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7" r:id="rId3"/>
    <p:sldId id="268" r:id="rId4"/>
    <p:sldId id="258" r:id="rId5"/>
    <p:sldId id="269" r:id="rId6"/>
    <p:sldId id="270" r:id="rId7"/>
    <p:sldId id="271" r:id="rId8"/>
    <p:sldId id="272" r:id="rId9"/>
    <p:sldId id="273" r:id="rId10"/>
    <p:sldId id="287" r:id="rId11"/>
    <p:sldId id="259" r:id="rId12"/>
    <p:sldId id="274" r:id="rId13"/>
    <p:sldId id="282" r:id="rId14"/>
    <p:sldId id="283" r:id="rId15"/>
    <p:sldId id="284" r:id="rId16"/>
    <p:sldId id="288" r:id="rId17"/>
    <p:sldId id="276" r:id="rId18"/>
    <p:sldId id="263" r:id="rId19"/>
    <p:sldId id="285" r:id="rId20"/>
    <p:sldId id="278" r:id="rId21"/>
    <p:sldId id="286" r:id="rId22"/>
  </p:sldIdLst>
  <p:sldSz cx="9144000" cy="6858000" type="screen4x3"/>
  <p:notesSz cx="6858000" cy="9144000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15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B25A"/>
    <a:srgbClr val="3399FF"/>
    <a:srgbClr val="DEB33A"/>
    <a:srgbClr val="FFC127"/>
    <a:srgbClr val="FF9900"/>
    <a:srgbClr val="CC9900"/>
    <a:srgbClr val="E1B5DF"/>
    <a:srgbClr val="E7C86F"/>
    <a:srgbClr val="FFD04B"/>
    <a:srgbClr val="FFE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3" autoAdjust="0"/>
    <p:restoredTop sz="94505" autoAdjust="0"/>
  </p:normalViewPr>
  <p:slideViewPr>
    <p:cSldViewPr>
      <p:cViewPr varScale="1">
        <p:scale>
          <a:sx n="65" d="100"/>
          <a:sy n="65" d="100"/>
        </p:scale>
        <p:origin x="1320" y="-216"/>
      </p:cViewPr>
      <p:guideLst>
        <p:guide orient="horz" pos="2115"/>
        <p:guide pos="15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onica.marcet\Configuraci&#243;n%20local\Archivos%20temporales%20de%20Internet\Content.IE5\LS6AVZ3G\M&#242;nica%2010-10-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27607061045793"/>
          <c:y val="0.1018735047499595"/>
          <c:w val="0.55892007534843524"/>
          <c:h val="0.70146966142506528"/>
        </c:manualLayout>
      </c:layout>
      <c:pieChart>
        <c:varyColors val="1"/>
        <c:ser>
          <c:idx val="0"/>
          <c:order val="0"/>
          <c:cat>
            <c:strRef>
              <c:f>Hoja1!$A$3:$A$6</c:f>
              <c:strCache>
                <c:ptCount val="4"/>
                <c:pt idx="0">
                  <c:v>Agricultura</c:v>
                </c:pt>
                <c:pt idx="1">
                  <c:v>Indústria</c:v>
                </c:pt>
                <c:pt idx="2">
                  <c:v>Construcció </c:v>
                </c:pt>
                <c:pt idx="3">
                  <c:v>Serveis</c:v>
                </c:pt>
              </c:strCache>
            </c:strRef>
          </c:cat>
          <c:val>
            <c:numRef>
              <c:f>Hoja1!$B$3:$B$6</c:f>
              <c:numCache>
                <c:formatCode>General</c:formatCode>
                <c:ptCount val="4"/>
                <c:pt idx="0">
                  <c:v>987</c:v>
                </c:pt>
                <c:pt idx="1">
                  <c:v>19030</c:v>
                </c:pt>
                <c:pt idx="2">
                  <c:v>10822</c:v>
                </c:pt>
                <c:pt idx="3">
                  <c:v>90632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"/>
      </c:pie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5F40EC-32C3-492B-8DB7-2876C7F3A5DA}" type="datetimeFigureOut">
              <a:rPr lang="ca-ES"/>
              <a:pPr>
                <a:defRPr/>
              </a:pPr>
              <a:t>22/10/2015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a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ca-ES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4DEDA7F-581D-4C3F-A585-6AFED85DD4A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82794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DEDA7F-581D-4C3F-A585-6AFED85DD4AD}" type="slidenum">
              <a:rPr lang="ca-ES" smtClean="0"/>
              <a:pPr>
                <a:defRPr/>
              </a:pPr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54512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3A90D-E9AD-48D4-90A0-CD72BD11AC2B}" type="datetimeFigureOut">
              <a:rPr lang="ca-ES"/>
              <a:pPr>
                <a:defRPr/>
              </a:pPr>
              <a:t>22/10/2015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AF05E-A8BB-4911-8E8E-ADE6E448652F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D3102-3D7A-4C1E-A9B7-44ABB52E0DD2}" type="datetimeFigureOut">
              <a:rPr lang="ca-ES"/>
              <a:pPr>
                <a:defRPr/>
              </a:pPr>
              <a:t>22/10/2015</a:t>
            </a:fld>
            <a:endParaRPr lang="ca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384B2-2D2D-472A-9BA8-D46B2B8C03D5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995F2-4CD5-4201-886B-CB23C462C0AD}" type="datetimeFigureOut">
              <a:rPr lang="ca-ES"/>
              <a:pPr>
                <a:defRPr/>
              </a:pPr>
              <a:t>22/10/2015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61143-5781-438F-B070-88F77AB24209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869B4-76CA-4756-9429-2DB7C0A171C1}" type="datetimeFigureOut">
              <a:rPr lang="ca-ES"/>
              <a:pPr>
                <a:defRPr/>
              </a:pPr>
              <a:t>22/10/2015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64A22-01D3-40A2-A85D-1D0D6DB771B3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A8FB4-5EDA-493F-9CCC-113F586038D0}" type="datetimeFigureOut">
              <a:rPr lang="ca-ES"/>
              <a:pPr>
                <a:defRPr/>
              </a:pPr>
              <a:t>22/10/2015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B0943-788E-408F-8F8E-83EFF5123DC5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CCC3B-FA9A-4B3D-851C-A732BE8A9F85}" type="datetimeFigureOut">
              <a:rPr lang="ca-ES"/>
              <a:pPr>
                <a:defRPr/>
              </a:pPr>
              <a:t>22/10/2015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D603E-7747-4478-A42D-61DBB93C573A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2F59-37F5-4ED7-B3AE-3670A71CD7C3}" type="datetimeFigureOut">
              <a:rPr lang="ca-ES"/>
              <a:pPr>
                <a:defRPr/>
              </a:pPr>
              <a:t>22/10/2015</a:t>
            </a:fld>
            <a:endParaRPr lang="ca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A8052-0AFF-4EC8-BF11-CF751D932A67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D5541-6207-4734-A873-7EBF1AAD35B2}" type="datetimeFigureOut">
              <a:rPr lang="ca-ES"/>
              <a:pPr>
                <a:defRPr/>
              </a:pPr>
              <a:t>22/10/2015</a:t>
            </a:fld>
            <a:endParaRPr lang="ca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2ABB4-198C-4A46-915F-326E95DD0CA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D549D-9109-40AC-89E7-8E2D89D8BF36}" type="datetimeFigureOut">
              <a:rPr lang="ca-ES"/>
              <a:pPr>
                <a:defRPr/>
              </a:pPr>
              <a:t>22/10/2015</a:t>
            </a:fld>
            <a:endParaRPr lang="ca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FB6AF-A67D-4268-98FB-DBACA3B86957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A033C-00D8-4A16-8BC6-C79D72CDB8C1}" type="datetimeFigureOut">
              <a:rPr lang="ca-ES"/>
              <a:pPr>
                <a:defRPr/>
              </a:pPr>
              <a:t>22/10/2015</a:t>
            </a:fld>
            <a:endParaRPr lang="ca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22926-DCBB-45CE-8D2A-58C0C26A769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EFDDB-9D0D-4CB5-A10C-6A54C81BC411}" type="datetimeFigureOut">
              <a:rPr lang="ca-ES"/>
              <a:pPr>
                <a:defRPr/>
              </a:pPr>
              <a:t>22/10/2015</a:t>
            </a:fld>
            <a:endParaRPr lang="ca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EEE5C-3465-4DE1-85A8-FBEC5E1B772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46"/>
          <p:cNvSpPr>
            <a:spLocks/>
          </p:cNvSpPr>
          <p:nvPr userDrawn="1"/>
        </p:nvSpPr>
        <p:spPr bwMode="auto">
          <a:xfrm>
            <a:off x="4086225" y="627063"/>
            <a:ext cx="257175" cy="53975"/>
          </a:xfrm>
          <a:custGeom>
            <a:avLst/>
            <a:gdLst>
              <a:gd name="T0" fmla="*/ 2147483647 w 82"/>
              <a:gd name="T1" fmla="*/ 2147483647 h 17"/>
              <a:gd name="T2" fmla="*/ 2147483647 w 82"/>
              <a:gd name="T3" fmla="*/ 2147483647 h 17"/>
              <a:gd name="T4" fmla="*/ 2147483647 w 82"/>
              <a:gd name="T5" fmla="*/ 2147483647 h 17"/>
              <a:gd name="T6" fmla="*/ 2147483647 w 82"/>
              <a:gd name="T7" fmla="*/ 2147483647 h 17"/>
              <a:gd name="T8" fmla="*/ 2147483647 w 82"/>
              <a:gd name="T9" fmla="*/ 2147483647 h 17"/>
              <a:gd name="T10" fmla="*/ 2147483647 w 82"/>
              <a:gd name="T11" fmla="*/ 2147483647 h 17"/>
              <a:gd name="T12" fmla="*/ 2147483647 w 82"/>
              <a:gd name="T13" fmla="*/ 2147483647 h 17"/>
              <a:gd name="T14" fmla="*/ 0 w 82"/>
              <a:gd name="T15" fmla="*/ 2147483647 h 17"/>
              <a:gd name="T16" fmla="*/ 2147483647 w 82"/>
              <a:gd name="T17" fmla="*/ 0 h 17"/>
              <a:gd name="T18" fmla="*/ 2147483647 w 82"/>
              <a:gd name="T19" fmla="*/ 2147483647 h 17"/>
              <a:gd name="T20" fmla="*/ 2147483647 w 82"/>
              <a:gd name="T21" fmla="*/ 0 h 17"/>
              <a:gd name="T22" fmla="*/ 2147483647 w 82"/>
              <a:gd name="T23" fmla="*/ 2147483647 h 17"/>
              <a:gd name="T24" fmla="*/ 2147483647 w 82"/>
              <a:gd name="T25" fmla="*/ 0 h 17"/>
              <a:gd name="T26" fmla="*/ 2147483647 w 82"/>
              <a:gd name="T27" fmla="*/ 2147483647 h 17"/>
              <a:gd name="T28" fmla="*/ 2147483647 w 82"/>
              <a:gd name="T29" fmla="*/ 2147483647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2"/>
              <a:gd name="T46" fmla="*/ 0 h 17"/>
              <a:gd name="T47" fmla="*/ 82 w 82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2" h="17">
                <a:moveTo>
                  <a:pt x="70" y="14"/>
                </a:moveTo>
                <a:cubicBezTo>
                  <a:pt x="69" y="14"/>
                  <a:pt x="67" y="14"/>
                  <a:pt x="66" y="14"/>
                </a:cubicBezTo>
                <a:cubicBezTo>
                  <a:pt x="59" y="14"/>
                  <a:pt x="63" y="17"/>
                  <a:pt x="56" y="17"/>
                </a:cubicBezTo>
                <a:cubicBezTo>
                  <a:pt x="48" y="17"/>
                  <a:pt x="48" y="14"/>
                  <a:pt x="41" y="14"/>
                </a:cubicBezTo>
                <a:cubicBezTo>
                  <a:pt x="34" y="14"/>
                  <a:pt x="34" y="17"/>
                  <a:pt x="27" y="17"/>
                </a:cubicBezTo>
                <a:cubicBezTo>
                  <a:pt x="20" y="17"/>
                  <a:pt x="24" y="14"/>
                  <a:pt x="17" y="14"/>
                </a:cubicBezTo>
                <a:cubicBezTo>
                  <a:pt x="15" y="14"/>
                  <a:pt x="14" y="14"/>
                  <a:pt x="13" y="14"/>
                </a:cubicBezTo>
                <a:cubicBezTo>
                  <a:pt x="0" y="1"/>
                  <a:pt x="0" y="1"/>
                  <a:pt x="0" y="1"/>
                </a:cubicBezTo>
                <a:cubicBezTo>
                  <a:pt x="2" y="0"/>
                  <a:pt x="4" y="0"/>
                  <a:pt x="6" y="0"/>
                </a:cubicBezTo>
                <a:cubicBezTo>
                  <a:pt x="17" y="0"/>
                  <a:pt x="17" y="7"/>
                  <a:pt x="24" y="7"/>
                </a:cubicBezTo>
                <a:cubicBezTo>
                  <a:pt x="31" y="7"/>
                  <a:pt x="32" y="0"/>
                  <a:pt x="41" y="0"/>
                </a:cubicBezTo>
                <a:cubicBezTo>
                  <a:pt x="51" y="0"/>
                  <a:pt x="52" y="7"/>
                  <a:pt x="59" y="7"/>
                </a:cubicBezTo>
                <a:cubicBezTo>
                  <a:pt x="66" y="7"/>
                  <a:pt x="66" y="0"/>
                  <a:pt x="77" y="0"/>
                </a:cubicBezTo>
                <a:cubicBezTo>
                  <a:pt x="79" y="0"/>
                  <a:pt x="81" y="0"/>
                  <a:pt x="82" y="1"/>
                </a:cubicBezTo>
                <a:lnTo>
                  <a:pt x="70" y="14"/>
                </a:lnTo>
                <a:close/>
              </a:path>
            </a:pathLst>
          </a:custGeom>
          <a:solidFill>
            <a:schemeClr val="bg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37" name="Freeform 47"/>
          <p:cNvSpPr>
            <a:spLocks/>
          </p:cNvSpPr>
          <p:nvPr userDrawn="1"/>
        </p:nvSpPr>
        <p:spPr bwMode="auto">
          <a:xfrm>
            <a:off x="3992563" y="506413"/>
            <a:ext cx="446087" cy="87312"/>
          </a:xfrm>
          <a:custGeom>
            <a:avLst/>
            <a:gdLst>
              <a:gd name="T0" fmla="*/ 2147483647 w 142"/>
              <a:gd name="T1" fmla="*/ 2147483647 h 28"/>
              <a:gd name="T2" fmla="*/ 2147483647 w 142"/>
              <a:gd name="T3" fmla="*/ 2147483647 h 28"/>
              <a:gd name="T4" fmla="*/ 2147483647 w 142"/>
              <a:gd name="T5" fmla="*/ 2147483647 h 28"/>
              <a:gd name="T6" fmla="*/ 2147483647 w 142"/>
              <a:gd name="T7" fmla="*/ 2147483647 h 28"/>
              <a:gd name="T8" fmla="*/ 2147483647 w 142"/>
              <a:gd name="T9" fmla="*/ 2147483647 h 28"/>
              <a:gd name="T10" fmla="*/ 2147483647 w 142"/>
              <a:gd name="T11" fmla="*/ 2147483647 h 28"/>
              <a:gd name="T12" fmla="*/ 2147483647 w 142"/>
              <a:gd name="T13" fmla="*/ 2147483647 h 28"/>
              <a:gd name="T14" fmla="*/ 2147483647 w 142"/>
              <a:gd name="T15" fmla="*/ 2147483647 h 28"/>
              <a:gd name="T16" fmla="*/ 0 w 142"/>
              <a:gd name="T17" fmla="*/ 2147483647 h 28"/>
              <a:gd name="T18" fmla="*/ 2147483647 w 142"/>
              <a:gd name="T19" fmla="*/ 0 h 28"/>
              <a:gd name="T20" fmla="*/ 2147483647 w 142"/>
              <a:gd name="T21" fmla="*/ 2147483647 h 28"/>
              <a:gd name="T22" fmla="*/ 2147483647 w 142"/>
              <a:gd name="T23" fmla="*/ 0 h 28"/>
              <a:gd name="T24" fmla="*/ 2147483647 w 142"/>
              <a:gd name="T25" fmla="*/ 2147483647 h 28"/>
              <a:gd name="T26" fmla="*/ 2147483647 w 142"/>
              <a:gd name="T27" fmla="*/ 0 h 28"/>
              <a:gd name="T28" fmla="*/ 2147483647 w 142"/>
              <a:gd name="T29" fmla="*/ 2147483647 h 28"/>
              <a:gd name="T30" fmla="*/ 2147483647 w 142"/>
              <a:gd name="T31" fmla="*/ 2147483647 h 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2"/>
              <a:gd name="T49" fmla="*/ 0 h 28"/>
              <a:gd name="T50" fmla="*/ 142 w 142"/>
              <a:gd name="T51" fmla="*/ 28 h 2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2" h="28">
                <a:moveTo>
                  <a:pt x="125" y="26"/>
                </a:moveTo>
                <a:cubicBezTo>
                  <a:pt x="122" y="24"/>
                  <a:pt x="118" y="21"/>
                  <a:pt x="114" y="21"/>
                </a:cubicBezTo>
                <a:cubicBezTo>
                  <a:pt x="103" y="21"/>
                  <a:pt x="100" y="28"/>
                  <a:pt x="93" y="28"/>
                </a:cubicBezTo>
                <a:cubicBezTo>
                  <a:pt x="86" y="28"/>
                  <a:pt x="82" y="21"/>
                  <a:pt x="71" y="21"/>
                </a:cubicBezTo>
                <a:cubicBezTo>
                  <a:pt x="61" y="21"/>
                  <a:pt x="57" y="28"/>
                  <a:pt x="50" y="28"/>
                </a:cubicBezTo>
                <a:cubicBezTo>
                  <a:pt x="43" y="28"/>
                  <a:pt x="39" y="21"/>
                  <a:pt x="29" y="21"/>
                </a:cubicBezTo>
                <a:cubicBezTo>
                  <a:pt x="25" y="21"/>
                  <a:pt x="20" y="24"/>
                  <a:pt x="18" y="26"/>
                </a:cubicBezTo>
                <a:cubicBezTo>
                  <a:pt x="1" y="7"/>
                  <a:pt x="1" y="7"/>
                  <a:pt x="1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8" y="0"/>
                  <a:pt x="15" y="0"/>
                </a:cubicBezTo>
                <a:cubicBezTo>
                  <a:pt x="29" y="0"/>
                  <a:pt x="36" y="14"/>
                  <a:pt x="43" y="14"/>
                </a:cubicBezTo>
                <a:cubicBezTo>
                  <a:pt x="50" y="14"/>
                  <a:pt x="57" y="0"/>
                  <a:pt x="71" y="0"/>
                </a:cubicBezTo>
                <a:cubicBezTo>
                  <a:pt x="86" y="0"/>
                  <a:pt x="93" y="14"/>
                  <a:pt x="100" y="14"/>
                </a:cubicBezTo>
                <a:cubicBezTo>
                  <a:pt x="107" y="14"/>
                  <a:pt x="114" y="0"/>
                  <a:pt x="128" y="0"/>
                </a:cubicBezTo>
                <a:cubicBezTo>
                  <a:pt x="135" y="0"/>
                  <a:pt x="142" y="6"/>
                  <a:pt x="142" y="7"/>
                </a:cubicBezTo>
                <a:lnTo>
                  <a:pt x="125" y="26"/>
                </a:lnTo>
                <a:close/>
              </a:path>
            </a:pathLst>
          </a:custGeom>
          <a:solidFill>
            <a:schemeClr val="bg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38" name="Freeform 48"/>
          <p:cNvSpPr>
            <a:spLocks/>
          </p:cNvSpPr>
          <p:nvPr userDrawn="1"/>
        </p:nvSpPr>
        <p:spPr bwMode="auto">
          <a:xfrm>
            <a:off x="4175125" y="714375"/>
            <a:ext cx="84138" cy="57150"/>
          </a:xfrm>
          <a:custGeom>
            <a:avLst/>
            <a:gdLst>
              <a:gd name="T0" fmla="*/ 0 w 27"/>
              <a:gd name="T1" fmla="*/ 2147483647 h 18"/>
              <a:gd name="T2" fmla="*/ 2147483647 w 27"/>
              <a:gd name="T3" fmla="*/ 2147483647 h 18"/>
              <a:gd name="T4" fmla="*/ 2147483647 w 27"/>
              <a:gd name="T5" fmla="*/ 2147483647 h 18"/>
              <a:gd name="T6" fmla="*/ 2147483647 w 27"/>
              <a:gd name="T7" fmla="*/ 0 h 18"/>
              <a:gd name="T8" fmla="*/ 0 w 27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18"/>
              <a:gd name="T17" fmla="*/ 27 w 27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18">
                <a:moveTo>
                  <a:pt x="0" y="3"/>
                </a:moveTo>
                <a:cubicBezTo>
                  <a:pt x="13" y="18"/>
                  <a:pt x="13" y="18"/>
                  <a:pt x="13" y="18"/>
                </a:cubicBezTo>
                <a:cubicBezTo>
                  <a:pt x="27" y="3"/>
                  <a:pt x="27" y="3"/>
                  <a:pt x="27" y="3"/>
                </a:cubicBezTo>
                <a:cubicBezTo>
                  <a:pt x="22" y="2"/>
                  <a:pt x="19" y="0"/>
                  <a:pt x="13" y="0"/>
                </a:cubicBezTo>
                <a:cubicBezTo>
                  <a:pt x="8" y="0"/>
                  <a:pt x="5" y="2"/>
                  <a:pt x="0" y="3"/>
                </a:cubicBezTo>
                <a:close/>
              </a:path>
            </a:pathLst>
          </a:custGeom>
          <a:solidFill>
            <a:schemeClr val="bg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30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ca.wikipedia.org/wiki/Fitxer:Escut_del_Masnou.sv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upload.wikimedia.org/wikipedia/commons/0/0b/Escut_del_Maresme.svg" TargetMode="Externa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b/Escut_del_Maresme.sv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E:\Varies Parc Corredor\P1110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522" cy="6858000"/>
          </a:xfrm>
          <a:prstGeom prst="rect">
            <a:avLst/>
          </a:prstGeom>
          <a:noFill/>
        </p:spPr>
      </p:pic>
      <p:pic>
        <p:nvPicPr>
          <p:cNvPr id="19458" name="Picture 2" descr="C:\_MONICA\Fotos\04_2010_noves intalacions\IMG_55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568906"/>
            <a:ext cx="9144000" cy="177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ts val="9800"/>
              </a:lnSpc>
            </a:pPr>
            <a:r>
              <a:rPr lang="ca-ES" sz="13800" b="1" dirty="0" smtClean="0">
                <a:latin typeface="+mj-lt"/>
              </a:rPr>
              <a:t>El Maresme</a:t>
            </a:r>
          </a:p>
          <a:p>
            <a:endParaRPr lang="ca-ES" sz="2800" b="1" dirty="0">
              <a:latin typeface="Verdana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07504" y="1844824"/>
            <a:ext cx="9036496" cy="2803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0"/>
              </a:lnSpc>
            </a:pPr>
            <a:r>
              <a:rPr lang="ca-ES" sz="13800" b="1" dirty="0" smtClean="0">
                <a:solidFill>
                  <a:schemeClr val="bg1"/>
                </a:solidFill>
                <a:latin typeface="+mj-lt"/>
              </a:rPr>
              <a:t>i</a:t>
            </a:r>
            <a:r>
              <a:rPr lang="ca-ES" sz="138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ca-ES" sz="13800" b="1" dirty="0" smtClean="0">
                <a:solidFill>
                  <a:schemeClr val="bg1"/>
                </a:solidFill>
                <a:latin typeface="+mj-lt"/>
              </a:rPr>
              <a:t>el Consell Comarcal</a:t>
            </a:r>
            <a:endParaRPr lang="ca-ES" sz="13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Forma libre"/>
          <p:cNvSpPr/>
          <p:nvPr/>
        </p:nvSpPr>
        <p:spPr>
          <a:xfrm>
            <a:off x="-3132856" y="-1117717"/>
            <a:ext cx="13330989" cy="9227237"/>
          </a:xfrm>
          <a:custGeom>
            <a:avLst/>
            <a:gdLst>
              <a:gd name="connsiteX0" fmla="*/ 12801600 w 13330989"/>
              <a:gd name="connsiteY0" fmla="*/ 2348052 h 9227237"/>
              <a:gd name="connsiteX1" fmla="*/ 12560968 w 13330989"/>
              <a:gd name="connsiteY1" fmla="*/ 1963042 h 9227237"/>
              <a:gd name="connsiteX2" fmla="*/ 12079705 w 13330989"/>
              <a:gd name="connsiteY2" fmla="*/ 1361463 h 9227237"/>
              <a:gd name="connsiteX3" fmla="*/ 11839073 w 13330989"/>
              <a:gd name="connsiteY3" fmla="*/ 1144894 h 9227237"/>
              <a:gd name="connsiteX4" fmla="*/ 11357810 w 13330989"/>
              <a:gd name="connsiteY4" fmla="*/ 687694 h 9227237"/>
              <a:gd name="connsiteX5" fmla="*/ 11165305 w 13330989"/>
              <a:gd name="connsiteY5" fmla="*/ 543316 h 9227237"/>
              <a:gd name="connsiteX6" fmla="*/ 10828421 w 13330989"/>
              <a:gd name="connsiteY6" fmla="*/ 350810 h 9227237"/>
              <a:gd name="connsiteX7" fmla="*/ 10587789 w 13330989"/>
              <a:gd name="connsiteY7" fmla="*/ 447063 h 9227237"/>
              <a:gd name="connsiteX8" fmla="*/ 10563726 w 13330989"/>
              <a:gd name="connsiteY8" fmla="*/ 567379 h 9227237"/>
              <a:gd name="connsiteX9" fmla="*/ 10659979 w 13330989"/>
              <a:gd name="connsiteY9" fmla="*/ 904263 h 9227237"/>
              <a:gd name="connsiteX10" fmla="*/ 10972800 w 13330989"/>
              <a:gd name="connsiteY10" fmla="*/ 1337400 h 9227237"/>
              <a:gd name="connsiteX11" fmla="*/ 11430000 w 13330989"/>
              <a:gd name="connsiteY11" fmla="*/ 1770537 h 9227237"/>
              <a:gd name="connsiteX12" fmla="*/ 11694694 w 13330989"/>
              <a:gd name="connsiteY12" fmla="*/ 2011168 h 9227237"/>
              <a:gd name="connsiteX13" fmla="*/ 12175958 w 13330989"/>
              <a:gd name="connsiteY13" fmla="*/ 2396179 h 9227237"/>
              <a:gd name="connsiteX14" fmla="*/ 12440652 w 13330989"/>
              <a:gd name="connsiteY14" fmla="*/ 2588684 h 9227237"/>
              <a:gd name="connsiteX15" fmla="*/ 12368463 w 13330989"/>
              <a:gd name="connsiteY15" fmla="*/ 2396179 h 9227237"/>
              <a:gd name="connsiteX16" fmla="*/ 11959389 w 13330989"/>
              <a:gd name="connsiteY16" fmla="*/ 1818663 h 9227237"/>
              <a:gd name="connsiteX17" fmla="*/ 11309684 w 13330989"/>
              <a:gd name="connsiteY17" fmla="*/ 1144894 h 9227237"/>
              <a:gd name="connsiteX18" fmla="*/ 10972800 w 13330989"/>
              <a:gd name="connsiteY18" fmla="*/ 856137 h 9227237"/>
              <a:gd name="connsiteX19" fmla="*/ 10395284 w 13330989"/>
              <a:gd name="connsiteY19" fmla="*/ 519252 h 9227237"/>
              <a:gd name="connsiteX20" fmla="*/ 10250905 w 13330989"/>
              <a:gd name="connsiteY20" fmla="*/ 495189 h 9227237"/>
              <a:gd name="connsiteX21" fmla="*/ 10202779 w 13330989"/>
              <a:gd name="connsiteY21" fmla="*/ 591442 h 9227237"/>
              <a:gd name="connsiteX22" fmla="*/ 10299031 w 13330989"/>
              <a:gd name="connsiteY22" fmla="*/ 783947 h 9227237"/>
              <a:gd name="connsiteX23" fmla="*/ 10828421 w 13330989"/>
              <a:gd name="connsiteY23" fmla="*/ 1457716 h 9227237"/>
              <a:gd name="connsiteX24" fmla="*/ 11213431 w 13330989"/>
              <a:gd name="connsiteY24" fmla="*/ 1842726 h 9227237"/>
              <a:gd name="connsiteX25" fmla="*/ 11574379 w 13330989"/>
              <a:gd name="connsiteY25" fmla="*/ 2251800 h 9227237"/>
              <a:gd name="connsiteX26" fmla="*/ 12248147 w 13330989"/>
              <a:gd name="connsiteY26" fmla="*/ 2853379 h 9227237"/>
              <a:gd name="connsiteX27" fmla="*/ 12560968 w 13330989"/>
              <a:gd name="connsiteY27" fmla="*/ 3118073 h 9227237"/>
              <a:gd name="connsiteX28" fmla="*/ 12224084 w 13330989"/>
              <a:gd name="connsiteY28" fmla="*/ 2733063 h 9227237"/>
              <a:gd name="connsiteX29" fmla="*/ 11478126 w 13330989"/>
              <a:gd name="connsiteY29" fmla="*/ 1914916 h 9227237"/>
              <a:gd name="connsiteX30" fmla="*/ 10467473 w 13330989"/>
              <a:gd name="connsiteY30" fmla="*/ 1024579 h 9227237"/>
              <a:gd name="connsiteX31" fmla="*/ 10034336 w 13330989"/>
              <a:gd name="connsiteY31" fmla="*/ 711758 h 9227237"/>
              <a:gd name="connsiteX32" fmla="*/ 9721515 w 13330989"/>
              <a:gd name="connsiteY32" fmla="*/ 567379 h 9227237"/>
              <a:gd name="connsiteX33" fmla="*/ 9601200 w 13330989"/>
              <a:gd name="connsiteY33" fmla="*/ 711758 h 9227237"/>
              <a:gd name="connsiteX34" fmla="*/ 9793705 w 13330989"/>
              <a:gd name="connsiteY34" fmla="*/ 976452 h 9227237"/>
              <a:gd name="connsiteX35" fmla="*/ 10491536 w 13330989"/>
              <a:gd name="connsiteY35" fmla="*/ 1770537 h 9227237"/>
              <a:gd name="connsiteX36" fmla="*/ 11357810 w 13330989"/>
              <a:gd name="connsiteY36" fmla="*/ 2612747 h 9227237"/>
              <a:gd name="connsiteX37" fmla="*/ 11766884 w 13330989"/>
              <a:gd name="connsiteY37" fmla="*/ 2973694 h 9227237"/>
              <a:gd name="connsiteX38" fmla="*/ 12248147 w 13330989"/>
              <a:gd name="connsiteY38" fmla="*/ 3334642 h 9227237"/>
              <a:gd name="connsiteX39" fmla="*/ 11622505 w 13330989"/>
              <a:gd name="connsiteY39" fmla="*/ 2660873 h 9227237"/>
              <a:gd name="connsiteX40" fmla="*/ 11165305 w 13330989"/>
              <a:gd name="connsiteY40" fmla="*/ 2227737 h 9227237"/>
              <a:gd name="connsiteX41" fmla="*/ 10154652 w 13330989"/>
              <a:gd name="connsiteY41" fmla="*/ 1361463 h 9227237"/>
              <a:gd name="connsiteX42" fmla="*/ 9721515 w 13330989"/>
              <a:gd name="connsiteY42" fmla="*/ 1048642 h 9227237"/>
              <a:gd name="connsiteX43" fmla="*/ 9408694 w 13330989"/>
              <a:gd name="connsiteY43" fmla="*/ 880200 h 9227237"/>
              <a:gd name="connsiteX44" fmla="*/ 9938084 w 13330989"/>
              <a:gd name="connsiteY44" fmla="*/ 1746473 h 9227237"/>
              <a:gd name="connsiteX45" fmla="*/ 11790947 w 13330989"/>
              <a:gd name="connsiteY45" fmla="*/ 3551210 h 9227237"/>
              <a:gd name="connsiteX46" fmla="*/ 12320336 w 13330989"/>
              <a:gd name="connsiteY46" fmla="*/ 3960284 h 9227237"/>
              <a:gd name="connsiteX47" fmla="*/ 11983452 w 13330989"/>
              <a:gd name="connsiteY47" fmla="*/ 3479021 h 9227237"/>
              <a:gd name="connsiteX48" fmla="*/ 11020926 w 13330989"/>
              <a:gd name="connsiteY48" fmla="*/ 2444305 h 9227237"/>
              <a:gd name="connsiteX49" fmla="*/ 9697452 w 13330989"/>
              <a:gd name="connsiteY49" fmla="*/ 1265210 h 9227237"/>
              <a:gd name="connsiteX50" fmla="*/ 8662736 w 13330989"/>
              <a:gd name="connsiteY50" fmla="*/ 615505 h 9227237"/>
              <a:gd name="connsiteX51" fmla="*/ 8446168 w 13330989"/>
              <a:gd name="connsiteY51" fmla="*/ 591442 h 9227237"/>
              <a:gd name="connsiteX52" fmla="*/ 9673389 w 13330989"/>
              <a:gd name="connsiteY52" fmla="*/ 2035231 h 9227237"/>
              <a:gd name="connsiteX53" fmla="*/ 11502189 w 13330989"/>
              <a:gd name="connsiteY53" fmla="*/ 3743716 h 9227237"/>
              <a:gd name="connsiteX54" fmla="*/ 11935326 w 13330989"/>
              <a:gd name="connsiteY54" fmla="*/ 4128726 h 9227237"/>
              <a:gd name="connsiteX55" fmla="*/ 12272210 w 13330989"/>
              <a:gd name="connsiteY55" fmla="*/ 4393421 h 9227237"/>
              <a:gd name="connsiteX56" fmla="*/ 12200021 w 13330989"/>
              <a:gd name="connsiteY56" fmla="*/ 4273105 h 9227237"/>
              <a:gd name="connsiteX57" fmla="*/ 10226842 w 13330989"/>
              <a:gd name="connsiteY57" fmla="*/ 2131484 h 9227237"/>
              <a:gd name="connsiteX58" fmla="*/ 8734926 w 13330989"/>
              <a:gd name="connsiteY58" fmla="*/ 904263 h 9227237"/>
              <a:gd name="connsiteX59" fmla="*/ 8157410 w 13330989"/>
              <a:gd name="connsiteY59" fmla="*/ 543316 h 9227237"/>
              <a:gd name="connsiteX60" fmla="*/ 7772400 w 13330989"/>
              <a:gd name="connsiteY60" fmla="*/ 398937 h 9227237"/>
              <a:gd name="connsiteX61" fmla="*/ 7820526 w 13330989"/>
              <a:gd name="connsiteY61" fmla="*/ 735821 h 9227237"/>
              <a:gd name="connsiteX62" fmla="*/ 8758989 w 13330989"/>
              <a:gd name="connsiteY62" fmla="*/ 1674284 h 9227237"/>
              <a:gd name="connsiteX63" fmla="*/ 9456821 w 13330989"/>
              <a:gd name="connsiteY63" fmla="*/ 2275863 h 9227237"/>
              <a:gd name="connsiteX64" fmla="*/ 10202779 w 13330989"/>
              <a:gd name="connsiteY64" fmla="*/ 2973694 h 9227237"/>
              <a:gd name="connsiteX65" fmla="*/ 10924673 w 13330989"/>
              <a:gd name="connsiteY65" fmla="*/ 3647463 h 9227237"/>
              <a:gd name="connsiteX66" fmla="*/ 11598442 w 13330989"/>
              <a:gd name="connsiteY66" fmla="*/ 4273105 h 9227237"/>
              <a:gd name="connsiteX67" fmla="*/ 12127831 w 13330989"/>
              <a:gd name="connsiteY67" fmla="*/ 4778431 h 9227237"/>
              <a:gd name="connsiteX68" fmla="*/ 12609094 w 13330989"/>
              <a:gd name="connsiteY68" fmla="*/ 5235631 h 9227237"/>
              <a:gd name="connsiteX69" fmla="*/ 12585031 w 13330989"/>
              <a:gd name="connsiteY69" fmla="*/ 5163442 h 9227237"/>
              <a:gd name="connsiteX70" fmla="*/ 11357810 w 13330989"/>
              <a:gd name="connsiteY70" fmla="*/ 3791842 h 9227237"/>
              <a:gd name="connsiteX71" fmla="*/ 9841831 w 13330989"/>
              <a:gd name="connsiteY71" fmla="*/ 2299926 h 9227237"/>
              <a:gd name="connsiteX72" fmla="*/ 8181473 w 13330989"/>
              <a:gd name="connsiteY72" fmla="*/ 1024579 h 9227237"/>
              <a:gd name="connsiteX73" fmla="*/ 6882063 w 13330989"/>
              <a:gd name="connsiteY73" fmla="*/ 374873 h 9227237"/>
              <a:gd name="connsiteX74" fmla="*/ 6521115 w 13330989"/>
              <a:gd name="connsiteY74" fmla="*/ 278621 h 9227237"/>
              <a:gd name="connsiteX75" fmla="*/ 6593305 w 13330989"/>
              <a:gd name="connsiteY75" fmla="*/ 639568 h 9227237"/>
              <a:gd name="connsiteX76" fmla="*/ 8253663 w 13330989"/>
              <a:gd name="connsiteY76" fmla="*/ 2083358 h 9227237"/>
              <a:gd name="connsiteX77" fmla="*/ 9793705 w 13330989"/>
              <a:gd name="connsiteY77" fmla="*/ 3406831 h 9227237"/>
              <a:gd name="connsiteX78" fmla="*/ 11454063 w 13330989"/>
              <a:gd name="connsiteY78" fmla="*/ 4826558 h 9227237"/>
              <a:gd name="connsiteX79" fmla="*/ 12705347 w 13330989"/>
              <a:gd name="connsiteY79" fmla="*/ 6053779 h 9227237"/>
              <a:gd name="connsiteX80" fmla="*/ 13114421 w 13330989"/>
              <a:gd name="connsiteY80" fmla="*/ 6438789 h 9227237"/>
              <a:gd name="connsiteX81" fmla="*/ 13330989 w 13330989"/>
              <a:gd name="connsiteY81" fmla="*/ 6631294 h 9227237"/>
              <a:gd name="connsiteX82" fmla="*/ 13258800 w 13330989"/>
              <a:gd name="connsiteY82" fmla="*/ 6390663 h 9227237"/>
              <a:gd name="connsiteX83" fmla="*/ 11766884 w 13330989"/>
              <a:gd name="connsiteY83" fmla="*/ 4297168 h 9227237"/>
              <a:gd name="connsiteX84" fmla="*/ 10900610 w 13330989"/>
              <a:gd name="connsiteY84" fmla="*/ 3358705 h 9227237"/>
              <a:gd name="connsiteX85" fmla="*/ 8879305 w 13330989"/>
              <a:gd name="connsiteY85" fmla="*/ 1650221 h 9227237"/>
              <a:gd name="connsiteX86" fmla="*/ 6882063 w 13330989"/>
              <a:gd name="connsiteY86" fmla="*/ 639568 h 9227237"/>
              <a:gd name="connsiteX87" fmla="*/ 6039852 w 13330989"/>
              <a:gd name="connsiteY87" fmla="*/ 350810 h 9227237"/>
              <a:gd name="connsiteX88" fmla="*/ 4764505 w 13330989"/>
              <a:gd name="connsiteY88" fmla="*/ 37989 h 9227237"/>
              <a:gd name="connsiteX89" fmla="*/ 4379494 w 13330989"/>
              <a:gd name="connsiteY89" fmla="*/ 13926 h 9227237"/>
              <a:gd name="connsiteX90" fmla="*/ 4066673 w 13330989"/>
              <a:gd name="connsiteY90" fmla="*/ 62052 h 9227237"/>
              <a:gd name="connsiteX91" fmla="*/ 4114800 w 13330989"/>
              <a:gd name="connsiteY91" fmla="*/ 206431 h 9227237"/>
              <a:gd name="connsiteX92" fmla="*/ 4379494 w 13330989"/>
              <a:gd name="connsiteY92" fmla="*/ 447063 h 9227237"/>
              <a:gd name="connsiteX93" fmla="*/ 5414210 w 13330989"/>
              <a:gd name="connsiteY93" fmla="*/ 1193021 h 9227237"/>
              <a:gd name="connsiteX94" fmla="*/ 6160168 w 13330989"/>
              <a:gd name="connsiteY94" fmla="*/ 1746473 h 9227237"/>
              <a:gd name="connsiteX95" fmla="*/ 7026442 w 13330989"/>
              <a:gd name="connsiteY95" fmla="*/ 2348052 h 9227237"/>
              <a:gd name="connsiteX96" fmla="*/ 10828421 w 13330989"/>
              <a:gd name="connsiteY96" fmla="*/ 5476263 h 9227237"/>
              <a:gd name="connsiteX97" fmla="*/ 12609094 w 13330989"/>
              <a:gd name="connsiteY97" fmla="*/ 7305063 h 9227237"/>
              <a:gd name="connsiteX98" fmla="*/ 12849726 w 13330989"/>
              <a:gd name="connsiteY98" fmla="*/ 7593821 h 9227237"/>
              <a:gd name="connsiteX99" fmla="*/ 12801600 w 13330989"/>
              <a:gd name="connsiteY99" fmla="*/ 7497568 h 9227237"/>
              <a:gd name="connsiteX100" fmla="*/ 12536905 w 13330989"/>
              <a:gd name="connsiteY100" fmla="*/ 7064431 h 9227237"/>
              <a:gd name="connsiteX101" fmla="*/ 10684042 w 13330989"/>
              <a:gd name="connsiteY101" fmla="*/ 4489673 h 9227237"/>
              <a:gd name="connsiteX102" fmla="*/ 9697452 w 13330989"/>
              <a:gd name="connsiteY102" fmla="*/ 3406831 h 9227237"/>
              <a:gd name="connsiteX103" fmla="*/ 8566484 w 13330989"/>
              <a:gd name="connsiteY103" fmla="*/ 2348052 h 9227237"/>
              <a:gd name="connsiteX104" fmla="*/ 6256421 w 13330989"/>
              <a:gd name="connsiteY104" fmla="*/ 856137 h 9227237"/>
              <a:gd name="connsiteX105" fmla="*/ 5197642 w 13330989"/>
              <a:gd name="connsiteY105" fmla="*/ 447063 h 9227237"/>
              <a:gd name="connsiteX106" fmla="*/ 3609473 w 13330989"/>
              <a:gd name="connsiteY106" fmla="*/ 206431 h 9227237"/>
              <a:gd name="connsiteX107" fmla="*/ 2719136 w 13330989"/>
              <a:gd name="connsiteY107" fmla="*/ 230494 h 9227237"/>
              <a:gd name="connsiteX108" fmla="*/ 2550694 w 13330989"/>
              <a:gd name="connsiteY108" fmla="*/ 302684 h 9227237"/>
              <a:gd name="connsiteX109" fmla="*/ 2574758 w 13330989"/>
              <a:gd name="connsiteY109" fmla="*/ 447063 h 9227237"/>
              <a:gd name="connsiteX110" fmla="*/ 2815389 w 13330989"/>
              <a:gd name="connsiteY110" fmla="*/ 639568 h 9227237"/>
              <a:gd name="connsiteX111" fmla="*/ 3874168 w 13330989"/>
              <a:gd name="connsiteY111" fmla="*/ 1337400 h 9227237"/>
              <a:gd name="connsiteX112" fmla="*/ 6521115 w 13330989"/>
              <a:gd name="connsiteY112" fmla="*/ 3118073 h 9227237"/>
              <a:gd name="connsiteX113" fmla="*/ 8590547 w 13330989"/>
              <a:gd name="connsiteY113" fmla="*/ 4730305 h 9227237"/>
              <a:gd name="connsiteX114" fmla="*/ 10395284 w 13330989"/>
              <a:gd name="connsiteY114" fmla="*/ 6462852 h 9227237"/>
              <a:gd name="connsiteX115" fmla="*/ 11670631 w 13330989"/>
              <a:gd name="connsiteY115" fmla="*/ 7762263 h 9227237"/>
              <a:gd name="connsiteX116" fmla="*/ 12272210 w 13330989"/>
              <a:gd name="connsiteY116" fmla="*/ 8387905 h 9227237"/>
              <a:gd name="connsiteX117" fmla="*/ 11863136 w 13330989"/>
              <a:gd name="connsiteY117" fmla="*/ 7666010 h 9227237"/>
              <a:gd name="connsiteX118" fmla="*/ 10587789 w 13330989"/>
              <a:gd name="connsiteY118" fmla="*/ 5861273 h 9227237"/>
              <a:gd name="connsiteX119" fmla="*/ 9625263 w 13330989"/>
              <a:gd name="connsiteY119" fmla="*/ 4730305 h 9227237"/>
              <a:gd name="connsiteX120" fmla="*/ 7291136 w 13330989"/>
              <a:gd name="connsiteY120" fmla="*/ 2660873 h 9227237"/>
              <a:gd name="connsiteX121" fmla="*/ 6039852 w 13330989"/>
              <a:gd name="connsiteY121" fmla="*/ 1914916 h 9227237"/>
              <a:gd name="connsiteX122" fmla="*/ 3874168 w 13330989"/>
              <a:gd name="connsiteY122" fmla="*/ 1048642 h 9227237"/>
              <a:gd name="connsiteX123" fmla="*/ 3056021 w 13330989"/>
              <a:gd name="connsiteY123" fmla="*/ 856137 h 9227237"/>
              <a:gd name="connsiteX124" fmla="*/ 2430379 w 13330989"/>
              <a:gd name="connsiteY124" fmla="*/ 735821 h 9227237"/>
              <a:gd name="connsiteX125" fmla="*/ 1684421 w 13330989"/>
              <a:gd name="connsiteY125" fmla="*/ 615505 h 9227237"/>
              <a:gd name="connsiteX126" fmla="*/ 1732547 w 13330989"/>
              <a:gd name="connsiteY126" fmla="*/ 759884 h 9227237"/>
              <a:gd name="connsiteX127" fmla="*/ 2622884 w 13330989"/>
              <a:gd name="connsiteY127" fmla="*/ 1265210 h 9227237"/>
              <a:gd name="connsiteX128" fmla="*/ 4235115 w 13330989"/>
              <a:gd name="connsiteY128" fmla="*/ 2251800 h 9227237"/>
              <a:gd name="connsiteX129" fmla="*/ 6328610 w 13330989"/>
              <a:gd name="connsiteY129" fmla="*/ 3791842 h 9227237"/>
              <a:gd name="connsiteX130" fmla="*/ 8518358 w 13330989"/>
              <a:gd name="connsiteY130" fmla="*/ 5644705 h 9227237"/>
              <a:gd name="connsiteX131" fmla="*/ 9504947 w 13330989"/>
              <a:gd name="connsiteY131" fmla="*/ 6583168 h 9227237"/>
              <a:gd name="connsiteX132" fmla="*/ 10948736 w 13330989"/>
              <a:gd name="connsiteY132" fmla="*/ 8123210 h 9227237"/>
              <a:gd name="connsiteX133" fmla="*/ 11405936 w 13330989"/>
              <a:gd name="connsiteY133" fmla="*/ 8628537 h 9227237"/>
              <a:gd name="connsiteX134" fmla="*/ 11646568 w 13330989"/>
              <a:gd name="connsiteY134" fmla="*/ 8893231 h 9227237"/>
              <a:gd name="connsiteX135" fmla="*/ 11117179 w 13330989"/>
              <a:gd name="connsiteY135" fmla="*/ 8147273 h 9227237"/>
              <a:gd name="connsiteX136" fmla="*/ 10491536 w 13330989"/>
              <a:gd name="connsiteY136" fmla="*/ 7353189 h 9227237"/>
              <a:gd name="connsiteX137" fmla="*/ 8638673 w 13330989"/>
              <a:gd name="connsiteY137" fmla="*/ 5283758 h 9227237"/>
              <a:gd name="connsiteX138" fmla="*/ 6063915 w 13330989"/>
              <a:gd name="connsiteY138" fmla="*/ 3238389 h 9227237"/>
              <a:gd name="connsiteX139" fmla="*/ 4716379 w 13330989"/>
              <a:gd name="connsiteY139" fmla="*/ 2468368 h 9227237"/>
              <a:gd name="connsiteX140" fmla="*/ 2430379 w 13330989"/>
              <a:gd name="connsiteY140" fmla="*/ 1529905 h 9227237"/>
              <a:gd name="connsiteX141" fmla="*/ 986589 w 13330989"/>
              <a:gd name="connsiteY141" fmla="*/ 1217084 h 9227237"/>
              <a:gd name="connsiteX142" fmla="*/ 625642 w 13330989"/>
              <a:gd name="connsiteY142" fmla="*/ 1193021 h 9227237"/>
              <a:gd name="connsiteX143" fmla="*/ 457200 w 13330989"/>
              <a:gd name="connsiteY143" fmla="*/ 1265210 h 9227237"/>
              <a:gd name="connsiteX144" fmla="*/ 697831 w 13330989"/>
              <a:gd name="connsiteY144" fmla="*/ 1385526 h 9227237"/>
              <a:gd name="connsiteX145" fmla="*/ 1756610 w 13330989"/>
              <a:gd name="connsiteY145" fmla="*/ 1987105 h 9227237"/>
              <a:gd name="connsiteX146" fmla="*/ 3489158 w 13330989"/>
              <a:gd name="connsiteY146" fmla="*/ 3021821 h 9227237"/>
              <a:gd name="connsiteX147" fmla="*/ 5654842 w 13330989"/>
              <a:gd name="connsiteY147" fmla="*/ 4465610 h 9227237"/>
              <a:gd name="connsiteX148" fmla="*/ 7844589 w 13330989"/>
              <a:gd name="connsiteY148" fmla="*/ 6270347 h 9227237"/>
              <a:gd name="connsiteX149" fmla="*/ 9529010 w 13330989"/>
              <a:gd name="connsiteY149" fmla="*/ 7906642 h 9227237"/>
              <a:gd name="connsiteX150" fmla="*/ 10058400 w 13330989"/>
              <a:gd name="connsiteY150" fmla="*/ 8484158 h 9227237"/>
              <a:gd name="connsiteX151" fmla="*/ 10371221 w 13330989"/>
              <a:gd name="connsiteY151" fmla="*/ 8845105 h 9227237"/>
              <a:gd name="connsiteX152" fmla="*/ 10467473 w 13330989"/>
              <a:gd name="connsiteY152" fmla="*/ 8941358 h 9227237"/>
              <a:gd name="connsiteX153" fmla="*/ 10371221 w 13330989"/>
              <a:gd name="connsiteY153" fmla="*/ 8796979 h 9227237"/>
              <a:gd name="connsiteX154" fmla="*/ 8783052 w 13330989"/>
              <a:gd name="connsiteY154" fmla="*/ 6871926 h 9227237"/>
              <a:gd name="connsiteX155" fmla="*/ 7868652 w 13330989"/>
              <a:gd name="connsiteY155" fmla="*/ 5861273 h 9227237"/>
              <a:gd name="connsiteX156" fmla="*/ 6761747 w 13330989"/>
              <a:gd name="connsiteY156" fmla="*/ 4850621 h 9227237"/>
              <a:gd name="connsiteX157" fmla="*/ 4235115 w 13330989"/>
              <a:gd name="connsiteY157" fmla="*/ 3094010 h 9227237"/>
              <a:gd name="connsiteX158" fmla="*/ 2021305 w 13330989"/>
              <a:gd name="connsiteY158" fmla="*/ 2251800 h 9227237"/>
              <a:gd name="connsiteX159" fmla="*/ 1275347 w 13330989"/>
              <a:gd name="connsiteY159" fmla="*/ 2131484 h 9227237"/>
              <a:gd name="connsiteX160" fmla="*/ 577515 w 13330989"/>
              <a:gd name="connsiteY160" fmla="*/ 2203673 h 9227237"/>
              <a:gd name="connsiteX161" fmla="*/ 505326 w 13330989"/>
              <a:gd name="connsiteY161" fmla="*/ 2299926 h 9227237"/>
              <a:gd name="connsiteX162" fmla="*/ 577515 w 13330989"/>
              <a:gd name="connsiteY162" fmla="*/ 2444305 h 9227237"/>
              <a:gd name="connsiteX163" fmla="*/ 1130968 w 13330989"/>
              <a:gd name="connsiteY163" fmla="*/ 2949631 h 9227237"/>
              <a:gd name="connsiteX164" fmla="*/ 2839452 w 13330989"/>
              <a:gd name="connsiteY164" fmla="*/ 4321231 h 9227237"/>
              <a:gd name="connsiteX165" fmla="*/ 4355431 w 13330989"/>
              <a:gd name="connsiteY165" fmla="*/ 5380010 h 9227237"/>
              <a:gd name="connsiteX166" fmla="*/ 5197642 w 13330989"/>
              <a:gd name="connsiteY166" fmla="*/ 5909400 h 9227237"/>
              <a:gd name="connsiteX167" fmla="*/ 6087979 w 13330989"/>
              <a:gd name="connsiteY167" fmla="*/ 6486916 h 9227237"/>
              <a:gd name="connsiteX168" fmla="*/ 7772400 w 13330989"/>
              <a:gd name="connsiteY168" fmla="*/ 7641947 h 9227237"/>
              <a:gd name="connsiteX169" fmla="*/ 9023684 w 13330989"/>
              <a:gd name="connsiteY169" fmla="*/ 8604473 h 9227237"/>
              <a:gd name="connsiteX170" fmla="*/ 9553073 w 13330989"/>
              <a:gd name="connsiteY170" fmla="*/ 9013547 h 9227237"/>
              <a:gd name="connsiteX171" fmla="*/ 9312442 w 13330989"/>
              <a:gd name="connsiteY171" fmla="*/ 8580410 h 9227237"/>
              <a:gd name="connsiteX172" fmla="*/ 8181473 w 13330989"/>
              <a:gd name="connsiteY172" fmla="*/ 7112558 h 9227237"/>
              <a:gd name="connsiteX173" fmla="*/ 7267073 w 13330989"/>
              <a:gd name="connsiteY173" fmla="*/ 6125968 h 9227237"/>
              <a:gd name="connsiteX174" fmla="*/ 4884821 w 13330989"/>
              <a:gd name="connsiteY174" fmla="*/ 4224979 h 9227237"/>
              <a:gd name="connsiteX175" fmla="*/ 3609473 w 13330989"/>
              <a:gd name="connsiteY175" fmla="*/ 3575273 h 9227237"/>
              <a:gd name="connsiteX176" fmla="*/ 1491915 w 13330989"/>
              <a:gd name="connsiteY176" fmla="*/ 3069947 h 9227237"/>
              <a:gd name="connsiteX177" fmla="*/ 96252 w 13330989"/>
              <a:gd name="connsiteY177" fmla="*/ 3262452 h 9227237"/>
              <a:gd name="connsiteX178" fmla="*/ 0 w 13330989"/>
              <a:gd name="connsiteY178" fmla="*/ 3382768 h 9227237"/>
              <a:gd name="connsiteX179" fmla="*/ 312821 w 13330989"/>
              <a:gd name="connsiteY179" fmla="*/ 3767779 h 9227237"/>
              <a:gd name="connsiteX180" fmla="*/ 2141621 w 13330989"/>
              <a:gd name="connsiteY180" fmla="*/ 4898747 h 9227237"/>
              <a:gd name="connsiteX181" fmla="*/ 3007894 w 13330989"/>
              <a:gd name="connsiteY181" fmla="*/ 5380010 h 9227237"/>
              <a:gd name="connsiteX182" fmla="*/ 3922294 w 13330989"/>
              <a:gd name="connsiteY182" fmla="*/ 5909400 h 9227237"/>
              <a:gd name="connsiteX183" fmla="*/ 4884821 w 13330989"/>
              <a:gd name="connsiteY183" fmla="*/ 6438789 h 9227237"/>
              <a:gd name="connsiteX184" fmla="*/ 6713621 w 13330989"/>
              <a:gd name="connsiteY184" fmla="*/ 7569758 h 9227237"/>
              <a:gd name="connsiteX185" fmla="*/ 8109284 w 13330989"/>
              <a:gd name="connsiteY185" fmla="*/ 8556347 h 9227237"/>
              <a:gd name="connsiteX186" fmla="*/ 8518358 w 13330989"/>
              <a:gd name="connsiteY186" fmla="*/ 8869168 h 9227237"/>
              <a:gd name="connsiteX187" fmla="*/ 8470231 w 13330989"/>
              <a:gd name="connsiteY187" fmla="*/ 8676663 h 9227237"/>
              <a:gd name="connsiteX188" fmla="*/ 7363326 w 13330989"/>
              <a:gd name="connsiteY188" fmla="*/ 7497568 h 9227237"/>
              <a:gd name="connsiteX189" fmla="*/ 6497052 w 13330989"/>
              <a:gd name="connsiteY189" fmla="*/ 6751610 h 9227237"/>
              <a:gd name="connsiteX190" fmla="*/ 4379494 w 13330989"/>
              <a:gd name="connsiteY190" fmla="*/ 5452200 h 9227237"/>
              <a:gd name="connsiteX191" fmla="*/ 2358189 w 13330989"/>
              <a:gd name="connsiteY191" fmla="*/ 4754368 h 9227237"/>
              <a:gd name="connsiteX192" fmla="*/ 1588168 w 13330989"/>
              <a:gd name="connsiteY192" fmla="*/ 4609989 h 9227237"/>
              <a:gd name="connsiteX193" fmla="*/ 601579 w 13330989"/>
              <a:gd name="connsiteY193" fmla="*/ 4537800 h 9227237"/>
              <a:gd name="connsiteX194" fmla="*/ 312821 w 13330989"/>
              <a:gd name="connsiteY194" fmla="*/ 4609989 h 9227237"/>
              <a:gd name="connsiteX195" fmla="*/ 360947 w 13330989"/>
              <a:gd name="connsiteY195" fmla="*/ 4706242 h 9227237"/>
              <a:gd name="connsiteX196" fmla="*/ 577515 w 13330989"/>
              <a:gd name="connsiteY196" fmla="*/ 4874684 h 9227237"/>
              <a:gd name="connsiteX197" fmla="*/ 1515979 w 13330989"/>
              <a:gd name="connsiteY197" fmla="*/ 5404073 h 9227237"/>
              <a:gd name="connsiteX198" fmla="*/ 3056021 w 13330989"/>
              <a:gd name="connsiteY198" fmla="*/ 6174094 h 9227237"/>
              <a:gd name="connsiteX199" fmla="*/ 4908884 w 13330989"/>
              <a:gd name="connsiteY199" fmla="*/ 7088494 h 9227237"/>
              <a:gd name="connsiteX200" fmla="*/ 5799221 w 13330989"/>
              <a:gd name="connsiteY200" fmla="*/ 7521631 h 9227237"/>
              <a:gd name="connsiteX201" fmla="*/ 6569242 w 13330989"/>
              <a:gd name="connsiteY201" fmla="*/ 7930705 h 9227237"/>
              <a:gd name="connsiteX202" fmla="*/ 7170821 w 13330989"/>
              <a:gd name="connsiteY202" fmla="*/ 8267589 h 9227237"/>
              <a:gd name="connsiteX203" fmla="*/ 7579894 w 13330989"/>
              <a:gd name="connsiteY203" fmla="*/ 8484158 h 9227237"/>
              <a:gd name="connsiteX204" fmla="*/ 7772400 w 13330989"/>
              <a:gd name="connsiteY204" fmla="*/ 8556347 h 9227237"/>
              <a:gd name="connsiteX205" fmla="*/ 7531768 w 13330989"/>
              <a:gd name="connsiteY205" fmla="*/ 8243526 h 9227237"/>
              <a:gd name="connsiteX206" fmla="*/ 6448926 w 13330989"/>
              <a:gd name="connsiteY206" fmla="*/ 7401316 h 9227237"/>
              <a:gd name="connsiteX207" fmla="*/ 5654842 w 13330989"/>
              <a:gd name="connsiteY207" fmla="*/ 6968179 h 9227237"/>
              <a:gd name="connsiteX208" fmla="*/ 3128210 w 13330989"/>
              <a:gd name="connsiteY208" fmla="*/ 6366600 h 9227237"/>
              <a:gd name="connsiteX209" fmla="*/ 2454442 w 13330989"/>
              <a:gd name="connsiteY209" fmla="*/ 6342537 h 9227237"/>
              <a:gd name="connsiteX210" fmla="*/ 1467852 w 13330989"/>
              <a:gd name="connsiteY210" fmla="*/ 6366600 h 9227237"/>
              <a:gd name="connsiteX211" fmla="*/ 866273 w 13330989"/>
              <a:gd name="connsiteY211" fmla="*/ 6462852 h 9227237"/>
              <a:gd name="connsiteX212" fmla="*/ 649705 w 13330989"/>
              <a:gd name="connsiteY212" fmla="*/ 6607231 h 9227237"/>
              <a:gd name="connsiteX213" fmla="*/ 697831 w 13330989"/>
              <a:gd name="connsiteY213" fmla="*/ 6679421 h 9227237"/>
              <a:gd name="connsiteX214" fmla="*/ 890336 w 13330989"/>
              <a:gd name="connsiteY214" fmla="*/ 6799737 h 9227237"/>
              <a:gd name="connsiteX215" fmla="*/ 1636294 w 13330989"/>
              <a:gd name="connsiteY215" fmla="*/ 7088494 h 9227237"/>
              <a:gd name="connsiteX216" fmla="*/ 2743200 w 13330989"/>
              <a:gd name="connsiteY216" fmla="*/ 7473505 h 9227237"/>
              <a:gd name="connsiteX217" fmla="*/ 4066673 w 13330989"/>
              <a:gd name="connsiteY217" fmla="*/ 7882579 h 9227237"/>
              <a:gd name="connsiteX218" fmla="*/ 4692315 w 13330989"/>
              <a:gd name="connsiteY218" fmla="*/ 8051021 h 9227237"/>
              <a:gd name="connsiteX219" fmla="*/ 5197642 w 13330989"/>
              <a:gd name="connsiteY219" fmla="*/ 8219463 h 9227237"/>
              <a:gd name="connsiteX220" fmla="*/ 5702968 w 13330989"/>
              <a:gd name="connsiteY220" fmla="*/ 8363842 h 9227237"/>
              <a:gd name="connsiteX221" fmla="*/ 5558589 w 13330989"/>
              <a:gd name="connsiteY221" fmla="*/ 8243526 h 9227237"/>
              <a:gd name="connsiteX222" fmla="*/ 4740442 w 13330989"/>
              <a:gd name="connsiteY222" fmla="*/ 7858516 h 9227237"/>
              <a:gd name="connsiteX223" fmla="*/ 4114800 w 13330989"/>
              <a:gd name="connsiteY223" fmla="*/ 7641947 h 9227237"/>
              <a:gd name="connsiteX224" fmla="*/ 2839452 w 13330989"/>
              <a:gd name="connsiteY224" fmla="*/ 7329126 h 9227237"/>
              <a:gd name="connsiteX225" fmla="*/ 2334126 w 13330989"/>
              <a:gd name="connsiteY225" fmla="*/ 7281000 h 9227237"/>
              <a:gd name="connsiteX226" fmla="*/ 1684421 w 13330989"/>
              <a:gd name="connsiteY226" fmla="*/ 7377252 h 9227237"/>
              <a:gd name="connsiteX227" fmla="*/ 1756610 w 13330989"/>
              <a:gd name="connsiteY227" fmla="*/ 7473505 h 9227237"/>
              <a:gd name="connsiteX228" fmla="*/ 1997242 w 13330989"/>
              <a:gd name="connsiteY228" fmla="*/ 7593821 h 9227237"/>
              <a:gd name="connsiteX229" fmla="*/ 2382252 w 13330989"/>
              <a:gd name="connsiteY229" fmla="*/ 7738200 h 9227237"/>
              <a:gd name="connsiteX230" fmla="*/ 3416968 w 13330989"/>
              <a:gd name="connsiteY230" fmla="*/ 8051021 h 9227237"/>
              <a:gd name="connsiteX231" fmla="*/ 4716379 w 13330989"/>
              <a:gd name="connsiteY231" fmla="*/ 8411968 h 9227237"/>
              <a:gd name="connsiteX232" fmla="*/ 5293894 w 13330989"/>
              <a:gd name="connsiteY232" fmla="*/ 8580410 h 9227237"/>
              <a:gd name="connsiteX233" fmla="*/ 5727031 w 13330989"/>
              <a:gd name="connsiteY233" fmla="*/ 8724789 h 9227237"/>
              <a:gd name="connsiteX234" fmla="*/ 5991726 w 13330989"/>
              <a:gd name="connsiteY234" fmla="*/ 8772916 h 9227237"/>
              <a:gd name="connsiteX235" fmla="*/ 5919536 w 13330989"/>
              <a:gd name="connsiteY235" fmla="*/ 8628537 h 922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3330989" h="9227237">
                <a:moveTo>
                  <a:pt x="12801600" y="2348052"/>
                </a:moveTo>
                <a:cubicBezTo>
                  <a:pt x="12721389" y="2219715"/>
                  <a:pt x="12651772" y="2084115"/>
                  <a:pt x="12560968" y="1963042"/>
                </a:cubicBezTo>
                <a:cubicBezTo>
                  <a:pt x="12400538" y="1749136"/>
                  <a:pt x="12266633" y="1548391"/>
                  <a:pt x="12079705" y="1361463"/>
                </a:cubicBezTo>
                <a:cubicBezTo>
                  <a:pt x="12003399" y="1285157"/>
                  <a:pt x="11917963" y="1218525"/>
                  <a:pt x="11839073" y="1144894"/>
                </a:cubicBezTo>
                <a:cubicBezTo>
                  <a:pt x="11677312" y="993917"/>
                  <a:pt x="11534827" y="820456"/>
                  <a:pt x="11357810" y="687694"/>
                </a:cubicBezTo>
                <a:cubicBezTo>
                  <a:pt x="11293642" y="639568"/>
                  <a:pt x="11231402" y="588757"/>
                  <a:pt x="11165305" y="543316"/>
                </a:cubicBezTo>
                <a:cubicBezTo>
                  <a:pt x="11006548" y="434171"/>
                  <a:pt x="10984040" y="428620"/>
                  <a:pt x="10828421" y="350810"/>
                </a:cubicBezTo>
                <a:cubicBezTo>
                  <a:pt x="10748210" y="382894"/>
                  <a:pt x="10654651" y="392358"/>
                  <a:pt x="10587789" y="447063"/>
                </a:cubicBezTo>
                <a:cubicBezTo>
                  <a:pt x="10556135" y="472962"/>
                  <a:pt x="10557347" y="526980"/>
                  <a:pt x="10563726" y="567379"/>
                </a:cubicBezTo>
                <a:cubicBezTo>
                  <a:pt x="10581941" y="682738"/>
                  <a:pt x="10617421" y="795505"/>
                  <a:pt x="10659979" y="904263"/>
                </a:cubicBezTo>
                <a:cubicBezTo>
                  <a:pt x="10728984" y="1080609"/>
                  <a:pt x="10840303" y="1204903"/>
                  <a:pt x="10972800" y="1337400"/>
                </a:cubicBezTo>
                <a:cubicBezTo>
                  <a:pt x="11121244" y="1485844"/>
                  <a:pt x="11276529" y="1627297"/>
                  <a:pt x="11430000" y="1770537"/>
                </a:cubicBezTo>
                <a:cubicBezTo>
                  <a:pt x="11517172" y="1851897"/>
                  <a:pt x="11601582" y="1936679"/>
                  <a:pt x="11694694" y="2011168"/>
                </a:cubicBezTo>
                <a:cubicBezTo>
                  <a:pt x="11855115" y="2139505"/>
                  <a:pt x="12009812" y="2275345"/>
                  <a:pt x="12175958" y="2396179"/>
                </a:cubicBezTo>
                <a:lnTo>
                  <a:pt x="12440652" y="2588684"/>
                </a:lnTo>
                <a:cubicBezTo>
                  <a:pt x="12416589" y="2524516"/>
                  <a:pt x="12400381" y="2456824"/>
                  <a:pt x="12368463" y="2396179"/>
                </a:cubicBezTo>
                <a:cubicBezTo>
                  <a:pt x="12287224" y="2241825"/>
                  <a:pt x="12065246" y="1935964"/>
                  <a:pt x="11959389" y="1818663"/>
                </a:cubicBezTo>
                <a:cubicBezTo>
                  <a:pt x="11750362" y="1587038"/>
                  <a:pt x="11546570" y="1347939"/>
                  <a:pt x="11309684" y="1144894"/>
                </a:cubicBezTo>
                <a:cubicBezTo>
                  <a:pt x="11197389" y="1048642"/>
                  <a:pt x="11089546" y="946939"/>
                  <a:pt x="10972800" y="856137"/>
                </a:cubicBezTo>
                <a:cubicBezTo>
                  <a:pt x="10778228" y="704804"/>
                  <a:pt x="10624173" y="600036"/>
                  <a:pt x="10395284" y="519252"/>
                </a:cubicBezTo>
                <a:cubicBezTo>
                  <a:pt x="10349275" y="503014"/>
                  <a:pt x="10299031" y="503210"/>
                  <a:pt x="10250905" y="495189"/>
                </a:cubicBezTo>
                <a:cubicBezTo>
                  <a:pt x="10234863" y="527273"/>
                  <a:pt x="10196882" y="556059"/>
                  <a:pt x="10202779" y="591442"/>
                </a:cubicBezTo>
                <a:cubicBezTo>
                  <a:pt x="10214573" y="662208"/>
                  <a:pt x="10257027" y="725787"/>
                  <a:pt x="10299031" y="783947"/>
                </a:cubicBezTo>
                <a:cubicBezTo>
                  <a:pt x="10466260" y="1015495"/>
                  <a:pt x="10626456" y="1255751"/>
                  <a:pt x="10828421" y="1457716"/>
                </a:cubicBezTo>
                <a:cubicBezTo>
                  <a:pt x="10956758" y="1586053"/>
                  <a:pt x="11089165" y="1710443"/>
                  <a:pt x="11213431" y="1842726"/>
                </a:cubicBezTo>
                <a:cubicBezTo>
                  <a:pt x="11337939" y="1975267"/>
                  <a:pt x="11444288" y="2124734"/>
                  <a:pt x="11574379" y="2251800"/>
                </a:cubicBezTo>
                <a:cubicBezTo>
                  <a:pt x="11789767" y="2462179"/>
                  <a:pt x="12023450" y="2652973"/>
                  <a:pt x="12248147" y="2853379"/>
                </a:cubicBezTo>
                <a:cubicBezTo>
                  <a:pt x="12489472" y="3068615"/>
                  <a:pt x="12389612" y="2989558"/>
                  <a:pt x="12560968" y="3118073"/>
                </a:cubicBezTo>
                <a:cubicBezTo>
                  <a:pt x="12377183" y="2842397"/>
                  <a:pt x="12553877" y="3086987"/>
                  <a:pt x="12224084" y="2733063"/>
                </a:cubicBezTo>
                <a:cubicBezTo>
                  <a:pt x="11972489" y="2463059"/>
                  <a:pt x="11745373" y="2169437"/>
                  <a:pt x="11478126" y="1914916"/>
                </a:cubicBezTo>
                <a:cubicBezTo>
                  <a:pt x="10977877" y="1438487"/>
                  <a:pt x="11002655" y="1436257"/>
                  <a:pt x="10467473" y="1024579"/>
                </a:cubicBezTo>
                <a:cubicBezTo>
                  <a:pt x="10326309" y="915992"/>
                  <a:pt x="10186181" y="804824"/>
                  <a:pt x="10034336" y="711758"/>
                </a:cubicBezTo>
                <a:cubicBezTo>
                  <a:pt x="9936420" y="651745"/>
                  <a:pt x="9825789" y="615505"/>
                  <a:pt x="9721515" y="567379"/>
                </a:cubicBezTo>
                <a:cubicBezTo>
                  <a:pt x="9681410" y="615505"/>
                  <a:pt x="9590313" y="650065"/>
                  <a:pt x="9601200" y="711758"/>
                </a:cubicBezTo>
                <a:cubicBezTo>
                  <a:pt x="9620160" y="819196"/>
                  <a:pt x="9723490" y="892953"/>
                  <a:pt x="9793705" y="976452"/>
                </a:cubicBezTo>
                <a:cubicBezTo>
                  <a:pt x="10020496" y="1246150"/>
                  <a:pt x="10238882" y="1524901"/>
                  <a:pt x="10491536" y="1770537"/>
                </a:cubicBezTo>
                <a:cubicBezTo>
                  <a:pt x="10780294" y="2051274"/>
                  <a:pt x="11064864" y="2336383"/>
                  <a:pt x="11357810" y="2612747"/>
                </a:cubicBezTo>
                <a:cubicBezTo>
                  <a:pt x="11490086" y="2737536"/>
                  <a:pt x="11617369" y="2870183"/>
                  <a:pt x="11766884" y="2973694"/>
                </a:cubicBezTo>
                <a:cubicBezTo>
                  <a:pt x="12140506" y="3232356"/>
                  <a:pt x="11983413" y="3107727"/>
                  <a:pt x="12248147" y="3334642"/>
                </a:cubicBezTo>
                <a:cubicBezTo>
                  <a:pt x="12080076" y="2998497"/>
                  <a:pt x="12211684" y="3236350"/>
                  <a:pt x="11622505" y="2660873"/>
                </a:cubicBezTo>
                <a:cubicBezTo>
                  <a:pt x="11472325" y="2514186"/>
                  <a:pt x="11319415" y="2370289"/>
                  <a:pt x="11165305" y="2227737"/>
                </a:cubicBezTo>
                <a:cubicBezTo>
                  <a:pt x="10770680" y="1862709"/>
                  <a:pt x="10577597" y="1686805"/>
                  <a:pt x="10154652" y="1361463"/>
                </a:cubicBezTo>
                <a:cubicBezTo>
                  <a:pt x="10013489" y="1252876"/>
                  <a:pt x="9871169" y="1145193"/>
                  <a:pt x="9721515" y="1048642"/>
                </a:cubicBezTo>
                <a:cubicBezTo>
                  <a:pt x="9621999" y="984438"/>
                  <a:pt x="9512968" y="936347"/>
                  <a:pt x="9408694" y="880200"/>
                </a:cubicBezTo>
                <a:cubicBezTo>
                  <a:pt x="9281686" y="1324730"/>
                  <a:pt x="9302314" y="1077241"/>
                  <a:pt x="9938084" y="1746473"/>
                </a:cubicBezTo>
                <a:cubicBezTo>
                  <a:pt x="10547261" y="2387712"/>
                  <a:pt x="11087985" y="3008011"/>
                  <a:pt x="11790947" y="3551210"/>
                </a:cubicBezTo>
                <a:lnTo>
                  <a:pt x="12320336" y="3960284"/>
                </a:lnTo>
                <a:cubicBezTo>
                  <a:pt x="12204009" y="3727629"/>
                  <a:pt x="12229027" y="3753487"/>
                  <a:pt x="11983452" y="3479021"/>
                </a:cubicBezTo>
                <a:cubicBezTo>
                  <a:pt x="11669350" y="3127966"/>
                  <a:pt x="11360241" y="2771053"/>
                  <a:pt x="11020926" y="2444305"/>
                </a:cubicBezTo>
                <a:cubicBezTo>
                  <a:pt x="10398657" y="1845083"/>
                  <a:pt x="10374635" y="1789069"/>
                  <a:pt x="9697452" y="1265210"/>
                </a:cubicBezTo>
                <a:cubicBezTo>
                  <a:pt x="9384148" y="1022843"/>
                  <a:pt x="9042982" y="756337"/>
                  <a:pt x="8662736" y="615505"/>
                </a:cubicBezTo>
                <a:cubicBezTo>
                  <a:pt x="8594624" y="590278"/>
                  <a:pt x="8518357" y="599463"/>
                  <a:pt x="8446168" y="591442"/>
                </a:cubicBezTo>
                <a:cubicBezTo>
                  <a:pt x="8935443" y="1436552"/>
                  <a:pt x="8602551" y="947919"/>
                  <a:pt x="9673389" y="2035231"/>
                </a:cubicBezTo>
                <a:cubicBezTo>
                  <a:pt x="10512390" y="2887140"/>
                  <a:pt x="10359881" y="2717294"/>
                  <a:pt x="11502189" y="3743716"/>
                </a:cubicBezTo>
                <a:cubicBezTo>
                  <a:pt x="11645876" y="3872826"/>
                  <a:pt x="11789015" y="4002596"/>
                  <a:pt x="11935326" y="4128726"/>
                </a:cubicBezTo>
                <a:cubicBezTo>
                  <a:pt x="12157921" y="4320618"/>
                  <a:pt x="12121526" y="4292963"/>
                  <a:pt x="12272210" y="4393421"/>
                </a:cubicBezTo>
                <a:cubicBezTo>
                  <a:pt x="12248147" y="4353316"/>
                  <a:pt x="12229238" y="4309627"/>
                  <a:pt x="12200021" y="4273105"/>
                </a:cubicBezTo>
                <a:cubicBezTo>
                  <a:pt x="11592478" y="3513675"/>
                  <a:pt x="10962693" y="2775354"/>
                  <a:pt x="10226842" y="2131484"/>
                </a:cubicBezTo>
                <a:cubicBezTo>
                  <a:pt x="9639006" y="1617127"/>
                  <a:pt x="9362651" y="1345995"/>
                  <a:pt x="8734926" y="904263"/>
                </a:cubicBezTo>
                <a:cubicBezTo>
                  <a:pt x="8549275" y="773619"/>
                  <a:pt x="8358405" y="648839"/>
                  <a:pt x="8157410" y="543316"/>
                </a:cubicBezTo>
                <a:cubicBezTo>
                  <a:pt x="8036054" y="479604"/>
                  <a:pt x="7900737" y="447063"/>
                  <a:pt x="7772400" y="398937"/>
                </a:cubicBezTo>
                <a:cubicBezTo>
                  <a:pt x="7621075" y="512429"/>
                  <a:pt x="7593462" y="483528"/>
                  <a:pt x="7820526" y="735821"/>
                </a:cubicBezTo>
                <a:cubicBezTo>
                  <a:pt x="8116473" y="1064651"/>
                  <a:pt x="8436836" y="1371082"/>
                  <a:pt x="8758989" y="1674284"/>
                </a:cubicBezTo>
                <a:cubicBezTo>
                  <a:pt x="8982629" y="1884769"/>
                  <a:pt x="9228545" y="2070415"/>
                  <a:pt x="9456821" y="2275863"/>
                </a:cubicBezTo>
                <a:cubicBezTo>
                  <a:pt x="9709908" y="2503641"/>
                  <a:pt x="9953995" y="2741224"/>
                  <a:pt x="10202779" y="2973694"/>
                </a:cubicBezTo>
                <a:lnTo>
                  <a:pt x="10924673" y="3647463"/>
                </a:lnTo>
                <a:lnTo>
                  <a:pt x="11598442" y="4273105"/>
                </a:lnTo>
                <a:cubicBezTo>
                  <a:pt x="11776191" y="4440189"/>
                  <a:pt x="11948203" y="4613368"/>
                  <a:pt x="12127831" y="4778431"/>
                </a:cubicBezTo>
                <a:cubicBezTo>
                  <a:pt x="12612019" y="5223360"/>
                  <a:pt x="12356989" y="4933103"/>
                  <a:pt x="12609094" y="5235631"/>
                </a:cubicBezTo>
                <a:cubicBezTo>
                  <a:pt x="12601073" y="5211568"/>
                  <a:pt x="12601093" y="5183073"/>
                  <a:pt x="12585031" y="5163442"/>
                </a:cubicBezTo>
                <a:cubicBezTo>
                  <a:pt x="12231481" y="4731325"/>
                  <a:pt x="11744359" y="4199867"/>
                  <a:pt x="11357810" y="3791842"/>
                </a:cubicBezTo>
                <a:cubicBezTo>
                  <a:pt x="11041259" y="3457705"/>
                  <a:pt x="10185778" y="2564117"/>
                  <a:pt x="9841831" y="2299926"/>
                </a:cubicBezTo>
                <a:cubicBezTo>
                  <a:pt x="9288378" y="1874810"/>
                  <a:pt x="8793381" y="1360141"/>
                  <a:pt x="8181473" y="1024579"/>
                </a:cubicBezTo>
                <a:cubicBezTo>
                  <a:pt x="7682025" y="750688"/>
                  <a:pt x="7395597" y="564069"/>
                  <a:pt x="6882063" y="374873"/>
                </a:cubicBezTo>
                <a:cubicBezTo>
                  <a:pt x="6765220" y="331826"/>
                  <a:pt x="6641431" y="310705"/>
                  <a:pt x="6521115" y="278621"/>
                </a:cubicBezTo>
                <a:cubicBezTo>
                  <a:pt x="6271273" y="457080"/>
                  <a:pt x="6285955" y="362953"/>
                  <a:pt x="6593305" y="639568"/>
                </a:cubicBezTo>
                <a:cubicBezTo>
                  <a:pt x="7087199" y="1084072"/>
                  <a:pt x="7737016" y="1635597"/>
                  <a:pt x="8253663" y="2083358"/>
                </a:cubicBezTo>
                <a:cubicBezTo>
                  <a:pt x="9126595" y="2839898"/>
                  <a:pt x="8890095" y="2647275"/>
                  <a:pt x="9793705" y="3406831"/>
                </a:cubicBezTo>
                <a:cubicBezTo>
                  <a:pt x="10443980" y="3953439"/>
                  <a:pt x="10833908" y="4256416"/>
                  <a:pt x="11454063" y="4826558"/>
                </a:cubicBezTo>
                <a:cubicBezTo>
                  <a:pt x="12040445" y="5365651"/>
                  <a:pt x="12164634" y="5526585"/>
                  <a:pt x="12705347" y="6053779"/>
                </a:cubicBezTo>
                <a:cubicBezTo>
                  <a:pt x="12839420" y="6184501"/>
                  <a:pt x="12976827" y="6311779"/>
                  <a:pt x="13114421" y="6438789"/>
                </a:cubicBezTo>
                <a:cubicBezTo>
                  <a:pt x="13185393" y="6504301"/>
                  <a:pt x="13330989" y="6631294"/>
                  <a:pt x="13330989" y="6631294"/>
                </a:cubicBezTo>
                <a:cubicBezTo>
                  <a:pt x="13306926" y="6551084"/>
                  <a:pt x="13302755" y="6461942"/>
                  <a:pt x="13258800" y="6390663"/>
                </a:cubicBezTo>
                <a:cubicBezTo>
                  <a:pt x="12977346" y="5934251"/>
                  <a:pt x="12160860" y="4765015"/>
                  <a:pt x="11766884" y="4297168"/>
                </a:cubicBezTo>
                <a:cubicBezTo>
                  <a:pt x="11492662" y="3971529"/>
                  <a:pt x="11199666" y="3661696"/>
                  <a:pt x="10900610" y="3358705"/>
                </a:cubicBezTo>
                <a:cubicBezTo>
                  <a:pt x="10202168" y="2651073"/>
                  <a:pt x="9710019" y="2200810"/>
                  <a:pt x="8879305" y="1650221"/>
                </a:cubicBezTo>
                <a:cubicBezTo>
                  <a:pt x="8247074" y="1231184"/>
                  <a:pt x="7584986" y="917038"/>
                  <a:pt x="6882063" y="639568"/>
                </a:cubicBezTo>
                <a:cubicBezTo>
                  <a:pt x="6606012" y="530601"/>
                  <a:pt x="6323122" y="439332"/>
                  <a:pt x="6039852" y="350810"/>
                </a:cubicBezTo>
                <a:cubicBezTo>
                  <a:pt x="5710997" y="248043"/>
                  <a:pt x="5123089" y="91777"/>
                  <a:pt x="4764505" y="37989"/>
                </a:cubicBezTo>
                <a:cubicBezTo>
                  <a:pt x="4637340" y="18914"/>
                  <a:pt x="4507831" y="21947"/>
                  <a:pt x="4379494" y="13926"/>
                </a:cubicBezTo>
                <a:cubicBezTo>
                  <a:pt x="4275220" y="29968"/>
                  <a:pt x="4151995" y="0"/>
                  <a:pt x="4066673" y="62052"/>
                </a:cubicBezTo>
                <a:cubicBezTo>
                  <a:pt x="4025646" y="91890"/>
                  <a:pt x="4082810" y="167059"/>
                  <a:pt x="4114800" y="206431"/>
                </a:cubicBezTo>
                <a:cubicBezTo>
                  <a:pt x="4189993" y="298976"/>
                  <a:pt x="4284525" y="374957"/>
                  <a:pt x="4379494" y="447063"/>
                </a:cubicBezTo>
                <a:cubicBezTo>
                  <a:pt x="4718136" y="704180"/>
                  <a:pt x="5070744" y="942384"/>
                  <a:pt x="5414210" y="1193021"/>
                </a:cubicBezTo>
                <a:cubicBezTo>
                  <a:pt x="5664316" y="1375530"/>
                  <a:pt x="5908477" y="1566157"/>
                  <a:pt x="6160168" y="1746473"/>
                </a:cubicBezTo>
                <a:cubicBezTo>
                  <a:pt x="6445953" y="1951214"/>
                  <a:pt x="6748566" y="2132698"/>
                  <a:pt x="7026442" y="2348052"/>
                </a:cubicBezTo>
                <a:cubicBezTo>
                  <a:pt x="9058259" y="3922711"/>
                  <a:pt x="8901151" y="3741720"/>
                  <a:pt x="10828421" y="5476263"/>
                </a:cubicBezTo>
                <a:cubicBezTo>
                  <a:pt x="11306192" y="5906257"/>
                  <a:pt x="12248320" y="6872135"/>
                  <a:pt x="12609094" y="7305063"/>
                </a:cubicBezTo>
                <a:cubicBezTo>
                  <a:pt x="12689305" y="7401316"/>
                  <a:pt x="12761130" y="7505226"/>
                  <a:pt x="12849726" y="7593821"/>
                </a:cubicBezTo>
                <a:cubicBezTo>
                  <a:pt x="12875091" y="7619186"/>
                  <a:pt x="12819849" y="7528451"/>
                  <a:pt x="12801600" y="7497568"/>
                </a:cubicBezTo>
                <a:cubicBezTo>
                  <a:pt x="12715521" y="7351895"/>
                  <a:pt x="12631956" y="7204415"/>
                  <a:pt x="12536905" y="7064431"/>
                </a:cubicBezTo>
                <a:cubicBezTo>
                  <a:pt x="12390484" y="6848792"/>
                  <a:pt x="11014145" y="4851980"/>
                  <a:pt x="10684042" y="4489673"/>
                </a:cubicBezTo>
                <a:cubicBezTo>
                  <a:pt x="10355179" y="4128726"/>
                  <a:pt x="10040774" y="3754054"/>
                  <a:pt x="9697452" y="3406831"/>
                </a:cubicBezTo>
                <a:cubicBezTo>
                  <a:pt x="9334365" y="3039618"/>
                  <a:pt x="8963200" y="2678649"/>
                  <a:pt x="8566484" y="2348052"/>
                </a:cubicBezTo>
                <a:cubicBezTo>
                  <a:pt x="7851692" y="1752392"/>
                  <a:pt x="7097283" y="1253467"/>
                  <a:pt x="6256421" y="856137"/>
                </a:cubicBezTo>
                <a:cubicBezTo>
                  <a:pt x="5914337" y="694493"/>
                  <a:pt x="5560038" y="555782"/>
                  <a:pt x="5197642" y="447063"/>
                </a:cubicBezTo>
                <a:cubicBezTo>
                  <a:pt x="4676472" y="290712"/>
                  <a:pt x="4145213" y="260005"/>
                  <a:pt x="3609473" y="206431"/>
                </a:cubicBezTo>
                <a:cubicBezTo>
                  <a:pt x="3312694" y="214452"/>
                  <a:pt x="3014804" y="203615"/>
                  <a:pt x="2719136" y="230494"/>
                </a:cubicBezTo>
                <a:cubicBezTo>
                  <a:pt x="2658300" y="236025"/>
                  <a:pt x="2584579" y="251857"/>
                  <a:pt x="2550694" y="302684"/>
                </a:cubicBezTo>
                <a:cubicBezTo>
                  <a:pt x="2523630" y="343280"/>
                  <a:pt x="2544614" y="408698"/>
                  <a:pt x="2574758" y="447063"/>
                </a:cubicBezTo>
                <a:cubicBezTo>
                  <a:pt x="2638220" y="527833"/>
                  <a:pt x="2730652" y="581508"/>
                  <a:pt x="2815389" y="639568"/>
                </a:cubicBezTo>
                <a:cubicBezTo>
                  <a:pt x="3164078" y="878484"/>
                  <a:pt x="3517563" y="1110469"/>
                  <a:pt x="3874168" y="1337400"/>
                </a:cubicBezTo>
                <a:cubicBezTo>
                  <a:pt x="5691101" y="2493631"/>
                  <a:pt x="3494243" y="948815"/>
                  <a:pt x="6521115" y="3118073"/>
                </a:cubicBezTo>
                <a:cubicBezTo>
                  <a:pt x="6961379" y="3433596"/>
                  <a:pt x="8206323" y="4361450"/>
                  <a:pt x="8590547" y="4730305"/>
                </a:cubicBezTo>
                <a:lnTo>
                  <a:pt x="10395284" y="6462852"/>
                </a:lnTo>
                <a:cubicBezTo>
                  <a:pt x="10731634" y="6789592"/>
                  <a:pt x="11331520" y="7396380"/>
                  <a:pt x="11670631" y="7762263"/>
                </a:cubicBezTo>
                <a:cubicBezTo>
                  <a:pt x="12234371" y="8370509"/>
                  <a:pt x="11818440" y="7979512"/>
                  <a:pt x="12272210" y="8387905"/>
                </a:cubicBezTo>
                <a:cubicBezTo>
                  <a:pt x="12135617" y="8114717"/>
                  <a:pt x="12065823" y="7963899"/>
                  <a:pt x="11863136" y="7666010"/>
                </a:cubicBezTo>
                <a:cubicBezTo>
                  <a:pt x="11448751" y="7056990"/>
                  <a:pt x="11065211" y="6422244"/>
                  <a:pt x="10587789" y="5861273"/>
                </a:cubicBezTo>
                <a:cubicBezTo>
                  <a:pt x="10266947" y="5484284"/>
                  <a:pt x="9963315" y="5091942"/>
                  <a:pt x="9625263" y="4730305"/>
                </a:cubicBezTo>
                <a:cubicBezTo>
                  <a:pt x="8962355" y="4021147"/>
                  <a:pt x="8087615" y="3217635"/>
                  <a:pt x="7291136" y="2660873"/>
                </a:cubicBezTo>
                <a:cubicBezTo>
                  <a:pt x="6893145" y="2382666"/>
                  <a:pt x="6468905" y="2142314"/>
                  <a:pt x="6039852" y="1914916"/>
                </a:cubicBezTo>
                <a:cubicBezTo>
                  <a:pt x="5309515" y="1527837"/>
                  <a:pt x="4659855" y="1276077"/>
                  <a:pt x="3874168" y="1048642"/>
                </a:cubicBezTo>
                <a:cubicBezTo>
                  <a:pt x="3605053" y="970740"/>
                  <a:pt x="3329831" y="915463"/>
                  <a:pt x="3056021" y="856137"/>
                </a:cubicBezTo>
                <a:cubicBezTo>
                  <a:pt x="2848468" y="811167"/>
                  <a:pt x="2639553" y="772518"/>
                  <a:pt x="2430379" y="735821"/>
                </a:cubicBezTo>
                <a:cubicBezTo>
                  <a:pt x="2182302" y="692299"/>
                  <a:pt x="1684421" y="615505"/>
                  <a:pt x="1684421" y="615505"/>
                </a:cubicBezTo>
                <a:cubicBezTo>
                  <a:pt x="1461469" y="689822"/>
                  <a:pt x="1509535" y="635988"/>
                  <a:pt x="1732547" y="759884"/>
                </a:cubicBezTo>
                <a:cubicBezTo>
                  <a:pt x="2030852" y="925609"/>
                  <a:pt x="2326054" y="1096859"/>
                  <a:pt x="2622884" y="1265210"/>
                </a:cubicBezTo>
                <a:cubicBezTo>
                  <a:pt x="3280348" y="1638100"/>
                  <a:pt x="3588776" y="1793108"/>
                  <a:pt x="4235115" y="2251800"/>
                </a:cubicBezTo>
                <a:cubicBezTo>
                  <a:pt x="4941598" y="2753175"/>
                  <a:pt x="5639283" y="3267130"/>
                  <a:pt x="6328610" y="3791842"/>
                </a:cubicBezTo>
                <a:cubicBezTo>
                  <a:pt x="7081164" y="4364682"/>
                  <a:pt x="7821671" y="5005392"/>
                  <a:pt x="8518358" y="5644705"/>
                </a:cubicBezTo>
                <a:cubicBezTo>
                  <a:pt x="8852775" y="5951582"/>
                  <a:pt x="9194519" y="6252045"/>
                  <a:pt x="9504947" y="6583168"/>
                </a:cubicBezTo>
                <a:lnTo>
                  <a:pt x="10948736" y="8123210"/>
                </a:lnTo>
                <a:cubicBezTo>
                  <a:pt x="11103378" y="8289597"/>
                  <a:pt x="11253398" y="8460219"/>
                  <a:pt x="11405936" y="8628537"/>
                </a:cubicBezTo>
                <a:cubicBezTo>
                  <a:pt x="11486009" y="8716893"/>
                  <a:pt x="11715579" y="8990473"/>
                  <a:pt x="11646568" y="8893231"/>
                </a:cubicBezTo>
                <a:cubicBezTo>
                  <a:pt x="11470105" y="8644578"/>
                  <a:pt x="11300122" y="8391197"/>
                  <a:pt x="11117179" y="8147273"/>
                </a:cubicBezTo>
                <a:cubicBezTo>
                  <a:pt x="10914991" y="7877689"/>
                  <a:pt x="10703767" y="7614940"/>
                  <a:pt x="10491536" y="7353189"/>
                </a:cubicBezTo>
                <a:cubicBezTo>
                  <a:pt x="9858388" y="6572307"/>
                  <a:pt x="9379961" y="5986031"/>
                  <a:pt x="8638673" y="5283758"/>
                </a:cubicBezTo>
                <a:cubicBezTo>
                  <a:pt x="7902491" y="4586322"/>
                  <a:pt x="6916150" y="3791191"/>
                  <a:pt x="6063915" y="3238389"/>
                </a:cubicBezTo>
                <a:cubicBezTo>
                  <a:pt x="5629885" y="2956856"/>
                  <a:pt x="5174741" y="2708258"/>
                  <a:pt x="4716379" y="2468368"/>
                </a:cubicBezTo>
                <a:cubicBezTo>
                  <a:pt x="3832535" y="2005795"/>
                  <a:pt x="3355630" y="1810994"/>
                  <a:pt x="2430379" y="1529905"/>
                </a:cubicBezTo>
                <a:cubicBezTo>
                  <a:pt x="1910645" y="1372011"/>
                  <a:pt x="1510688" y="1282596"/>
                  <a:pt x="986589" y="1217084"/>
                </a:cubicBezTo>
                <a:cubicBezTo>
                  <a:pt x="866937" y="1202128"/>
                  <a:pt x="745958" y="1201042"/>
                  <a:pt x="625642" y="1193021"/>
                </a:cubicBezTo>
                <a:cubicBezTo>
                  <a:pt x="569495" y="1217084"/>
                  <a:pt x="435751" y="1208013"/>
                  <a:pt x="457200" y="1265210"/>
                </a:cubicBezTo>
                <a:cubicBezTo>
                  <a:pt x="488688" y="1349178"/>
                  <a:pt x="619438" y="1341975"/>
                  <a:pt x="697831" y="1385526"/>
                </a:cubicBezTo>
                <a:cubicBezTo>
                  <a:pt x="1052665" y="1582656"/>
                  <a:pt x="1404176" y="1785714"/>
                  <a:pt x="1756610" y="1987105"/>
                </a:cubicBezTo>
                <a:cubicBezTo>
                  <a:pt x="2453246" y="2385183"/>
                  <a:pt x="2790563" y="2575731"/>
                  <a:pt x="3489158" y="3021821"/>
                </a:cubicBezTo>
                <a:cubicBezTo>
                  <a:pt x="3640379" y="3118384"/>
                  <a:pt x="5543793" y="4374086"/>
                  <a:pt x="5654842" y="4465610"/>
                </a:cubicBezTo>
                <a:cubicBezTo>
                  <a:pt x="6384758" y="5067189"/>
                  <a:pt x="7127608" y="5653409"/>
                  <a:pt x="7844589" y="6270347"/>
                </a:cubicBezTo>
                <a:cubicBezTo>
                  <a:pt x="8183916" y="6562326"/>
                  <a:pt x="9187101" y="7552070"/>
                  <a:pt x="9529010" y="7906642"/>
                </a:cubicBezTo>
                <a:cubicBezTo>
                  <a:pt x="9710281" y="8094627"/>
                  <a:pt x="9883977" y="8289802"/>
                  <a:pt x="10058400" y="8484158"/>
                </a:cubicBezTo>
                <a:cubicBezTo>
                  <a:pt x="10164740" y="8602651"/>
                  <a:pt x="10258641" y="8732524"/>
                  <a:pt x="10371221" y="8845105"/>
                </a:cubicBezTo>
                <a:cubicBezTo>
                  <a:pt x="10403305" y="8877189"/>
                  <a:pt x="10467473" y="8986732"/>
                  <a:pt x="10467473" y="8941358"/>
                </a:cubicBezTo>
                <a:cubicBezTo>
                  <a:pt x="10467473" y="8883517"/>
                  <a:pt x="10406917" y="8842491"/>
                  <a:pt x="10371221" y="8796979"/>
                </a:cubicBezTo>
                <a:cubicBezTo>
                  <a:pt x="9773823" y="8035296"/>
                  <a:pt x="9405922" y="7577235"/>
                  <a:pt x="8783052" y="6871926"/>
                </a:cubicBezTo>
                <a:cubicBezTo>
                  <a:pt x="8482327" y="6531399"/>
                  <a:pt x="8204151" y="6167598"/>
                  <a:pt x="7868652" y="5861273"/>
                </a:cubicBezTo>
                <a:cubicBezTo>
                  <a:pt x="7499684" y="5524389"/>
                  <a:pt x="7144930" y="5171244"/>
                  <a:pt x="6761747" y="4850621"/>
                </a:cubicBezTo>
                <a:cubicBezTo>
                  <a:pt x="6026143" y="4235116"/>
                  <a:pt x="5088664" y="3545406"/>
                  <a:pt x="4235115" y="3094010"/>
                </a:cubicBezTo>
                <a:cubicBezTo>
                  <a:pt x="3669200" y="2794728"/>
                  <a:pt x="2675151" y="2415262"/>
                  <a:pt x="2021305" y="2251800"/>
                </a:cubicBezTo>
                <a:cubicBezTo>
                  <a:pt x="1776959" y="2190713"/>
                  <a:pt x="1524000" y="2171589"/>
                  <a:pt x="1275347" y="2131484"/>
                </a:cubicBezTo>
                <a:cubicBezTo>
                  <a:pt x="1042736" y="2155547"/>
                  <a:pt x="805965" y="2153700"/>
                  <a:pt x="577515" y="2203673"/>
                </a:cubicBezTo>
                <a:cubicBezTo>
                  <a:pt x="538336" y="2212243"/>
                  <a:pt x="505326" y="2259821"/>
                  <a:pt x="505326" y="2299926"/>
                </a:cubicBezTo>
                <a:cubicBezTo>
                  <a:pt x="505326" y="2353733"/>
                  <a:pt x="540192" y="2405547"/>
                  <a:pt x="577515" y="2444305"/>
                </a:cubicBezTo>
                <a:cubicBezTo>
                  <a:pt x="750797" y="2624251"/>
                  <a:pt x="937222" y="2791930"/>
                  <a:pt x="1130968" y="2949631"/>
                </a:cubicBezTo>
                <a:cubicBezTo>
                  <a:pt x="1183144" y="2992100"/>
                  <a:pt x="2589306" y="4146526"/>
                  <a:pt x="2839452" y="4321231"/>
                </a:cubicBezTo>
                <a:cubicBezTo>
                  <a:pt x="3344778" y="4674157"/>
                  <a:pt x="3844191" y="5035706"/>
                  <a:pt x="4355431" y="5380010"/>
                </a:cubicBezTo>
                <a:cubicBezTo>
                  <a:pt x="4630465" y="5565237"/>
                  <a:pt x="4918212" y="5730875"/>
                  <a:pt x="5197642" y="5909400"/>
                </a:cubicBezTo>
                <a:lnTo>
                  <a:pt x="6087979" y="6486916"/>
                </a:lnTo>
                <a:cubicBezTo>
                  <a:pt x="6705288" y="6892818"/>
                  <a:pt x="7177366" y="7207478"/>
                  <a:pt x="7772400" y="7641947"/>
                </a:cubicBezTo>
                <a:cubicBezTo>
                  <a:pt x="8346809" y="8061357"/>
                  <a:pt x="8489079" y="8193239"/>
                  <a:pt x="9023684" y="8604473"/>
                </a:cubicBezTo>
                <a:cubicBezTo>
                  <a:pt x="9589332" y="9039587"/>
                  <a:pt x="9234485" y="8748057"/>
                  <a:pt x="9553073" y="9013547"/>
                </a:cubicBezTo>
                <a:cubicBezTo>
                  <a:pt x="9492460" y="8831709"/>
                  <a:pt x="9498798" y="8833321"/>
                  <a:pt x="9312442" y="8580410"/>
                </a:cubicBezTo>
                <a:cubicBezTo>
                  <a:pt x="8946039" y="8083149"/>
                  <a:pt x="8601345" y="7565578"/>
                  <a:pt x="8181473" y="7112558"/>
                </a:cubicBezTo>
                <a:cubicBezTo>
                  <a:pt x="7876673" y="6783695"/>
                  <a:pt x="7587885" y="6439231"/>
                  <a:pt x="7267073" y="6125968"/>
                </a:cubicBezTo>
                <a:cubicBezTo>
                  <a:pt x="6552632" y="5428337"/>
                  <a:pt x="5739832" y="4746129"/>
                  <a:pt x="4884821" y="4224979"/>
                </a:cubicBezTo>
                <a:cubicBezTo>
                  <a:pt x="4477432" y="3976665"/>
                  <a:pt x="4050003" y="3758464"/>
                  <a:pt x="3609473" y="3575273"/>
                </a:cubicBezTo>
                <a:cubicBezTo>
                  <a:pt x="2714156" y="3202963"/>
                  <a:pt x="2395401" y="3205470"/>
                  <a:pt x="1491915" y="3069947"/>
                </a:cubicBezTo>
                <a:cubicBezTo>
                  <a:pt x="1098908" y="3095033"/>
                  <a:pt x="490695" y="2999490"/>
                  <a:pt x="96252" y="3262452"/>
                </a:cubicBezTo>
                <a:cubicBezTo>
                  <a:pt x="53518" y="3290941"/>
                  <a:pt x="32084" y="3342663"/>
                  <a:pt x="0" y="3382768"/>
                </a:cubicBezTo>
                <a:cubicBezTo>
                  <a:pt x="70641" y="3630012"/>
                  <a:pt x="20118" y="3574386"/>
                  <a:pt x="312821" y="3767779"/>
                </a:cubicBezTo>
                <a:cubicBezTo>
                  <a:pt x="358722" y="3798107"/>
                  <a:pt x="1914449" y="4766513"/>
                  <a:pt x="2141621" y="4898747"/>
                </a:cubicBezTo>
                <a:cubicBezTo>
                  <a:pt x="2427105" y="5064924"/>
                  <a:pt x="2720613" y="5216959"/>
                  <a:pt x="3007894" y="5380010"/>
                </a:cubicBezTo>
                <a:cubicBezTo>
                  <a:pt x="3314194" y="5553856"/>
                  <a:pt x="3615538" y="5736358"/>
                  <a:pt x="3922294" y="5909400"/>
                </a:cubicBezTo>
                <a:cubicBezTo>
                  <a:pt x="4241218" y="6089306"/>
                  <a:pt x="4567388" y="6256265"/>
                  <a:pt x="4884821" y="6438789"/>
                </a:cubicBezTo>
                <a:cubicBezTo>
                  <a:pt x="5439003" y="6757443"/>
                  <a:pt x="6175093" y="7213380"/>
                  <a:pt x="6713621" y="7569758"/>
                </a:cubicBezTo>
                <a:cubicBezTo>
                  <a:pt x="7217427" y="7903159"/>
                  <a:pt x="7629421" y="8199240"/>
                  <a:pt x="8109284" y="8556347"/>
                </a:cubicBezTo>
                <a:cubicBezTo>
                  <a:pt x="8246994" y="8658829"/>
                  <a:pt x="8381690" y="8765301"/>
                  <a:pt x="8518358" y="8869168"/>
                </a:cubicBezTo>
                <a:cubicBezTo>
                  <a:pt x="8703768" y="9010079"/>
                  <a:pt x="8959630" y="9227237"/>
                  <a:pt x="8470231" y="8676663"/>
                </a:cubicBezTo>
                <a:cubicBezTo>
                  <a:pt x="8112083" y="8273747"/>
                  <a:pt x="7771827" y="7849333"/>
                  <a:pt x="7363326" y="7497568"/>
                </a:cubicBezTo>
                <a:cubicBezTo>
                  <a:pt x="7074568" y="7248915"/>
                  <a:pt x="6800514" y="6982088"/>
                  <a:pt x="6497052" y="6751610"/>
                </a:cubicBezTo>
                <a:cubicBezTo>
                  <a:pt x="5925806" y="6317752"/>
                  <a:pt x="5026209" y="5764658"/>
                  <a:pt x="4379494" y="5452200"/>
                </a:cubicBezTo>
                <a:cubicBezTo>
                  <a:pt x="3662423" y="5105750"/>
                  <a:pt x="3121439" y="4934580"/>
                  <a:pt x="2358189" y="4754368"/>
                </a:cubicBezTo>
                <a:cubicBezTo>
                  <a:pt x="2104031" y="4694358"/>
                  <a:pt x="1846690" y="4646921"/>
                  <a:pt x="1588168" y="4609989"/>
                </a:cubicBezTo>
                <a:cubicBezTo>
                  <a:pt x="1380026" y="4580255"/>
                  <a:pt x="846052" y="4552181"/>
                  <a:pt x="601579" y="4537800"/>
                </a:cubicBezTo>
                <a:cubicBezTo>
                  <a:pt x="505326" y="4561863"/>
                  <a:pt x="394101" y="4553093"/>
                  <a:pt x="312821" y="4609989"/>
                </a:cubicBezTo>
                <a:cubicBezTo>
                  <a:pt x="283434" y="4630560"/>
                  <a:pt x="335582" y="4680877"/>
                  <a:pt x="360947" y="4706242"/>
                </a:cubicBezTo>
                <a:cubicBezTo>
                  <a:pt x="425615" y="4770910"/>
                  <a:pt x="499238" y="4827392"/>
                  <a:pt x="577515" y="4874684"/>
                </a:cubicBezTo>
                <a:cubicBezTo>
                  <a:pt x="884926" y="5060411"/>
                  <a:pt x="1194736" y="5243451"/>
                  <a:pt x="1515979" y="5404073"/>
                </a:cubicBezTo>
                <a:lnTo>
                  <a:pt x="3056021" y="6174094"/>
                </a:lnTo>
                <a:cubicBezTo>
                  <a:pt x="4250396" y="6771281"/>
                  <a:pt x="3695984" y="6498003"/>
                  <a:pt x="4908884" y="7088494"/>
                </a:cubicBezTo>
                <a:cubicBezTo>
                  <a:pt x="5205621" y="7232958"/>
                  <a:pt x="5504887" y="7372331"/>
                  <a:pt x="5799221" y="7521631"/>
                </a:cubicBezTo>
                <a:cubicBezTo>
                  <a:pt x="6058427" y="7653112"/>
                  <a:pt x="6313915" y="7791843"/>
                  <a:pt x="6569242" y="7930705"/>
                </a:cubicBezTo>
                <a:cubicBezTo>
                  <a:pt x="6771142" y="8040510"/>
                  <a:pt x="6969240" y="8157199"/>
                  <a:pt x="7170821" y="8267589"/>
                </a:cubicBezTo>
                <a:cubicBezTo>
                  <a:pt x="7306146" y="8341696"/>
                  <a:pt x="7435430" y="8429984"/>
                  <a:pt x="7579894" y="8484158"/>
                </a:cubicBezTo>
                <a:lnTo>
                  <a:pt x="7772400" y="8556347"/>
                </a:lnTo>
                <a:cubicBezTo>
                  <a:pt x="7718202" y="8393761"/>
                  <a:pt x="7748318" y="8452056"/>
                  <a:pt x="7531768" y="8243526"/>
                </a:cubicBezTo>
                <a:cubicBezTo>
                  <a:pt x="7183775" y="7908422"/>
                  <a:pt x="6868553" y="7660086"/>
                  <a:pt x="6448926" y="7401316"/>
                </a:cubicBezTo>
                <a:cubicBezTo>
                  <a:pt x="6192289" y="7243057"/>
                  <a:pt x="5929870" y="7091742"/>
                  <a:pt x="5654842" y="6968179"/>
                </a:cubicBezTo>
                <a:cubicBezTo>
                  <a:pt x="4859311" y="6610767"/>
                  <a:pt x="3992986" y="6437483"/>
                  <a:pt x="3128210" y="6366600"/>
                </a:cubicBezTo>
                <a:cubicBezTo>
                  <a:pt x="2904229" y="6348241"/>
                  <a:pt x="2679031" y="6350558"/>
                  <a:pt x="2454442" y="6342537"/>
                </a:cubicBezTo>
                <a:cubicBezTo>
                  <a:pt x="2125579" y="6350558"/>
                  <a:pt x="1796325" y="6348683"/>
                  <a:pt x="1467852" y="6366600"/>
                </a:cubicBezTo>
                <a:cubicBezTo>
                  <a:pt x="1337548" y="6373707"/>
                  <a:pt x="1009072" y="6436889"/>
                  <a:pt x="866273" y="6462852"/>
                </a:cubicBezTo>
                <a:cubicBezTo>
                  <a:pt x="849912" y="6471033"/>
                  <a:pt x="659726" y="6547103"/>
                  <a:pt x="649705" y="6607231"/>
                </a:cubicBezTo>
                <a:cubicBezTo>
                  <a:pt x="644951" y="6635758"/>
                  <a:pt x="675248" y="6661354"/>
                  <a:pt x="697831" y="6679421"/>
                </a:cubicBezTo>
                <a:cubicBezTo>
                  <a:pt x="756920" y="6726692"/>
                  <a:pt x="820969" y="6769500"/>
                  <a:pt x="890336" y="6799737"/>
                </a:cubicBezTo>
                <a:cubicBezTo>
                  <a:pt x="1134757" y="6906279"/>
                  <a:pt x="1386833" y="6994358"/>
                  <a:pt x="1636294" y="7088494"/>
                </a:cubicBezTo>
                <a:cubicBezTo>
                  <a:pt x="2071618" y="7252767"/>
                  <a:pt x="2295295" y="7327075"/>
                  <a:pt x="2743200" y="7473505"/>
                </a:cubicBezTo>
                <a:cubicBezTo>
                  <a:pt x="3244104" y="7637262"/>
                  <a:pt x="3562191" y="7739801"/>
                  <a:pt x="4066673" y="7882579"/>
                </a:cubicBezTo>
                <a:cubicBezTo>
                  <a:pt x="4274484" y="7941394"/>
                  <a:pt x="4487425" y="7982724"/>
                  <a:pt x="4692315" y="8051021"/>
                </a:cubicBezTo>
                <a:cubicBezTo>
                  <a:pt x="4860757" y="8107168"/>
                  <a:pt x="5028027" y="8166963"/>
                  <a:pt x="5197642" y="8219463"/>
                </a:cubicBezTo>
                <a:cubicBezTo>
                  <a:pt x="5364991" y="8271262"/>
                  <a:pt x="5702968" y="8363842"/>
                  <a:pt x="5702968" y="8363842"/>
                </a:cubicBezTo>
                <a:cubicBezTo>
                  <a:pt x="5654842" y="8323737"/>
                  <a:pt x="5612308" y="8275757"/>
                  <a:pt x="5558589" y="8243526"/>
                </a:cubicBezTo>
                <a:cubicBezTo>
                  <a:pt x="5420761" y="8160829"/>
                  <a:pt x="4836822" y="7896230"/>
                  <a:pt x="4740442" y="7858516"/>
                </a:cubicBezTo>
                <a:cubicBezTo>
                  <a:pt x="4534928" y="7778097"/>
                  <a:pt x="4324943" y="7709351"/>
                  <a:pt x="4114800" y="7641947"/>
                </a:cubicBezTo>
                <a:cubicBezTo>
                  <a:pt x="3610477" y="7480183"/>
                  <a:pt x="3358772" y="7406472"/>
                  <a:pt x="2839452" y="7329126"/>
                </a:cubicBezTo>
                <a:cubicBezTo>
                  <a:pt x="2672094" y="7304200"/>
                  <a:pt x="2502568" y="7297042"/>
                  <a:pt x="2334126" y="7281000"/>
                </a:cubicBezTo>
                <a:cubicBezTo>
                  <a:pt x="2117558" y="7313084"/>
                  <a:pt x="1892118" y="7308020"/>
                  <a:pt x="1684421" y="7377252"/>
                </a:cubicBezTo>
                <a:cubicBezTo>
                  <a:pt x="1646374" y="7389934"/>
                  <a:pt x="1723636" y="7450677"/>
                  <a:pt x="1756610" y="7473505"/>
                </a:cubicBezTo>
                <a:cubicBezTo>
                  <a:pt x="1830343" y="7524551"/>
                  <a:pt x="1914651" y="7558879"/>
                  <a:pt x="1997242" y="7593821"/>
                </a:cubicBezTo>
                <a:cubicBezTo>
                  <a:pt x="2123473" y="7647227"/>
                  <a:pt x="2251787" y="7696186"/>
                  <a:pt x="2382252" y="7738200"/>
                </a:cubicBezTo>
                <a:cubicBezTo>
                  <a:pt x="2725229" y="7848650"/>
                  <a:pt x="3071841" y="7947483"/>
                  <a:pt x="3416968" y="8051021"/>
                </a:cubicBezTo>
                <a:cubicBezTo>
                  <a:pt x="4680131" y="8429970"/>
                  <a:pt x="3452870" y="8065123"/>
                  <a:pt x="4716379" y="8411968"/>
                </a:cubicBezTo>
                <a:cubicBezTo>
                  <a:pt x="4909752" y="8465051"/>
                  <a:pt x="5102334" y="8521118"/>
                  <a:pt x="5293894" y="8580410"/>
                </a:cubicBezTo>
                <a:cubicBezTo>
                  <a:pt x="5439278" y="8625410"/>
                  <a:pt x="5580322" y="8684317"/>
                  <a:pt x="5727031" y="8724789"/>
                </a:cubicBezTo>
                <a:cubicBezTo>
                  <a:pt x="5813480" y="8748637"/>
                  <a:pt x="5903494" y="8756874"/>
                  <a:pt x="5991726" y="8772916"/>
                </a:cubicBezTo>
                <a:lnTo>
                  <a:pt x="5919536" y="8628537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Rectángulo"/>
          <p:cNvSpPr/>
          <p:nvPr/>
        </p:nvSpPr>
        <p:spPr>
          <a:xfrm>
            <a:off x="4499992" y="787927"/>
            <a:ext cx="4320480" cy="768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ts val="4500"/>
              </a:lnSpc>
              <a:spcBef>
                <a:spcPct val="20000"/>
              </a:spcBef>
              <a:defRPr/>
            </a:pPr>
            <a:r>
              <a:rPr lang="ca-ES" sz="7200" b="1" dirty="0" smtClean="0">
                <a:latin typeface="+mj-lt"/>
              </a:rPr>
              <a:t>Els polítics</a:t>
            </a:r>
          </a:p>
        </p:txBody>
      </p:sp>
      <p:pic>
        <p:nvPicPr>
          <p:cNvPr id="6" name="5 Imagen" descr="Logo_CCM2011_Colo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4032448" cy="1361092"/>
          </a:xfrm>
          <a:prstGeom prst="rect">
            <a:avLst/>
          </a:prstGeom>
        </p:spPr>
      </p:pic>
      <p:pic>
        <p:nvPicPr>
          <p:cNvPr id="21" name="20 Imagen" descr="Logo_CCM2011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139916"/>
            <a:ext cx="4032448" cy="1361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21 Grupo"/>
          <p:cNvGrpSpPr/>
          <p:nvPr/>
        </p:nvGrpSpPr>
        <p:grpSpPr>
          <a:xfrm>
            <a:off x="323528" y="2132856"/>
            <a:ext cx="4032448" cy="1368152"/>
            <a:chOff x="323528" y="1400001"/>
            <a:chExt cx="4032448" cy="1368152"/>
          </a:xfrm>
        </p:grpSpPr>
        <p:sp>
          <p:nvSpPr>
            <p:cNvPr id="12" name="11 Rectángulo"/>
            <p:cNvSpPr/>
            <p:nvPr/>
          </p:nvSpPr>
          <p:spPr>
            <a:xfrm>
              <a:off x="323528" y="1400001"/>
              <a:ext cx="4032448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323528" y="1570002"/>
              <a:ext cx="3960440" cy="10541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ca-ES" sz="2000" dirty="0" smtClean="0">
                  <a:latin typeface="+mj-lt"/>
                </a:rPr>
                <a:t>Al Consell hi ha </a:t>
              </a:r>
              <a:r>
                <a:rPr lang="ca-ES" sz="44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33</a:t>
              </a:r>
              <a:r>
                <a:rPr lang="ca-ES" sz="2000" dirty="0" smtClean="0">
                  <a:latin typeface="+mj-lt"/>
                </a:rPr>
                <a:t> polítics que s’anomenen consellers/es comarcals i que escullen </a:t>
              </a:r>
              <a:r>
                <a:rPr lang="ca-ES" sz="44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1</a:t>
              </a:r>
              <a:r>
                <a:rPr lang="ca-ES" sz="2000" dirty="0" smtClean="0">
                  <a:latin typeface="+mj-lt"/>
                </a:rPr>
                <a:t> president.</a:t>
              </a:r>
            </a:p>
          </p:txBody>
        </p:sp>
      </p:grpSp>
      <p:pic>
        <p:nvPicPr>
          <p:cNvPr id="53" name="52 Imagen" descr="Logo_CCM2011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645024"/>
            <a:ext cx="4032448" cy="1361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29 Grupo"/>
          <p:cNvGrpSpPr/>
          <p:nvPr/>
        </p:nvGrpSpPr>
        <p:grpSpPr>
          <a:xfrm>
            <a:off x="323528" y="3645024"/>
            <a:ext cx="4032448" cy="1368152"/>
            <a:chOff x="323528" y="1989411"/>
            <a:chExt cx="4032448" cy="1368152"/>
          </a:xfrm>
        </p:grpSpPr>
        <p:sp>
          <p:nvSpPr>
            <p:cNvPr id="31" name="30 Rectángulo"/>
            <p:cNvSpPr/>
            <p:nvPr/>
          </p:nvSpPr>
          <p:spPr>
            <a:xfrm>
              <a:off x="323528" y="1989411"/>
              <a:ext cx="4032448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395536" y="2159412"/>
              <a:ext cx="3960440" cy="10541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ca-ES" sz="2000" dirty="0" smtClean="0">
                  <a:latin typeface="+mj-lt"/>
                </a:rPr>
                <a:t>Els consellers/es comarcals han de ser </a:t>
              </a:r>
              <a:r>
                <a:rPr lang="ca-ES" sz="32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regidors o regidores </a:t>
              </a:r>
              <a:r>
                <a:rPr lang="ca-ES" sz="2000" dirty="0" smtClean="0">
                  <a:latin typeface="+mj-lt"/>
                </a:rPr>
                <a:t>d’algun municipi de la comarca.</a:t>
              </a:r>
            </a:p>
          </p:txBody>
        </p:sp>
      </p:grpSp>
      <p:pic>
        <p:nvPicPr>
          <p:cNvPr id="27" name="26 Imagen" descr="Logo_CCM2011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157192"/>
            <a:ext cx="4032448" cy="1361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32 Grupo"/>
          <p:cNvGrpSpPr/>
          <p:nvPr/>
        </p:nvGrpSpPr>
        <p:grpSpPr>
          <a:xfrm>
            <a:off x="323528" y="5157192"/>
            <a:ext cx="4032448" cy="1374735"/>
            <a:chOff x="1907704" y="823937"/>
            <a:chExt cx="4032448" cy="1374735"/>
          </a:xfrm>
        </p:grpSpPr>
        <p:sp>
          <p:nvSpPr>
            <p:cNvPr id="34" name="33 Rectángulo"/>
            <p:cNvSpPr/>
            <p:nvPr/>
          </p:nvSpPr>
          <p:spPr>
            <a:xfrm>
              <a:off x="1907704" y="823937"/>
              <a:ext cx="4032448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1907704" y="823937"/>
              <a:ext cx="4032448" cy="13747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ca-ES" sz="2000" dirty="0" smtClean="0">
                  <a:latin typeface="+mj-lt"/>
                </a:rPr>
                <a:t>Després de les eleccions municipals, </a:t>
              </a:r>
              <a:r>
                <a:rPr lang="ca-ES" sz="32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els partits polítics escullen </a:t>
              </a:r>
              <a:r>
                <a:rPr lang="ca-ES" sz="2000" dirty="0" smtClean="0">
                  <a:latin typeface="+mj-lt"/>
                </a:rPr>
                <a:t>els seus representants al Consell Comarcal.</a:t>
              </a:r>
            </a:p>
          </p:txBody>
        </p:sp>
      </p:grpSp>
      <p:pic>
        <p:nvPicPr>
          <p:cNvPr id="28" name="27 Imagen" descr="Logo_CCM2011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484784"/>
            <a:ext cx="4032448" cy="1361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40 Grupo"/>
          <p:cNvGrpSpPr/>
          <p:nvPr/>
        </p:nvGrpSpPr>
        <p:grpSpPr>
          <a:xfrm>
            <a:off x="4644008" y="1484784"/>
            <a:ext cx="4032448" cy="2041438"/>
            <a:chOff x="323528" y="1976064"/>
            <a:chExt cx="4032448" cy="2041438"/>
          </a:xfrm>
        </p:grpSpPr>
        <p:sp>
          <p:nvSpPr>
            <p:cNvPr id="42" name="41 Rectángulo"/>
            <p:cNvSpPr/>
            <p:nvPr/>
          </p:nvSpPr>
          <p:spPr>
            <a:xfrm>
              <a:off x="323528" y="1976064"/>
              <a:ext cx="4032448" cy="2028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3" name="42 Rectángulo"/>
            <p:cNvSpPr/>
            <p:nvPr/>
          </p:nvSpPr>
          <p:spPr>
            <a:xfrm>
              <a:off x="395536" y="2001566"/>
              <a:ext cx="3960440" cy="20159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ca-ES" sz="2000" dirty="0" smtClean="0">
                  <a:latin typeface="+mj-lt"/>
                </a:rPr>
                <a:t>Actualment el govern el formen </a:t>
              </a:r>
            </a:p>
            <a:p>
              <a:pPr>
                <a:lnSpc>
                  <a:spcPts val="2500"/>
                </a:lnSpc>
              </a:pPr>
              <a:r>
                <a:rPr lang="ca-ES" sz="35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ERC, CIU </a:t>
              </a:r>
              <a:r>
                <a:rPr lang="ca-ES" sz="2000" dirty="0" smtClean="0">
                  <a:latin typeface="+mj-lt"/>
                </a:rPr>
                <a:t>i</a:t>
              </a:r>
              <a:r>
                <a:rPr lang="ca-ES" sz="35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 PSC</a:t>
              </a:r>
              <a:r>
                <a:rPr lang="ca-ES" sz="35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,</a:t>
              </a:r>
              <a:r>
                <a:rPr lang="ca-ES" sz="2000" dirty="0" smtClean="0">
                  <a:latin typeface="+mj-lt"/>
                </a:rPr>
                <a:t>, </a:t>
              </a:r>
              <a:r>
                <a:rPr lang="ca-ES" sz="2000" dirty="0" smtClean="0">
                  <a:latin typeface="+mj-lt"/>
                </a:rPr>
                <a:t>el president és </a:t>
              </a:r>
              <a:r>
                <a:rPr lang="ca-ES" sz="32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Miquel Àngel Martínez i Camarasa</a:t>
              </a:r>
              <a:r>
                <a:rPr lang="ca-ES" sz="20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 </a:t>
              </a:r>
              <a:r>
                <a:rPr lang="ca-ES" sz="2000" dirty="0" smtClean="0">
                  <a:latin typeface="+mj-lt"/>
                </a:rPr>
                <a:t>qui és també alcalde de Sant Vicenç de Montalt.</a:t>
              </a:r>
            </a:p>
          </p:txBody>
        </p:sp>
      </p:grpSp>
      <p:pic>
        <p:nvPicPr>
          <p:cNvPr id="29" name="28 Imagen" descr="Logo_CCM2011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645024"/>
            <a:ext cx="4032448" cy="1361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48 Grupo"/>
          <p:cNvGrpSpPr/>
          <p:nvPr/>
        </p:nvGrpSpPr>
        <p:grpSpPr>
          <a:xfrm>
            <a:off x="4644008" y="3645024"/>
            <a:ext cx="4032448" cy="2880320"/>
            <a:chOff x="323528" y="1904056"/>
            <a:chExt cx="4032448" cy="2880320"/>
          </a:xfrm>
        </p:grpSpPr>
        <p:sp>
          <p:nvSpPr>
            <p:cNvPr id="50" name="49 Rectángulo"/>
            <p:cNvSpPr/>
            <p:nvPr/>
          </p:nvSpPr>
          <p:spPr>
            <a:xfrm>
              <a:off x="323528" y="1904056"/>
              <a:ext cx="4032448" cy="2880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51" name="50 Rectángulo"/>
            <p:cNvSpPr/>
            <p:nvPr/>
          </p:nvSpPr>
          <p:spPr>
            <a:xfrm>
              <a:off x="323528" y="1922054"/>
              <a:ext cx="3960440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2000" dirty="0" smtClean="0">
                  <a:latin typeface="+mj-lt"/>
                </a:rPr>
                <a:t>En aquest mandat, al CCM hi ha els següents partits:</a:t>
              </a:r>
            </a:p>
            <a:p>
              <a:r>
                <a:rPr lang="ca-ES" sz="20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ERC:  9 </a:t>
              </a:r>
              <a:r>
                <a:rPr lang="ca-ES" sz="2000" dirty="0" smtClean="0">
                  <a:latin typeface="+mj-lt"/>
                </a:rPr>
                <a:t>consellers i conselleres</a:t>
              </a:r>
            </a:p>
            <a:p>
              <a:r>
                <a:rPr lang="ca-ES" sz="20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CiU:  9 </a:t>
              </a:r>
              <a:r>
                <a:rPr lang="ca-ES" sz="2000" dirty="0" smtClean="0">
                  <a:latin typeface="+mj-lt"/>
                </a:rPr>
                <a:t>consellers i conselleres </a:t>
              </a:r>
            </a:p>
            <a:p>
              <a:r>
                <a:rPr lang="ca-ES" sz="20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PSC: 6 </a:t>
              </a:r>
              <a:r>
                <a:rPr lang="ca-ES" sz="2000" dirty="0" smtClean="0">
                  <a:latin typeface="+mj-lt"/>
                </a:rPr>
                <a:t>consellers i conselleres</a:t>
              </a:r>
            </a:p>
            <a:p>
              <a:r>
                <a:rPr lang="ca-ES" sz="20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CUP: 3 </a:t>
              </a:r>
              <a:r>
                <a:rPr lang="ca-ES" sz="2000" dirty="0" smtClean="0">
                  <a:latin typeface="+mj-lt"/>
                </a:rPr>
                <a:t>consellers i conselleres</a:t>
              </a:r>
            </a:p>
            <a:p>
              <a:r>
                <a:rPr lang="ca-ES" sz="20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PP:   2 </a:t>
              </a:r>
              <a:r>
                <a:rPr lang="ca-ES" sz="2000" dirty="0" smtClean="0">
                  <a:latin typeface="+mj-lt"/>
                </a:rPr>
                <a:t>consellers</a:t>
              </a:r>
            </a:p>
            <a:p>
              <a:r>
                <a:rPr lang="ca-ES" sz="20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ICV: 2 </a:t>
              </a:r>
              <a:r>
                <a:rPr lang="ca-ES" sz="2000" dirty="0" smtClean="0">
                  <a:latin typeface="+mj-lt"/>
                </a:rPr>
                <a:t>consellers i conselleres</a:t>
              </a:r>
            </a:p>
            <a:p>
              <a:r>
                <a:rPr lang="ca-ES" sz="2000" b="1" dirty="0" err="1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C</a:t>
              </a:r>
              <a:r>
                <a:rPr lang="ca-ES" sz="2000" b="1" u="sng" dirty="0" err="1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’s</a:t>
              </a:r>
              <a:r>
                <a:rPr lang="ca-ES" sz="2000" b="1" u="sng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:</a:t>
              </a:r>
              <a:r>
                <a:rPr lang="ca-ES" sz="20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  2 </a:t>
              </a:r>
              <a:r>
                <a:rPr lang="ca-ES" sz="2000" dirty="0" smtClean="0">
                  <a:latin typeface="+mj-lt"/>
                </a:rPr>
                <a:t>consellers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Forma libre"/>
          <p:cNvSpPr/>
          <p:nvPr/>
        </p:nvSpPr>
        <p:spPr>
          <a:xfrm>
            <a:off x="-3132856" y="-1189725"/>
            <a:ext cx="13330989" cy="9227237"/>
          </a:xfrm>
          <a:custGeom>
            <a:avLst/>
            <a:gdLst>
              <a:gd name="connsiteX0" fmla="*/ 12801600 w 13330989"/>
              <a:gd name="connsiteY0" fmla="*/ 2348052 h 9227237"/>
              <a:gd name="connsiteX1" fmla="*/ 12560968 w 13330989"/>
              <a:gd name="connsiteY1" fmla="*/ 1963042 h 9227237"/>
              <a:gd name="connsiteX2" fmla="*/ 12079705 w 13330989"/>
              <a:gd name="connsiteY2" fmla="*/ 1361463 h 9227237"/>
              <a:gd name="connsiteX3" fmla="*/ 11839073 w 13330989"/>
              <a:gd name="connsiteY3" fmla="*/ 1144894 h 9227237"/>
              <a:gd name="connsiteX4" fmla="*/ 11357810 w 13330989"/>
              <a:gd name="connsiteY4" fmla="*/ 687694 h 9227237"/>
              <a:gd name="connsiteX5" fmla="*/ 11165305 w 13330989"/>
              <a:gd name="connsiteY5" fmla="*/ 543316 h 9227237"/>
              <a:gd name="connsiteX6" fmla="*/ 10828421 w 13330989"/>
              <a:gd name="connsiteY6" fmla="*/ 350810 h 9227237"/>
              <a:gd name="connsiteX7" fmla="*/ 10587789 w 13330989"/>
              <a:gd name="connsiteY7" fmla="*/ 447063 h 9227237"/>
              <a:gd name="connsiteX8" fmla="*/ 10563726 w 13330989"/>
              <a:gd name="connsiteY8" fmla="*/ 567379 h 9227237"/>
              <a:gd name="connsiteX9" fmla="*/ 10659979 w 13330989"/>
              <a:gd name="connsiteY9" fmla="*/ 904263 h 9227237"/>
              <a:gd name="connsiteX10" fmla="*/ 10972800 w 13330989"/>
              <a:gd name="connsiteY10" fmla="*/ 1337400 h 9227237"/>
              <a:gd name="connsiteX11" fmla="*/ 11430000 w 13330989"/>
              <a:gd name="connsiteY11" fmla="*/ 1770537 h 9227237"/>
              <a:gd name="connsiteX12" fmla="*/ 11694694 w 13330989"/>
              <a:gd name="connsiteY12" fmla="*/ 2011168 h 9227237"/>
              <a:gd name="connsiteX13" fmla="*/ 12175958 w 13330989"/>
              <a:gd name="connsiteY13" fmla="*/ 2396179 h 9227237"/>
              <a:gd name="connsiteX14" fmla="*/ 12440652 w 13330989"/>
              <a:gd name="connsiteY14" fmla="*/ 2588684 h 9227237"/>
              <a:gd name="connsiteX15" fmla="*/ 12368463 w 13330989"/>
              <a:gd name="connsiteY15" fmla="*/ 2396179 h 9227237"/>
              <a:gd name="connsiteX16" fmla="*/ 11959389 w 13330989"/>
              <a:gd name="connsiteY16" fmla="*/ 1818663 h 9227237"/>
              <a:gd name="connsiteX17" fmla="*/ 11309684 w 13330989"/>
              <a:gd name="connsiteY17" fmla="*/ 1144894 h 9227237"/>
              <a:gd name="connsiteX18" fmla="*/ 10972800 w 13330989"/>
              <a:gd name="connsiteY18" fmla="*/ 856137 h 9227237"/>
              <a:gd name="connsiteX19" fmla="*/ 10395284 w 13330989"/>
              <a:gd name="connsiteY19" fmla="*/ 519252 h 9227237"/>
              <a:gd name="connsiteX20" fmla="*/ 10250905 w 13330989"/>
              <a:gd name="connsiteY20" fmla="*/ 495189 h 9227237"/>
              <a:gd name="connsiteX21" fmla="*/ 10202779 w 13330989"/>
              <a:gd name="connsiteY21" fmla="*/ 591442 h 9227237"/>
              <a:gd name="connsiteX22" fmla="*/ 10299031 w 13330989"/>
              <a:gd name="connsiteY22" fmla="*/ 783947 h 9227237"/>
              <a:gd name="connsiteX23" fmla="*/ 10828421 w 13330989"/>
              <a:gd name="connsiteY23" fmla="*/ 1457716 h 9227237"/>
              <a:gd name="connsiteX24" fmla="*/ 11213431 w 13330989"/>
              <a:gd name="connsiteY24" fmla="*/ 1842726 h 9227237"/>
              <a:gd name="connsiteX25" fmla="*/ 11574379 w 13330989"/>
              <a:gd name="connsiteY25" fmla="*/ 2251800 h 9227237"/>
              <a:gd name="connsiteX26" fmla="*/ 12248147 w 13330989"/>
              <a:gd name="connsiteY26" fmla="*/ 2853379 h 9227237"/>
              <a:gd name="connsiteX27" fmla="*/ 12560968 w 13330989"/>
              <a:gd name="connsiteY27" fmla="*/ 3118073 h 9227237"/>
              <a:gd name="connsiteX28" fmla="*/ 12224084 w 13330989"/>
              <a:gd name="connsiteY28" fmla="*/ 2733063 h 9227237"/>
              <a:gd name="connsiteX29" fmla="*/ 11478126 w 13330989"/>
              <a:gd name="connsiteY29" fmla="*/ 1914916 h 9227237"/>
              <a:gd name="connsiteX30" fmla="*/ 10467473 w 13330989"/>
              <a:gd name="connsiteY30" fmla="*/ 1024579 h 9227237"/>
              <a:gd name="connsiteX31" fmla="*/ 10034336 w 13330989"/>
              <a:gd name="connsiteY31" fmla="*/ 711758 h 9227237"/>
              <a:gd name="connsiteX32" fmla="*/ 9721515 w 13330989"/>
              <a:gd name="connsiteY32" fmla="*/ 567379 h 9227237"/>
              <a:gd name="connsiteX33" fmla="*/ 9601200 w 13330989"/>
              <a:gd name="connsiteY33" fmla="*/ 711758 h 9227237"/>
              <a:gd name="connsiteX34" fmla="*/ 9793705 w 13330989"/>
              <a:gd name="connsiteY34" fmla="*/ 976452 h 9227237"/>
              <a:gd name="connsiteX35" fmla="*/ 10491536 w 13330989"/>
              <a:gd name="connsiteY35" fmla="*/ 1770537 h 9227237"/>
              <a:gd name="connsiteX36" fmla="*/ 11357810 w 13330989"/>
              <a:gd name="connsiteY36" fmla="*/ 2612747 h 9227237"/>
              <a:gd name="connsiteX37" fmla="*/ 11766884 w 13330989"/>
              <a:gd name="connsiteY37" fmla="*/ 2973694 h 9227237"/>
              <a:gd name="connsiteX38" fmla="*/ 12248147 w 13330989"/>
              <a:gd name="connsiteY38" fmla="*/ 3334642 h 9227237"/>
              <a:gd name="connsiteX39" fmla="*/ 11622505 w 13330989"/>
              <a:gd name="connsiteY39" fmla="*/ 2660873 h 9227237"/>
              <a:gd name="connsiteX40" fmla="*/ 11165305 w 13330989"/>
              <a:gd name="connsiteY40" fmla="*/ 2227737 h 9227237"/>
              <a:gd name="connsiteX41" fmla="*/ 10154652 w 13330989"/>
              <a:gd name="connsiteY41" fmla="*/ 1361463 h 9227237"/>
              <a:gd name="connsiteX42" fmla="*/ 9721515 w 13330989"/>
              <a:gd name="connsiteY42" fmla="*/ 1048642 h 9227237"/>
              <a:gd name="connsiteX43" fmla="*/ 9408694 w 13330989"/>
              <a:gd name="connsiteY43" fmla="*/ 880200 h 9227237"/>
              <a:gd name="connsiteX44" fmla="*/ 9938084 w 13330989"/>
              <a:gd name="connsiteY44" fmla="*/ 1746473 h 9227237"/>
              <a:gd name="connsiteX45" fmla="*/ 11790947 w 13330989"/>
              <a:gd name="connsiteY45" fmla="*/ 3551210 h 9227237"/>
              <a:gd name="connsiteX46" fmla="*/ 12320336 w 13330989"/>
              <a:gd name="connsiteY46" fmla="*/ 3960284 h 9227237"/>
              <a:gd name="connsiteX47" fmla="*/ 11983452 w 13330989"/>
              <a:gd name="connsiteY47" fmla="*/ 3479021 h 9227237"/>
              <a:gd name="connsiteX48" fmla="*/ 11020926 w 13330989"/>
              <a:gd name="connsiteY48" fmla="*/ 2444305 h 9227237"/>
              <a:gd name="connsiteX49" fmla="*/ 9697452 w 13330989"/>
              <a:gd name="connsiteY49" fmla="*/ 1265210 h 9227237"/>
              <a:gd name="connsiteX50" fmla="*/ 8662736 w 13330989"/>
              <a:gd name="connsiteY50" fmla="*/ 615505 h 9227237"/>
              <a:gd name="connsiteX51" fmla="*/ 8446168 w 13330989"/>
              <a:gd name="connsiteY51" fmla="*/ 591442 h 9227237"/>
              <a:gd name="connsiteX52" fmla="*/ 9673389 w 13330989"/>
              <a:gd name="connsiteY52" fmla="*/ 2035231 h 9227237"/>
              <a:gd name="connsiteX53" fmla="*/ 11502189 w 13330989"/>
              <a:gd name="connsiteY53" fmla="*/ 3743716 h 9227237"/>
              <a:gd name="connsiteX54" fmla="*/ 11935326 w 13330989"/>
              <a:gd name="connsiteY54" fmla="*/ 4128726 h 9227237"/>
              <a:gd name="connsiteX55" fmla="*/ 12272210 w 13330989"/>
              <a:gd name="connsiteY55" fmla="*/ 4393421 h 9227237"/>
              <a:gd name="connsiteX56" fmla="*/ 12200021 w 13330989"/>
              <a:gd name="connsiteY56" fmla="*/ 4273105 h 9227237"/>
              <a:gd name="connsiteX57" fmla="*/ 10226842 w 13330989"/>
              <a:gd name="connsiteY57" fmla="*/ 2131484 h 9227237"/>
              <a:gd name="connsiteX58" fmla="*/ 8734926 w 13330989"/>
              <a:gd name="connsiteY58" fmla="*/ 904263 h 9227237"/>
              <a:gd name="connsiteX59" fmla="*/ 8157410 w 13330989"/>
              <a:gd name="connsiteY59" fmla="*/ 543316 h 9227237"/>
              <a:gd name="connsiteX60" fmla="*/ 7772400 w 13330989"/>
              <a:gd name="connsiteY60" fmla="*/ 398937 h 9227237"/>
              <a:gd name="connsiteX61" fmla="*/ 7820526 w 13330989"/>
              <a:gd name="connsiteY61" fmla="*/ 735821 h 9227237"/>
              <a:gd name="connsiteX62" fmla="*/ 8758989 w 13330989"/>
              <a:gd name="connsiteY62" fmla="*/ 1674284 h 9227237"/>
              <a:gd name="connsiteX63" fmla="*/ 9456821 w 13330989"/>
              <a:gd name="connsiteY63" fmla="*/ 2275863 h 9227237"/>
              <a:gd name="connsiteX64" fmla="*/ 10202779 w 13330989"/>
              <a:gd name="connsiteY64" fmla="*/ 2973694 h 9227237"/>
              <a:gd name="connsiteX65" fmla="*/ 10924673 w 13330989"/>
              <a:gd name="connsiteY65" fmla="*/ 3647463 h 9227237"/>
              <a:gd name="connsiteX66" fmla="*/ 11598442 w 13330989"/>
              <a:gd name="connsiteY66" fmla="*/ 4273105 h 9227237"/>
              <a:gd name="connsiteX67" fmla="*/ 12127831 w 13330989"/>
              <a:gd name="connsiteY67" fmla="*/ 4778431 h 9227237"/>
              <a:gd name="connsiteX68" fmla="*/ 12609094 w 13330989"/>
              <a:gd name="connsiteY68" fmla="*/ 5235631 h 9227237"/>
              <a:gd name="connsiteX69" fmla="*/ 12585031 w 13330989"/>
              <a:gd name="connsiteY69" fmla="*/ 5163442 h 9227237"/>
              <a:gd name="connsiteX70" fmla="*/ 11357810 w 13330989"/>
              <a:gd name="connsiteY70" fmla="*/ 3791842 h 9227237"/>
              <a:gd name="connsiteX71" fmla="*/ 9841831 w 13330989"/>
              <a:gd name="connsiteY71" fmla="*/ 2299926 h 9227237"/>
              <a:gd name="connsiteX72" fmla="*/ 8181473 w 13330989"/>
              <a:gd name="connsiteY72" fmla="*/ 1024579 h 9227237"/>
              <a:gd name="connsiteX73" fmla="*/ 6882063 w 13330989"/>
              <a:gd name="connsiteY73" fmla="*/ 374873 h 9227237"/>
              <a:gd name="connsiteX74" fmla="*/ 6521115 w 13330989"/>
              <a:gd name="connsiteY74" fmla="*/ 278621 h 9227237"/>
              <a:gd name="connsiteX75" fmla="*/ 6593305 w 13330989"/>
              <a:gd name="connsiteY75" fmla="*/ 639568 h 9227237"/>
              <a:gd name="connsiteX76" fmla="*/ 8253663 w 13330989"/>
              <a:gd name="connsiteY76" fmla="*/ 2083358 h 9227237"/>
              <a:gd name="connsiteX77" fmla="*/ 9793705 w 13330989"/>
              <a:gd name="connsiteY77" fmla="*/ 3406831 h 9227237"/>
              <a:gd name="connsiteX78" fmla="*/ 11454063 w 13330989"/>
              <a:gd name="connsiteY78" fmla="*/ 4826558 h 9227237"/>
              <a:gd name="connsiteX79" fmla="*/ 12705347 w 13330989"/>
              <a:gd name="connsiteY79" fmla="*/ 6053779 h 9227237"/>
              <a:gd name="connsiteX80" fmla="*/ 13114421 w 13330989"/>
              <a:gd name="connsiteY80" fmla="*/ 6438789 h 9227237"/>
              <a:gd name="connsiteX81" fmla="*/ 13330989 w 13330989"/>
              <a:gd name="connsiteY81" fmla="*/ 6631294 h 9227237"/>
              <a:gd name="connsiteX82" fmla="*/ 13258800 w 13330989"/>
              <a:gd name="connsiteY82" fmla="*/ 6390663 h 9227237"/>
              <a:gd name="connsiteX83" fmla="*/ 11766884 w 13330989"/>
              <a:gd name="connsiteY83" fmla="*/ 4297168 h 9227237"/>
              <a:gd name="connsiteX84" fmla="*/ 10900610 w 13330989"/>
              <a:gd name="connsiteY84" fmla="*/ 3358705 h 9227237"/>
              <a:gd name="connsiteX85" fmla="*/ 8879305 w 13330989"/>
              <a:gd name="connsiteY85" fmla="*/ 1650221 h 9227237"/>
              <a:gd name="connsiteX86" fmla="*/ 6882063 w 13330989"/>
              <a:gd name="connsiteY86" fmla="*/ 639568 h 9227237"/>
              <a:gd name="connsiteX87" fmla="*/ 6039852 w 13330989"/>
              <a:gd name="connsiteY87" fmla="*/ 350810 h 9227237"/>
              <a:gd name="connsiteX88" fmla="*/ 4764505 w 13330989"/>
              <a:gd name="connsiteY88" fmla="*/ 37989 h 9227237"/>
              <a:gd name="connsiteX89" fmla="*/ 4379494 w 13330989"/>
              <a:gd name="connsiteY89" fmla="*/ 13926 h 9227237"/>
              <a:gd name="connsiteX90" fmla="*/ 4066673 w 13330989"/>
              <a:gd name="connsiteY90" fmla="*/ 62052 h 9227237"/>
              <a:gd name="connsiteX91" fmla="*/ 4114800 w 13330989"/>
              <a:gd name="connsiteY91" fmla="*/ 206431 h 9227237"/>
              <a:gd name="connsiteX92" fmla="*/ 4379494 w 13330989"/>
              <a:gd name="connsiteY92" fmla="*/ 447063 h 9227237"/>
              <a:gd name="connsiteX93" fmla="*/ 5414210 w 13330989"/>
              <a:gd name="connsiteY93" fmla="*/ 1193021 h 9227237"/>
              <a:gd name="connsiteX94" fmla="*/ 6160168 w 13330989"/>
              <a:gd name="connsiteY94" fmla="*/ 1746473 h 9227237"/>
              <a:gd name="connsiteX95" fmla="*/ 7026442 w 13330989"/>
              <a:gd name="connsiteY95" fmla="*/ 2348052 h 9227237"/>
              <a:gd name="connsiteX96" fmla="*/ 10828421 w 13330989"/>
              <a:gd name="connsiteY96" fmla="*/ 5476263 h 9227237"/>
              <a:gd name="connsiteX97" fmla="*/ 12609094 w 13330989"/>
              <a:gd name="connsiteY97" fmla="*/ 7305063 h 9227237"/>
              <a:gd name="connsiteX98" fmla="*/ 12849726 w 13330989"/>
              <a:gd name="connsiteY98" fmla="*/ 7593821 h 9227237"/>
              <a:gd name="connsiteX99" fmla="*/ 12801600 w 13330989"/>
              <a:gd name="connsiteY99" fmla="*/ 7497568 h 9227237"/>
              <a:gd name="connsiteX100" fmla="*/ 12536905 w 13330989"/>
              <a:gd name="connsiteY100" fmla="*/ 7064431 h 9227237"/>
              <a:gd name="connsiteX101" fmla="*/ 10684042 w 13330989"/>
              <a:gd name="connsiteY101" fmla="*/ 4489673 h 9227237"/>
              <a:gd name="connsiteX102" fmla="*/ 9697452 w 13330989"/>
              <a:gd name="connsiteY102" fmla="*/ 3406831 h 9227237"/>
              <a:gd name="connsiteX103" fmla="*/ 8566484 w 13330989"/>
              <a:gd name="connsiteY103" fmla="*/ 2348052 h 9227237"/>
              <a:gd name="connsiteX104" fmla="*/ 6256421 w 13330989"/>
              <a:gd name="connsiteY104" fmla="*/ 856137 h 9227237"/>
              <a:gd name="connsiteX105" fmla="*/ 5197642 w 13330989"/>
              <a:gd name="connsiteY105" fmla="*/ 447063 h 9227237"/>
              <a:gd name="connsiteX106" fmla="*/ 3609473 w 13330989"/>
              <a:gd name="connsiteY106" fmla="*/ 206431 h 9227237"/>
              <a:gd name="connsiteX107" fmla="*/ 2719136 w 13330989"/>
              <a:gd name="connsiteY107" fmla="*/ 230494 h 9227237"/>
              <a:gd name="connsiteX108" fmla="*/ 2550694 w 13330989"/>
              <a:gd name="connsiteY108" fmla="*/ 302684 h 9227237"/>
              <a:gd name="connsiteX109" fmla="*/ 2574758 w 13330989"/>
              <a:gd name="connsiteY109" fmla="*/ 447063 h 9227237"/>
              <a:gd name="connsiteX110" fmla="*/ 2815389 w 13330989"/>
              <a:gd name="connsiteY110" fmla="*/ 639568 h 9227237"/>
              <a:gd name="connsiteX111" fmla="*/ 3874168 w 13330989"/>
              <a:gd name="connsiteY111" fmla="*/ 1337400 h 9227237"/>
              <a:gd name="connsiteX112" fmla="*/ 6521115 w 13330989"/>
              <a:gd name="connsiteY112" fmla="*/ 3118073 h 9227237"/>
              <a:gd name="connsiteX113" fmla="*/ 8590547 w 13330989"/>
              <a:gd name="connsiteY113" fmla="*/ 4730305 h 9227237"/>
              <a:gd name="connsiteX114" fmla="*/ 10395284 w 13330989"/>
              <a:gd name="connsiteY114" fmla="*/ 6462852 h 9227237"/>
              <a:gd name="connsiteX115" fmla="*/ 11670631 w 13330989"/>
              <a:gd name="connsiteY115" fmla="*/ 7762263 h 9227237"/>
              <a:gd name="connsiteX116" fmla="*/ 12272210 w 13330989"/>
              <a:gd name="connsiteY116" fmla="*/ 8387905 h 9227237"/>
              <a:gd name="connsiteX117" fmla="*/ 11863136 w 13330989"/>
              <a:gd name="connsiteY117" fmla="*/ 7666010 h 9227237"/>
              <a:gd name="connsiteX118" fmla="*/ 10587789 w 13330989"/>
              <a:gd name="connsiteY118" fmla="*/ 5861273 h 9227237"/>
              <a:gd name="connsiteX119" fmla="*/ 9625263 w 13330989"/>
              <a:gd name="connsiteY119" fmla="*/ 4730305 h 9227237"/>
              <a:gd name="connsiteX120" fmla="*/ 7291136 w 13330989"/>
              <a:gd name="connsiteY120" fmla="*/ 2660873 h 9227237"/>
              <a:gd name="connsiteX121" fmla="*/ 6039852 w 13330989"/>
              <a:gd name="connsiteY121" fmla="*/ 1914916 h 9227237"/>
              <a:gd name="connsiteX122" fmla="*/ 3874168 w 13330989"/>
              <a:gd name="connsiteY122" fmla="*/ 1048642 h 9227237"/>
              <a:gd name="connsiteX123" fmla="*/ 3056021 w 13330989"/>
              <a:gd name="connsiteY123" fmla="*/ 856137 h 9227237"/>
              <a:gd name="connsiteX124" fmla="*/ 2430379 w 13330989"/>
              <a:gd name="connsiteY124" fmla="*/ 735821 h 9227237"/>
              <a:gd name="connsiteX125" fmla="*/ 1684421 w 13330989"/>
              <a:gd name="connsiteY125" fmla="*/ 615505 h 9227237"/>
              <a:gd name="connsiteX126" fmla="*/ 1732547 w 13330989"/>
              <a:gd name="connsiteY126" fmla="*/ 759884 h 9227237"/>
              <a:gd name="connsiteX127" fmla="*/ 2622884 w 13330989"/>
              <a:gd name="connsiteY127" fmla="*/ 1265210 h 9227237"/>
              <a:gd name="connsiteX128" fmla="*/ 4235115 w 13330989"/>
              <a:gd name="connsiteY128" fmla="*/ 2251800 h 9227237"/>
              <a:gd name="connsiteX129" fmla="*/ 6328610 w 13330989"/>
              <a:gd name="connsiteY129" fmla="*/ 3791842 h 9227237"/>
              <a:gd name="connsiteX130" fmla="*/ 8518358 w 13330989"/>
              <a:gd name="connsiteY130" fmla="*/ 5644705 h 9227237"/>
              <a:gd name="connsiteX131" fmla="*/ 9504947 w 13330989"/>
              <a:gd name="connsiteY131" fmla="*/ 6583168 h 9227237"/>
              <a:gd name="connsiteX132" fmla="*/ 10948736 w 13330989"/>
              <a:gd name="connsiteY132" fmla="*/ 8123210 h 9227237"/>
              <a:gd name="connsiteX133" fmla="*/ 11405936 w 13330989"/>
              <a:gd name="connsiteY133" fmla="*/ 8628537 h 9227237"/>
              <a:gd name="connsiteX134" fmla="*/ 11646568 w 13330989"/>
              <a:gd name="connsiteY134" fmla="*/ 8893231 h 9227237"/>
              <a:gd name="connsiteX135" fmla="*/ 11117179 w 13330989"/>
              <a:gd name="connsiteY135" fmla="*/ 8147273 h 9227237"/>
              <a:gd name="connsiteX136" fmla="*/ 10491536 w 13330989"/>
              <a:gd name="connsiteY136" fmla="*/ 7353189 h 9227237"/>
              <a:gd name="connsiteX137" fmla="*/ 8638673 w 13330989"/>
              <a:gd name="connsiteY137" fmla="*/ 5283758 h 9227237"/>
              <a:gd name="connsiteX138" fmla="*/ 6063915 w 13330989"/>
              <a:gd name="connsiteY138" fmla="*/ 3238389 h 9227237"/>
              <a:gd name="connsiteX139" fmla="*/ 4716379 w 13330989"/>
              <a:gd name="connsiteY139" fmla="*/ 2468368 h 9227237"/>
              <a:gd name="connsiteX140" fmla="*/ 2430379 w 13330989"/>
              <a:gd name="connsiteY140" fmla="*/ 1529905 h 9227237"/>
              <a:gd name="connsiteX141" fmla="*/ 986589 w 13330989"/>
              <a:gd name="connsiteY141" fmla="*/ 1217084 h 9227237"/>
              <a:gd name="connsiteX142" fmla="*/ 625642 w 13330989"/>
              <a:gd name="connsiteY142" fmla="*/ 1193021 h 9227237"/>
              <a:gd name="connsiteX143" fmla="*/ 457200 w 13330989"/>
              <a:gd name="connsiteY143" fmla="*/ 1265210 h 9227237"/>
              <a:gd name="connsiteX144" fmla="*/ 697831 w 13330989"/>
              <a:gd name="connsiteY144" fmla="*/ 1385526 h 9227237"/>
              <a:gd name="connsiteX145" fmla="*/ 1756610 w 13330989"/>
              <a:gd name="connsiteY145" fmla="*/ 1987105 h 9227237"/>
              <a:gd name="connsiteX146" fmla="*/ 3489158 w 13330989"/>
              <a:gd name="connsiteY146" fmla="*/ 3021821 h 9227237"/>
              <a:gd name="connsiteX147" fmla="*/ 5654842 w 13330989"/>
              <a:gd name="connsiteY147" fmla="*/ 4465610 h 9227237"/>
              <a:gd name="connsiteX148" fmla="*/ 7844589 w 13330989"/>
              <a:gd name="connsiteY148" fmla="*/ 6270347 h 9227237"/>
              <a:gd name="connsiteX149" fmla="*/ 9529010 w 13330989"/>
              <a:gd name="connsiteY149" fmla="*/ 7906642 h 9227237"/>
              <a:gd name="connsiteX150" fmla="*/ 10058400 w 13330989"/>
              <a:gd name="connsiteY150" fmla="*/ 8484158 h 9227237"/>
              <a:gd name="connsiteX151" fmla="*/ 10371221 w 13330989"/>
              <a:gd name="connsiteY151" fmla="*/ 8845105 h 9227237"/>
              <a:gd name="connsiteX152" fmla="*/ 10467473 w 13330989"/>
              <a:gd name="connsiteY152" fmla="*/ 8941358 h 9227237"/>
              <a:gd name="connsiteX153" fmla="*/ 10371221 w 13330989"/>
              <a:gd name="connsiteY153" fmla="*/ 8796979 h 9227237"/>
              <a:gd name="connsiteX154" fmla="*/ 8783052 w 13330989"/>
              <a:gd name="connsiteY154" fmla="*/ 6871926 h 9227237"/>
              <a:gd name="connsiteX155" fmla="*/ 7868652 w 13330989"/>
              <a:gd name="connsiteY155" fmla="*/ 5861273 h 9227237"/>
              <a:gd name="connsiteX156" fmla="*/ 6761747 w 13330989"/>
              <a:gd name="connsiteY156" fmla="*/ 4850621 h 9227237"/>
              <a:gd name="connsiteX157" fmla="*/ 4235115 w 13330989"/>
              <a:gd name="connsiteY157" fmla="*/ 3094010 h 9227237"/>
              <a:gd name="connsiteX158" fmla="*/ 2021305 w 13330989"/>
              <a:gd name="connsiteY158" fmla="*/ 2251800 h 9227237"/>
              <a:gd name="connsiteX159" fmla="*/ 1275347 w 13330989"/>
              <a:gd name="connsiteY159" fmla="*/ 2131484 h 9227237"/>
              <a:gd name="connsiteX160" fmla="*/ 577515 w 13330989"/>
              <a:gd name="connsiteY160" fmla="*/ 2203673 h 9227237"/>
              <a:gd name="connsiteX161" fmla="*/ 505326 w 13330989"/>
              <a:gd name="connsiteY161" fmla="*/ 2299926 h 9227237"/>
              <a:gd name="connsiteX162" fmla="*/ 577515 w 13330989"/>
              <a:gd name="connsiteY162" fmla="*/ 2444305 h 9227237"/>
              <a:gd name="connsiteX163" fmla="*/ 1130968 w 13330989"/>
              <a:gd name="connsiteY163" fmla="*/ 2949631 h 9227237"/>
              <a:gd name="connsiteX164" fmla="*/ 2839452 w 13330989"/>
              <a:gd name="connsiteY164" fmla="*/ 4321231 h 9227237"/>
              <a:gd name="connsiteX165" fmla="*/ 4355431 w 13330989"/>
              <a:gd name="connsiteY165" fmla="*/ 5380010 h 9227237"/>
              <a:gd name="connsiteX166" fmla="*/ 5197642 w 13330989"/>
              <a:gd name="connsiteY166" fmla="*/ 5909400 h 9227237"/>
              <a:gd name="connsiteX167" fmla="*/ 6087979 w 13330989"/>
              <a:gd name="connsiteY167" fmla="*/ 6486916 h 9227237"/>
              <a:gd name="connsiteX168" fmla="*/ 7772400 w 13330989"/>
              <a:gd name="connsiteY168" fmla="*/ 7641947 h 9227237"/>
              <a:gd name="connsiteX169" fmla="*/ 9023684 w 13330989"/>
              <a:gd name="connsiteY169" fmla="*/ 8604473 h 9227237"/>
              <a:gd name="connsiteX170" fmla="*/ 9553073 w 13330989"/>
              <a:gd name="connsiteY170" fmla="*/ 9013547 h 9227237"/>
              <a:gd name="connsiteX171" fmla="*/ 9312442 w 13330989"/>
              <a:gd name="connsiteY171" fmla="*/ 8580410 h 9227237"/>
              <a:gd name="connsiteX172" fmla="*/ 8181473 w 13330989"/>
              <a:gd name="connsiteY172" fmla="*/ 7112558 h 9227237"/>
              <a:gd name="connsiteX173" fmla="*/ 7267073 w 13330989"/>
              <a:gd name="connsiteY173" fmla="*/ 6125968 h 9227237"/>
              <a:gd name="connsiteX174" fmla="*/ 4884821 w 13330989"/>
              <a:gd name="connsiteY174" fmla="*/ 4224979 h 9227237"/>
              <a:gd name="connsiteX175" fmla="*/ 3609473 w 13330989"/>
              <a:gd name="connsiteY175" fmla="*/ 3575273 h 9227237"/>
              <a:gd name="connsiteX176" fmla="*/ 1491915 w 13330989"/>
              <a:gd name="connsiteY176" fmla="*/ 3069947 h 9227237"/>
              <a:gd name="connsiteX177" fmla="*/ 96252 w 13330989"/>
              <a:gd name="connsiteY177" fmla="*/ 3262452 h 9227237"/>
              <a:gd name="connsiteX178" fmla="*/ 0 w 13330989"/>
              <a:gd name="connsiteY178" fmla="*/ 3382768 h 9227237"/>
              <a:gd name="connsiteX179" fmla="*/ 312821 w 13330989"/>
              <a:gd name="connsiteY179" fmla="*/ 3767779 h 9227237"/>
              <a:gd name="connsiteX180" fmla="*/ 2141621 w 13330989"/>
              <a:gd name="connsiteY180" fmla="*/ 4898747 h 9227237"/>
              <a:gd name="connsiteX181" fmla="*/ 3007894 w 13330989"/>
              <a:gd name="connsiteY181" fmla="*/ 5380010 h 9227237"/>
              <a:gd name="connsiteX182" fmla="*/ 3922294 w 13330989"/>
              <a:gd name="connsiteY182" fmla="*/ 5909400 h 9227237"/>
              <a:gd name="connsiteX183" fmla="*/ 4884821 w 13330989"/>
              <a:gd name="connsiteY183" fmla="*/ 6438789 h 9227237"/>
              <a:gd name="connsiteX184" fmla="*/ 6713621 w 13330989"/>
              <a:gd name="connsiteY184" fmla="*/ 7569758 h 9227237"/>
              <a:gd name="connsiteX185" fmla="*/ 8109284 w 13330989"/>
              <a:gd name="connsiteY185" fmla="*/ 8556347 h 9227237"/>
              <a:gd name="connsiteX186" fmla="*/ 8518358 w 13330989"/>
              <a:gd name="connsiteY186" fmla="*/ 8869168 h 9227237"/>
              <a:gd name="connsiteX187" fmla="*/ 8470231 w 13330989"/>
              <a:gd name="connsiteY187" fmla="*/ 8676663 h 9227237"/>
              <a:gd name="connsiteX188" fmla="*/ 7363326 w 13330989"/>
              <a:gd name="connsiteY188" fmla="*/ 7497568 h 9227237"/>
              <a:gd name="connsiteX189" fmla="*/ 6497052 w 13330989"/>
              <a:gd name="connsiteY189" fmla="*/ 6751610 h 9227237"/>
              <a:gd name="connsiteX190" fmla="*/ 4379494 w 13330989"/>
              <a:gd name="connsiteY190" fmla="*/ 5452200 h 9227237"/>
              <a:gd name="connsiteX191" fmla="*/ 2358189 w 13330989"/>
              <a:gd name="connsiteY191" fmla="*/ 4754368 h 9227237"/>
              <a:gd name="connsiteX192" fmla="*/ 1588168 w 13330989"/>
              <a:gd name="connsiteY192" fmla="*/ 4609989 h 9227237"/>
              <a:gd name="connsiteX193" fmla="*/ 601579 w 13330989"/>
              <a:gd name="connsiteY193" fmla="*/ 4537800 h 9227237"/>
              <a:gd name="connsiteX194" fmla="*/ 312821 w 13330989"/>
              <a:gd name="connsiteY194" fmla="*/ 4609989 h 9227237"/>
              <a:gd name="connsiteX195" fmla="*/ 360947 w 13330989"/>
              <a:gd name="connsiteY195" fmla="*/ 4706242 h 9227237"/>
              <a:gd name="connsiteX196" fmla="*/ 577515 w 13330989"/>
              <a:gd name="connsiteY196" fmla="*/ 4874684 h 9227237"/>
              <a:gd name="connsiteX197" fmla="*/ 1515979 w 13330989"/>
              <a:gd name="connsiteY197" fmla="*/ 5404073 h 9227237"/>
              <a:gd name="connsiteX198" fmla="*/ 3056021 w 13330989"/>
              <a:gd name="connsiteY198" fmla="*/ 6174094 h 9227237"/>
              <a:gd name="connsiteX199" fmla="*/ 4908884 w 13330989"/>
              <a:gd name="connsiteY199" fmla="*/ 7088494 h 9227237"/>
              <a:gd name="connsiteX200" fmla="*/ 5799221 w 13330989"/>
              <a:gd name="connsiteY200" fmla="*/ 7521631 h 9227237"/>
              <a:gd name="connsiteX201" fmla="*/ 6569242 w 13330989"/>
              <a:gd name="connsiteY201" fmla="*/ 7930705 h 9227237"/>
              <a:gd name="connsiteX202" fmla="*/ 7170821 w 13330989"/>
              <a:gd name="connsiteY202" fmla="*/ 8267589 h 9227237"/>
              <a:gd name="connsiteX203" fmla="*/ 7579894 w 13330989"/>
              <a:gd name="connsiteY203" fmla="*/ 8484158 h 9227237"/>
              <a:gd name="connsiteX204" fmla="*/ 7772400 w 13330989"/>
              <a:gd name="connsiteY204" fmla="*/ 8556347 h 9227237"/>
              <a:gd name="connsiteX205" fmla="*/ 7531768 w 13330989"/>
              <a:gd name="connsiteY205" fmla="*/ 8243526 h 9227237"/>
              <a:gd name="connsiteX206" fmla="*/ 6448926 w 13330989"/>
              <a:gd name="connsiteY206" fmla="*/ 7401316 h 9227237"/>
              <a:gd name="connsiteX207" fmla="*/ 5654842 w 13330989"/>
              <a:gd name="connsiteY207" fmla="*/ 6968179 h 9227237"/>
              <a:gd name="connsiteX208" fmla="*/ 3128210 w 13330989"/>
              <a:gd name="connsiteY208" fmla="*/ 6366600 h 9227237"/>
              <a:gd name="connsiteX209" fmla="*/ 2454442 w 13330989"/>
              <a:gd name="connsiteY209" fmla="*/ 6342537 h 9227237"/>
              <a:gd name="connsiteX210" fmla="*/ 1467852 w 13330989"/>
              <a:gd name="connsiteY210" fmla="*/ 6366600 h 9227237"/>
              <a:gd name="connsiteX211" fmla="*/ 866273 w 13330989"/>
              <a:gd name="connsiteY211" fmla="*/ 6462852 h 9227237"/>
              <a:gd name="connsiteX212" fmla="*/ 649705 w 13330989"/>
              <a:gd name="connsiteY212" fmla="*/ 6607231 h 9227237"/>
              <a:gd name="connsiteX213" fmla="*/ 697831 w 13330989"/>
              <a:gd name="connsiteY213" fmla="*/ 6679421 h 9227237"/>
              <a:gd name="connsiteX214" fmla="*/ 890336 w 13330989"/>
              <a:gd name="connsiteY214" fmla="*/ 6799737 h 9227237"/>
              <a:gd name="connsiteX215" fmla="*/ 1636294 w 13330989"/>
              <a:gd name="connsiteY215" fmla="*/ 7088494 h 9227237"/>
              <a:gd name="connsiteX216" fmla="*/ 2743200 w 13330989"/>
              <a:gd name="connsiteY216" fmla="*/ 7473505 h 9227237"/>
              <a:gd name="connsiteX217" fmla="*/ 4066673 w 13330989"/>
              <a:gd name="connsiteY217" fmla="*/ 7882579 h 9227237"/>
              <a:gd name="connsiteX218" fmla="*/ 4692315 w 13330989"/>
              <a:gd name="connsiteY218" fmla="*/ 8051021 h 9227237"/>
              <a:gd name="connsiteX219" fmla="*/ 5197642 w 13330989"/>
              <a:gd name="connsiteY219" fmla="*/ 8219463 h 9227237"/>
              <a:gd name="connsiteX220" fmla="*/ 5702968 w 13330989"/>
              <a:gd name="connsiteY220" fmla="*/ 8363842 h 9227237"/>
              <a:gd name="connsiteX221" fmla="*/ 5558589 w 13330989"/>
              <a:gd name="connsiteY221" fmla="*/ 8243526 h 9227237"/>
              <a:gd name="connsiteX222" fmla="*/ 4740442 w 13330989"/>
              <a:gd name="connsiteY222" fmla="*/ 7858516 h 9227237"/>
              <a:gd name="connsiteX223" fmla="*/ 4114800 w 13330989"/>
              <a:gd name="connsiteY223" fmla="*/ 7641947 h 9227237"/>
              <a:gd name="connsiteX224" fmla="*/ 2839452 w 13330989"/>
              <a:gd name="connsiteY224" fmla="*/ 7329126 h 9227237"/>
              <a:gd name="connsiteX225" fmla="*/ 2334126 w 13330989"/>
              <a:gd name="connsiteY225" fmla="*/ 7281000 h 9227237"/>
              <a:gd name="connsiteX226" fmla="*/ 1684421 w 13330989"/>
              <a:gd name="connsiteY226" fmla="*/ 7377252 h 9227237"/>
              <a:gd name="connsiteX227" fmla="*/ 1756610 w 13330989"/>
              <a:gd name="connsiteY227" fmla="*/ 7473505 h 9227237"/>
              <a:gd name="connsiteX228" fmla="*/ 1997242 w 13330989"/>
              <a:gd name="connsiteY228" fmla="*/ 7593821 h 9227237"/>
              <a:gd name="connsiteX229" fmla="*/ 2382252 w 13330989"/>
              <a:gd name="connsiteY229" fmla="*/ 7738200 h 9227237"/>
              <a:gd name="connsiteX230" fmla="*/ 3416968 w 13330989"/>
              <a:gd name="connsiteY230" fmla="*/ 8051021 h 9227237"/>
              <a:gd name="connsiteX231" fmla="*/ 4716379 w 13330989"/>
              <a:gd name="connsiteY231" fmla="*/ 8411968 h 9227237"/>
              <a:gd name="connsiteX232" fmla="*/ 5293894 w 13330989"/>
              <a:gd name="connsiteY232" fmla="*/ 8580410 h 9227237"/>
              <a:gd name="connsiteX233" fmla="*/ 5727031 w 13330989"/>
              <a:gd name="connsiteY233" fmla="*/ 8724789 h 9227237"/>
              <a:gd name="connsiteX234" fmla="*/ 5991726 w 13330989"/>
              <a:gd name="connsiteY234" fmla="*/ 8772916 h 9227237"/>
              <a:gd name="connsiteX235" fmla="*/ 5919536 w 13330989"/>
              <a:gd name="connsiteY235" fmla="*/ 8628537 h 922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3330989" h="9227237">
                <a:moveTo>
                  <a:pt x="12801600" y="2348052"/>
                </a:moveTo>
                <a:cubicBezTo>
                  <a:pt x="12721389" y="2219715"/>
                  <a:pt x="12651772" y="2084115"/>
                  <a:pt x="12560968" y="1963042"/>
                </a:cubicBezTo>
                <a:cubicBezTo>
                  <a:pt x="12400538" y="1749136"/>
                  <a:pt x="12266633" y="1548391"/>
                  <a:pt x="12079705" y="1361463"/>
                </a:cubicBezTo>
                <a:cubicBezTo>
                  <a:pt x="12003399" y="1285157"/>
                  <a:pt x="11917963" y="1218525"/>
                  <a:pt x="11839073" y="1144894"/>
                </a:cubicBezTo>
                <a:cubicBezTo>
                  <a:pt x="11677312" y="993917"/>
                  <a:pt x="11534827" y="820456"/>
                  <a:pt x="11357810" y="687694"/>
                </a:cubicBezTo>
                <a:cubicBezTo>
                  <a:pt x="11293642" y="639568"/>
                  <a:pt x="11231402" y="588757"/>
                  <a:pt x="11165305" y="543316"/>
                </a:cubicBezTo>
                <a:cubicBezTo>
                  <a:pt x="11006548" y="434171"/>
                  <a:pt x="10984040" y="428620"/>
                  <a:pt x="10828421" y="350810"/>
                </a:cubicBezTo>
                <a:cubicBezTo>
                  <a:pt x="10748210" y="382894"/>
                  <a:pt x="10654651" y="392358"/>
                  <a:pt x="10587789" y="447063"/>
                </a:cubicBezTo>
                <a:cubicBezTo>
                  <a:pt x="10556135" y="472962"/>
                  <a:pt x="10557347" y="526980"/>
                  <a:pt x="10563726" y="567379"/>
                </a:cubicBezTo>
                <a:cubicBezTo>
                  <a:pt x="10581941" y="682738"/>
                  <a:pt x="10617421" y="795505"/>
                  <a:pt x="10659979" y="904263"/>
                </a:cubicBezTo>
                <a:cubicBezTo>
                  <a:pt x="10728984" y="1080609"/>
                  <a:pt x="10840303" y="1204903"/>
                  <a:pt x="10972800" y="1337400"/>
                </a:cubicBezTo>
                <a:cubicBezTo>
                  <a:pt x="11121244" y="1485844"/>
                  <a:pt x="11276529" y="1627297"/>
                  <a:pt x="11430000" y="1770537"/>
                </a:cubicBezTo>
                <a:cubicBezTo>
                  <a:pt x="11517172" y="1851897"/>
                  <a:pt x="11601582" y="1936679"/>
                  <a:pt x="11694694" y="2011168"/>
                </a:cubicBezTo>
                <a:cubicBezTo>
                  <a:pt x="11855115" y="2139505"/>
                  <a:pt x="12009812" y="2275345"/>
                  <a:pt x="12175958" y="2396179"/>
                </a:cubicBezTo>
                <a:lnTo>
                  <a:pt x="12440652" y="2588684"/>
                </a:lnTo>
                <a:cubicBezTo>
                  <a:pt x="12416589" y="2524516"/>
                  <a:pt x="12400381" y="2456824"/>
                  <a:pt x="12368463" y="2396179"/>
                </a:cubicBezTo>
                <a:cubicBezTo>
                  <a:pt x="12287224" y="2241825"/>
                  <a:pt x="12065246" y="1935964"/>
                  <a:pt x="11959389" y="1818663"/>
                </a:cubicBezTo>
                <a:cubicBezTo>
                  <a:pt x="11750362" y="1587038"/>
                  <a:pt x="11546570" y="1347939"/>
                  <a:pt x="11309684" y="1144894"/>
                </a:cubicBezTo>
                <a:cubicBezTo>
                  <a:pt x="11197389" y="1048642"/>
                  <a:pt x="11089546" y="946939"/>
                  <a:pt x="10972800" y="856137"/>
                </a:cubicBezTo>
                <a:cubicBezTo>
                  <a:pt x="10778228" y="704804"/>
                  <a:pt x="10624173" y="600036"/>
                  <a:pt x="10395284" y="519252"/>
                </a:cubicBezTo>
                <a:cubicBezTo>
                  <a:pt x="10349275" y="503014"/>
                  <a:pt x="10299031" y="503210"/>
                  <a:pt x="10250905" y="495189"/>
                </a:cubicBezTo>
                <a:cubicBezTo>
                  <a:pt x="10234863" y="527273"/>
                  <a:pt x="10196882" y="556059"/>
                  <a:pt x="10202779" y="591442"/>
                </a:cubicBezTo>
                <a:cubicBezTo>
                  <a:pt x="10214573" y="662208"/>
                  <a:pt x="10257027" y="725787"/>
                  <a:pt x="10299031" y="783947"/>
                </a:cubicBezTo>
                <a:cubicBezTo>
                  <a:pt x="10466260" y="1015495"/>
                  <a:pt x="10626456" y="1255751"/>
                  <a:pt x="10828421" y="1457716"/>
                </a:cubicBezTo>
                <a:cubicBezTo>
                  <a:pt x="10956758" y="1586053"/>
                  <a:pt x="11089165" y="1710443"/>
                  <a:pt x="11213431" y="1842726"/>
                </a:cubicBezTo>
                <a:cubicBezTo>
                  <a:pt x="11337939" y="1975267"/>
                  <a:pt x="11444288" y="2124734"/>
                  <a:pt x="11574379" y="2251800"/>
                </a:cubicBezTo>
                <a:cubicBezTo>
                  <a:pt x="11789767" y="2462179"/>
                  <a:pt x="12023450" y="2652973"/>
                  <a:pt x="12248147" y="2853379"/>
                </a:cubicBezTo>
                <a:cubicBezTo>
                  <a:pt x="12489472" y="3068615"/>
                  <a:pt x="12389612" y="2989558"/>
                  <a:pt x="12560968" y="3118073"/>
                </a:cubicBezTo>
                <a:cubicBezTo>
                  <a:pt x="12377183" y="2842397"/>
                  <a:pt x="12553877" y="3086987"/>
                  <a:pt x="12224084" y="2733063"/>
                </a:cubicBezTo>
                <a:cubicBezTo>
                  <a:pt x="11972489" y="2463059"/>
                  <a:pt x="11745373" y="2169437"/>
                  <a:pt x="11478126" y="1914916"/>
                </a:cubicBezTo>
                <a:cubicBezTo>
                  <a:pt x="10977877" y="1438487"/>
                  <a:pt x="11002655" y="1436257"/>
                  <a:pt x="10467473" y="1024579"/>
                </a:cubicBezTo>
                <a:cubicBezTo>
                  <a:pt x="10326309" y="915992"/>
                  <a:pt x="10186181" y="804824"/>
                  <a:pt x="10034336" y="711758"/>
                </a:cubicBezTo>
                <a:cubicBezTo>
                  <a:pt x="9936420" y="651745"/>
                  <a:pt x="9825789" y="615505"/>
                  <a:pt x="9721515" y="567379"/>
                </a:cubicBezTo>
                <a:cubicBezTo>
                  <a:pt x="9681410" y="615505"/>
                  <a:pt x="9590313" y="650065"/>
                  <a:pt x="9601200" y="711758"/>
                </a:cubicBezTo>
                <a:cubicBezTo>
                  <a:pt x="9620160" y="819196"/>
                  <a:pt x="9723490" y="892953"/>
                  <a:pt x="9793705" y="976452"/>
                </a:cubicBezTo>
                <a:cubicBezTo>
                  <a:pt x="10020496" y="1246150"/>
                  <a:pt x="10238882" y="1524901"/>
                  <a:pt x="10491536" y="1770537"/>
                </a:cubicBezTo>
                <a:cubicBezTo>
                  <a:pt x="10780294" y="2051274"/>
                  <a:pt x="11064864" y="2336383"/>
                  <a:pt x="11357810" y="2612747"/>
                </a:cubicBezTo>
                <a:cubicBezTo>
                  <a:pt x="11490086" y="2737536"/>
                  <a:pt x="11617369" y="2870183"/>
                  <a:pt x="11766884" y="2973694"/>
                </a:cubicBezTo>
                <a:cubicBezTo>
                  <a:pt x="12140506" y="3232356"/>
                  <a:pt x="11983413" y="3107727"/>
                  <a:pt x="12248147" y="3334642"/>
                </a:cubicBezTo>
                <a:cubicBezTo>
                  <a:pt x="12080076" y="2998497"/>
                  <a:pt x="12211684" y="3236350"/>
                  <a:pt x="11622505" y="2660873"/>
                </a:cubicBezTo>
                <a:cubicBezTo>
                  <a:pt x="11472325" y="2514186"/>
                  <a:pt x="11319415" y="2370289"/>
                  <a:pt x="11165305" y="2227737"/>
                </a:cubicBezTo>
                <a:cubicBezTo>
                  <a:pt x="10770680" y="1862709"/>
                  <a:pt x="10577597" y="1686805"/>
                  <a:pt x="10154652" y="1361463"/>
                </a:cubicBezTo>
                <a:cubicBezTo>
                  <a:pt x="10013489" y="1252876"/>
                  <a:pt x="9871169" y="1145193"/>
                  <a:pt x="9721515" y="1048642"/>
                </a:cubicBezTo>
                <a:cubicBezTo>
                  <a:pt x="9621999" y="984438"/>
                  <a:pt x="9512968" y="936347"/>
                  <a:pt x="9408694" y="880200"/>
                </a:cubicBezTo>
                <a:cubicBezTo>
                  <a:pt x="9281686" y="1324730"/>
                  <a:pt x="9302314" y="1077241"/>
                  <a:pt x="9938084" y="1746473"/>
                </a:cubicBezTo>
                <a:cubicBezTo>
                  <a:pt x="10547261" y="2387712"/>
                  <a:pt x="11087985" y="3008011"/>
                  <a:pt x="11790947" y="3551210"/>
                </a:cubicBezTo>
                <a:lnTo>
                  <a:pt x="12320336" y="3960284"/>
                </a:lnTo>
                <a:cubicBezTo>
                  <a:pt x="12204009" y="3727629"/>
                  <a:pt x="12229027" y="3753487"/>
                  <a:pt x="11983452" y="3479021"/>
                </a:cubicBezTo>
                <a:cubicBezTo>
                  <a:pt x="11669350" y="3127966"/>
                  <a:pt x="11360241" y="2771053"/>
                  <a:pt x="11020926" y="2444305"/>
                </a:cubicBezTo>
                <a:cubicBezTo>
                  <a:pt x="10398657" y="1845083"/>
                  <a:pt x="10374635" y="1789069"/>
                  <a:pt x="9697452" y="1265210"/>
                </a:cubicBezTo>
                <a:cubicBezTo>
                  <a:pt x="9384148" y="1022843"/>
                  <a:pt x="9042982" y="756337"/>
                  <a:pt x="8662736" y="615505"/>
                </a:cubicBezTo>
                <a:cubicBezTo>
                  <a:pt x="8594624" y="590278"/>
                  <a:pt x="8518357" y="599463"/>
                  <a:pt x="8446168" y="591442"/>
                </a:cubicBezTo>
                <a:cubicBezTo>
                  <a:pt x="8935443" y="1436552"/>
                  <a:pt x="8602551" y="947919"/>
                  <a:pt x="9673389" y="2035231"/>
                </a:cubicBezTo>
                <a:cubicBezTo>
                  <a:pt x="10512390" y="2887140"/>
                  <a:pt x="10359881" y="2717294"/>
                  <a:pt x="11502189" y="3743716"/>
                </a:cubicBezTo>
                <a:cubicBezTo>
                  <a:pt x="11645876" y="3872826"/>
                  <a:pt x="11789015" y="4002596"/>
                  <a:pt x="11935326" y="4128726"/>
                </a:cubicBezTo>
                <a:cubicBezTo>
                  <a:pt x="12157921" y="4320618"/>
                  <a:pt x="12121526" y="4292963"/>
                  <a:pt x="12272210" y="4393421"/>
                </a:cubicBezTo>
                <a:cubicBezTo>
                  <a:pt x="12248147" y="4353316"/>
                  <a:pt x="12229238" y="4309627"/>
                  <a:pt x="12200021" y="4273105"/>
                </a:cubicBezTo>
                <a:cubicBezTo>
                  <a:pt x="11592478" y="3513675"/>
                  <a:pt x="10962693" y="2775354"/>
                  <a:pt x="10226842" y="2131484"/>
                </a:cubicBezTo>
                <a:cubicBezTo>
                  <a:pt x="9639006" y="1617127"/>
                  <a:pt x="9362651" y="1345995"/>
                  <a:pt x="8734926" y="904263"/>
                </a:cubicBezTo>
                <a:cubicBezTo>
                  <a:pt x="8549275" y="773619"/>
                  <a:pt x="8358405" y="648839"/>
                  <a:pt x="8157410" y="543316"/>
                </a:cubicBezTo>
                <a:cubicBezTo>
                  <a:pt x="8036054" y="479604"/>
                  <a:pt x="7900737" y="447063"/>
                  <a:pt x="7772400" y="398937"/>
                </a:cubicBezTo>
                <a:cubicBezTo>
                  <a:pt x="7621075" y="512429"/>
                  <a:pt x="7593462" y="483528"/>
                  <a:pt x="7820526" y="735821"/>
                </a:cubicBezTo>
                <a:cubicBezTo>
                  <a:pt x="8116473" y="1064651"/>
                  <a:pt x="8436836" y="1371082"/>
                  <a:pt x="8758989" y="1674284"/>
                </a:cubicBezTo>
                <a:cubicBezTo>
                  <a:pt x="8982629" y="1884769"/>
                  <a:pt x="9228545" y="2070415"/>
                  <a:pt x="9456821" y="2275863"/>
                </a:cubicBezTo>
                <a:cubicBezTo>
                  <a:pt x="9709908" y="2503641"/>
                  <a:pt x="9953995" y="2741224"/>
                  <a:pt x="10202779" y="2973694"/>
                </a:cubicBezTo>
                <a:lnTo>
                  <a:pt x="10924673" y="3647463"/>
                </a:lnTo>
                <a:lnTo>
                  <a:pt x="11598442" y="4273105"/>
                </a:lnTo>
                <a:cubicBezTo>
                  <a:pt x="11776191" y="4440189"/>
                  <a:pt x="11948203" y="4613368"/>
                  <a:pt x="12127831" y="4778431"/>
                </a:cubicBezTo>
                <a:cubicBezTo>
                  <a:pt x="12612019" y="5223360"/>
                  <a:pt x="12356989" y="4933103"/>
                  <a:pt x="12609094" y="5235631"/>
                </a:cubicBezTo>
                <a:cubicBezTo>
                  <a:pt x="12601073" y="5211568"/>
                  <a:pt x="12601093" y="5183073"/>
                  <a:pt x="12585031" y="5163442"/>
                </a:cubicBezTo>
                <a:cubicBezTo>
                  <a:pt x="12231481" y="4731325"/>
                  <a:pt x="11744359" y="4199867"/>
                  <a:pt x="11357810" y="3791842"/>
                </a:cubicBezTo>
                <a:cubicBezTo>
                  <a:pt x="11041259" y="3457705"/>
                  <a:pt x="10185778" y="2564117"/>
                  <a:pt x="9841831" y="2299926"/>
                </a:cubicBezTo>
                <a:cubicBezTo>
                  <a:pt x="9288378" y="1874810"/>
                  <a:pt x="8793381" y="1360141"/>
                  <a:pt x="8181473" y="1024579"/>
                </a:cubicBezTo>
                <a:cubicBezTo>
                  <a:pt x="7682025" y="750688"/>
                  <a:pt x="7395597" y="564069"/>
                  <a:pt x="6882063" y="374873"/>
                </a:cubicBezTo>
                <a:cubicBezTo>
                  <a:pt x="6765220" y="331826"/>
                  <a:pt x="6641431" y="310705"/>
                  <a:pt x="6521115" y="278621"/>
                </a:cubicBezTo>
                <a:cubicBezTo>
                  <a:pt x="6271273" y="457080"/>
                  <a:pt x="6285955" y="362953"/>
                  <a:pt x="6593305" y="639568"/>
                </a:cubicBezTo>
                <a:cubicBezTo>
                  <a:pt x="7087199" y="1084072"/>
                  <a:pt x="7737016" y="1635597"/>
                  <a:pt x="8253663" y="2083358"/>
                </a:cubicBezTo>
                <a:cubicBezTo>
                  <a:pt x="9126595" y="2839898"/>
                  <a:pt x="8890095" y="2647275"/>
                  <a:pt x="9793705" y="3406831"/>
                </a:cubicBezTo>
                <a:cubicBezTo>
                  <a:pt x="10443980" y="3953439"/>
                  <a:pt x="10833908" y="4256416"/>
                  <a:pt x="11454063" y="4826558"/>
                </a:cubicBezTo>
                <a:cubicBezTo>
                  <a:pt x="12040445" y="5365651"/>
                  <a:pt x="12164634" y="5526585"/>
                  <a:pt x="12705347" y="6053779"/>
                </a:cubicBezTo>
                <a:cubicBezTo>
                  <a:pt x="12839420" y="6184501"/>
                  <a:pt x="12976827" y="6311779"/>
                  <a:pt x="13114421" y="6438789"/>
                </a:cubicBezTo>
                <a:cubicBezTo>
                  <a:pt x="13185393" y="6504301"/>
                  <a:pt x="13330989" y="6631294"/>
                  <a:pt x="13330989" y="6631294"/>
                </a:cubicBezTo>
                <a:cubicBezTo>
                  <a:pt x="13306926" y="6551084"/>
                  <a:pt x="13302755" y="6461942"/>
                  <a:pt x="13258800" y="6390663"/>
                </a:cubicBezTo>
                <a:cubicBezTo>
                  <a:pt x="12977346" y="5934251"/>
                  <a:pt x="12160860" y="4765015"/>
                  <a:pt x="11766884" y="4297168"/>
                </a:cubicBezTo>
                <a:cubicBezTo>
                  <a:pt x="11492662" y="3971529"/>
                  <a:pt x="11199666" y="3661696"/>
                  <a:pt x="10900610" y="3358705"/>
                </a:cubicBezTo>
                <a:cubicBezTo>
                  <a:pt x="10202168" y="2651073"/>
                  <a:pt x="9710019" y="2200810"/>
                  <a:pt x="8879305" y="1650221"/>
                </a:cubicBezTo>
                <a:cubicBezTo>
                  <a:pt x="8247074" y="1231184"/>
                  <a:pt x="7584986" y="917038"/>
                  <a:pt x="6882063" y="639568"/>
                </a:cubicBezTo>
                <a:cubicBezTo>
                  <a:pt x="6606012" y="530601"/>
                  <a:pt x="6323122" y="439332"/>
                  <a:pt x="6039852" y="350810"/>
                </a:cubicBezTo>
                <a:cubicBezTo>
                  <a:pt x="5710997" y="248043"/>
                  <a:pt x="5123089" y="91777"/>
                  <a:pt x="4764505" y="37989"/>
                </a:cubicBezTo>
                <a:cubicBezTo>
                  <a:pt x="4637340" y="18914"/>
                  <a:pt x="4507831" y="21947"/>
                  <a:pt x="4379494" y="13926"/>
                </a:cubicBezTo>
                <a:cubicBezTo>
                  <a:pt x="4275220" y="29968"/>
                  <a:pt x="4151995" y="0"/>
                  <a:pt x="4066673" y="62052"/>
                </a:cubicBezTo>
                <a:cubicBezTo>
                  <a:pt x="4025646" y="91890"/>
                  <a:pt x="4082810" y="167059"/>
                  <a:pt x="4114800" y="206431"/>
                </a:cubicBezTo>
                <a:cubicBezTo>
                  <a:pt x="4189993" y="298976"/>
                  <a:pt x="4284525" y="374957"/>
                  <a:pt x="4379494" y="447063"/>
                </a:cubicBezTo>
                <a:cubicBezTo>
                  <a:pt x="4718136" y="704180"/>
                  <a:pt x="5070744" y="942384"/>
                  <a:pt x="5414210" y="1193021"/>
                </a:cubicBezTo>
                <a:cubicBezTo>
                  <a:pt x="5664316" y="1375530"/>
                  <a:pt x="5908477" y="1566157"/>
                  <a:pt x="6160168" y="1746473"/>
                </a:cubicBezTo>
                <a:cubicBezTo>
                  <a:pt x="6445953" y="1951214"/>
                  <a:pt x="6748566" y="2132698"/>
                  <a:pt x="7026442" y="2348052"/>
                </a:cubicBezTo>
                <a:cubicBezTo>
                  <a:pt x="9058259" y="3922711"/>
                  <a:pt x="8901151" y="3741720"/>
                  <a:pt x="10828421" y="5476263"/>
                </a:cubicBezTo>
                <a:cubicBezTo>
                  <a:pt x="11306192" y="5906257"/>
                  <a:pt x="12248320" y="6872135"/>
                  <a:pt x="12609094" y="7305063"/>
                </a:cubicBezTo>
                <a:cubicBezTo>
                  <a:pt x="12689305" y="7401316"/>
                  <a:pt x="12761130" y="7505226"/>
                  <a:pt x="12849726" y="7593821"/>
                </a:cubicBezTo>
                <a:cubicBezTo>
                  <a:pt x="12875091" y="7619186"/>
                  <a:pt x="12819849" y="7528451"/>
                  <a:pt x="12801600" y="7497568"/>
                </a:cubicBezTo>
                <a:cubicBezTo>
                  <a:pt x="12715521" y="7351895"/>
                  <a:pt x="12631956" y="7204415"/>
                  <a:pt x="12536905" y="7064431"/>
                </a:cubicBezTo>
                <a:cubicBezTo>
                  <a:pt x="12390484" y="6848792"/>
                  <a:pt x="11014145" y="4851980"/>
                  <a:pt x="10684042" y="4489673"/>
                </a:cubicBezTo>
                <a:cubicBezTo>
                  <a:pt x="10355179" y="4128726"/>
                  <a:pt x="10040774" y="3754054"/>
                  <a:pt x="9697452" y="3406831"/>
                </a:cubicBezTo>
                <a:cubicBezTo>
                  <a:pt x="9334365" y="3039618"/>
                  <a:pt x="8963200" y="2678649"/>
                  <a:pt x="8566484" y="2348052"/>
                </a:cubicBezTo>
                <a:cubicBezTo>
                  <a:pt x="7851692" y="1752392"/>
                  <a:pt x="7097283" y="1253467"/>
                  <a:pt x="6256421" y="856137"/>
                </a:cubicBezTo>
                <a:cubicBezTo>
                  <a:pt x="5914337" y="694493"/>
                  <a:pt x="5560038" y="555782"/>
                  <a:pt x="5197642" y="447063"/>
                </a:cubicBezTo>
                <a:cubicBezTo>
                  <a:pt x="4676472" y="290712"/>
                  <a:pt x="4145213" y="260005"/>
                  <a:pt x="3609473" y="206431"/>
                </a:cubicBezTo>
                <a:cubicBezTo>
                  <a:pt x="3312694" y="214452"/>
                  <a:pt x="3014804" y="203615"/>
                  <a:pt x="2719136" y="230494"/>
                </a:cubicBezTo>
                <a:cubicBezTo>
                  <a:pt x="2658300" y="236025"/>
                  <a:pt x="2584579" y="251857"/>
                  <a:pt x="2550694" y="302684"/>
                </a:cubicBezTo>
                <a:cubicBezTo>
                  <a:pt x="2523630" y="343280"/>
                  <a:pt x="2544614" y="408698"/>
                  <a:pt x="2574758" y="447063"/>
                </a:cubicBezTo>
                <a:cubicBezTo>
                  <a:pt x="2638220" y="527833"/>
                  <a:pt x="2730652" y="581508"/>
                  <a:pt x="2815389" y="639568"/>
                </a:cubicBezTo>
                <a:cubicBezTo>
                  <a:pt x="3164078" y="878484"/>
                  <a:pt x="3517563" y="1110469"/>
                  <a:pt x="3874168" y="1337400"/>
                </a:cubicBezTo>
                <a:cubicBezTo>
                  <a:pt x="5691101" y="2493631"/>
                  <a:pt x="3494243" y="948815"/>
                  <a:pt x="6521115" y="3118073"/>
                </a:cubicBezTo>
                <a:cubicBezTo>
                  <a:pt x="6961379" y="3433596"/>
                  <a:pt x="8206323" y="4361450"/>
                  <a:pt x="8590547" y="4730305"/>
                </a:cubicBezTo>
                <a:lnTo>
                  <a:pt x="10395284" y="6462852"/>
                </a:lnTo>
                <a:cubicBezTo>
                  <a:pt x="10731634" y="6789592"/>
                  <a:pt x="11331520" y="7396380"/>
                  <a:pt x="11670631" y="7762263"/>
                </a:cubicBezTo>
                <a:cubicBezTo>
                  <a:pt x="12234371" y="8370509"/>
                  <a:pt x="11818440" y="7979512"/>
                  <a:pt x="12272210" y="8387905"/>
                </a:cubicBezTo>
                <a:cubicBezTo>
                  <a:pt x="12135617" y="8114717"/>
                  <a:pt x="12065823" y="7963899"/>
                  <a:pt x="11863136" y="7666010"/>
                </a:cubicBezTo>
                <a:cubicBezTo>
                  <a:pt x="11448751" y="7056990"/>
                  <a:pt x="11065211" y="6422244"/>
                  <a:pt x="10587789" y="5861273"/>
                </a:cubicBezTo>
                <a:cubicBezTo>
                  <a:pt x="10266947" y="5484284"/>
                  <a:pt x="9963315" y="5091942"/>
                  <a:pt x="9625263" y="4730305"/>
                </a:cubicBezTo>
                <a:cubicBezTo>
                  <a:pt x="8962355" y="4021147"/>
                  <a:pt x="8087615" y="3217635"/>
                  <a:pt x="7291136" y="2660873"/>
                </a:cubicBezTo>
                <a:cubicBezTo>
                  <a:pt x="6893145" y="2382666"/>
                  <a:pt x="6468905" y="2142314"/>
                  <a:pt x="6039852" y="1914916"/>
                </a:cubicBezTo>
                <a:cubicBezTo>
                  <a:pt x="5309515" y="1527837"/>
                  <a:pt x="4659855" y="1276077"/>
                  <a:pt x="3874168" y="1048642"/>
                </a:cubicBezTo>
                <a:cubicBezTo>
                  <a:pt x="3605053" y="970740"/>
                  <a:pt x="3329831" y="915463"/>
                  <a:pt x="3056021" y="856137"/>
                </a:cubicBezTo>
                <a:cubicBezTo>
                  <a:pt x="2848468" y="811167"/>
                  <a:pt x="2639553" y="772518"/>
                  <a:pt x="2430379" y="735821"/>
                </a:cubicBezTo>
                <a:cubicBezTo>
                  <a:pt x="2182302" y="692299"/>
                  <a:pt x="1684421" y="615505"/>
                  <a:pt x="1684421" y="615505"/>
                </a:cubicBezTo>
                <a:cubicBezTo>
                  <a:pt x="1461469" y="689822"/>
                  <a:pt x="1509535" y="635988"/>
                  <a:pt x="1732547" y="759884"/>
                </a:cubicBezTo>
                <a:cubicBezTo>
                  <a:pt x="2030852" y="925609"/>
                  <a:pt x="2326054" y="1096859"/>
                  <a:pt x="2622884" y="1265210"/>
                </a:cubicBezTo>
                <a:cubicBezTo>
                  <a:pt x="3280348" y="1638100"/>
                  <a:pt x="3588776" y="1793108"/>
                  <a:pt x="4235115" y="2251800"/>
                </a:cubicBezTo>
                <a:cubicBezTo>
                  <a:pt x="4941598" y="2753175"/>
                  <a:pt x="5639283" y="3267130"/>
                  <a:pt x="6328610" y="3791842"/>
                </a:cubicBezTo>
                <a:cubicBezTo>
                  <a:pt x="7081164" y="4364682"/>
                  <a:pt x="7821671" y="5005392"/>
                  <a:pt x="8518358" y="5644705"/>
                </a:cubicBezTo>
                <a:cubicBezTo>
                  <a:pt x="8852775" y="5951582"/>
                  <a:pt x="9194519" y="6252045"/>
                  <a:pt x="9504947" y="6583168"/>
                </a:cubicBezTo>
                <a:lnTo>
                  <a:pt x="10948736" y="8123210"/>
                </a:lnTo>
                <a:cubicBezTo>
                  <a:pt x="11103378" y="8289597"/>
                  <a:pt x="11253398" y="8460219"/>
                  <a:pt x="11405936" y="8628537"/>
                </a:cubicBezTo>
                <a:cubicBezTo>
                  <a:pt x="11486009" y="8716893"/>
                  <a:pt x="11715579" y="8990473"/>
                  <a:pt x="11646568" y="8893231"/>
                </a:cubicBezTo>
                <a:cubicBezTo>
                  <a:pt x="11470105" y="8644578"/>
                  <a:pt x="11300122" y="8391197"/>
                  <a:pt x="11117179" y="8147273"/>
                </a:cubicBezTo>
                <a:cubicBezTo>
                  <a:pt x="10914991" y="7877689"/>
                  <a:pt x="10703767" y="7614940"/>
                  <a:pt x="10491536" y="7353189"/>
                </a:cubicBezTo>
                <a:cubicBezTo>
                  <a:pt x="9858388" y="6572307"/>
                  <a:pt x="9379961" y="5986031"/>
                  <a:pt x="8638673" y="5283758"/>
                </a:cubicBezTo>
                <a:cubicBezTo>
                  <a:pt x="7902491" y="4586322"/>
                  <a:pt x="6916150" y="3791191"/>
                  <a:pt x="6063915" y="3238389"/>
                </a:cubicBezTo>
                <a:cubicBezTo>
                  <a:pt x="5629885" y="2956856"/>
                  <a:pt x="5174741" y="2708258"/>
                  <a:pt x="4716379" y="2468368"/>
                </a:cubicBezTo>
                <a:cubicBezTo>
                  <a:pt x="3832535" y="2005795"/>
                  <a:pt x="3355630" y="1810994"/>
                  <a:pt x="2430379" y="1529905"/>
                </a:cubicBezTo>
                <a:cubicBezTo>
                  <a:pt x="1910645" y="1372011"/>
                  <a:pt x="1510688" y="1282596"/>
                  <a:pt x="986589" y="1217084"/>
                </a:cubicBezTo>
                <a:cubicBezTo>
                  <a:pt x="866937" y="1202128"/>
                  <a:pt x="745958" y="1201042"/>
                  <a:pt x="625642" y="1193021"/>
                </a:cubicBezTo>
                <a:cubicBezTo>
                  <a:pt x="569495" y="1217084"/>
                  <a:pt x="435751" y="1208013"/>
                  <a:pt x="457200" y="1265210"/>
                </a:cubicBezTo>
                <a:cubicBezTo>
                  <a:pt x="488688" y="1349178"/>
                  <a:pt x="619438" y="1341975"/>
                  <a:pt x="697831" y="1385526"/>
                </a:cubicBezTo>
                <a:cubicBezTo>
                  <a:pt x="1052665" y="1582656"/>
                  <a:pt x="1404176" y="1785714"/>
                  <a:pt x="1756610" y="1987105"/>
                </a:cubicBezTo>
                <a:cubicBezTo>
                  <a:pt x="2453246" y="2385183"/>
                  <a:pt x="2790563" y="2575731"/>
                  <a:pt x="3489158" y="3021821"/>
                </a:cubicBezTo>
                <a:cubicBezTo>
                  <a:pt x="3640379" y="3118384"/>
                  <a:pt x="5543793" y="4374086"/>
                  <a:pt x="5654842" y="4465610"/>
                </a:cubicBezTo>
                <a:cubicBezTo>
                  <a:pt x="6384758" y="5067189"/>
                  <a:pt x="7127608" y="5653409"/>
                  <a:pt x="7844589" y="6270347"/>
                </a:cubicBezTo>
                <a:cubicBezTo>
                  <a:pt x="8183916" y="6562326"/>
                  <a:pt x="9187101" y="7552070"/>
                  <a:pt x="9529010" y="7906642"/>
                </a:cubicBezTo>
                <a:cubicBezTo>
                  <a:pt x="9710281" y="8094627"/>
                  <a:pt x="9883977" y="8289802"/>
                  <a:pt x="10058400" y="8484158"/>
                </a:cubicBezTo>
                <a:cubicBezTo>
                  <a:pt x="10164740" y="8602651"/>
                  <a:pt x="10258641" y="8732524"/>
                  <a:pt x="10371221" y="8845105"/>
                </a:cubicBezTo>
                <a:cubicBezTo>
                  <a:pt x="10403305" y="8877189"/>
                  <a:pt x="10467473" y="8986732"/>
                  <a:pt x="10467473" y="8941358"/>
                </a:cubicBezTo>
                <a:cubicBezTo>
                  <a:pt x="10467473" y="8883517"/>
                  <a:pt x="10406917" y="8842491"/>
                  <a:pt x="10371221" y="8796979"/>
                </a:cubicBezTo>
                <a:cubicBezTo>
                  <a:pt x="9773823" y="8035296"/>
                  <a:pt x="9405922" y="7577235"/>
                  <a:pt x="8783052" y="6871926"/>
                </a:cubicBezTo>
                <a:cubicBezTo>
                  <a:pt x="8482327" y="6531399"/>
                  <a:pt x="8204151" y="6167598"/>
                  <a:pt x="7868652" y="5861273"/>
                </a:cubicBezTo>
                <a:cubicBezTo>
                  <a:pt x="7499684" y="5524389"/>
                  <a:pt x="7144930" y="5171244"/>
                  <a:pt x="6761747" y="4850621"/>
                </a:cubicBezTo>
                <a:cubicBezTo>
                  <a:pt x="6026143" y="4235116"/>
                  <a:pt x="5088664" y="3545406"/>
                  <a:pt x="4235115" y="3094010"/>
                </a:cubicBezTo>
                <a:cubicBezTo>
                  <a:pt x="3669200" y="2794728"/>
                  <a:pt x="2675151" y="2415262"/>
                  <a:pt x="2021305" y="2251800"/>
                </a:cubicBezTo>
                <a:cubicBezTo>
                  <a:pt x="1776959" y="2190713"/>
                  <a:pt x="1524000" y="2171589"/>
                  <a:pt x="1275347" y="2131484"/>
                </a:cubicBezTo>
                <a:cubicBezTo>
                  <a:pt x="1042736" y="2155547"/>
                  <a:pt x="805965" y="2153700"/>
                  <a:pt x="577515" y="2203673"/>
                </a:cubicBezTo>
                <a:cubicBezTo>
                  <a:pt x="538336" y="2212243"/>
                  <a:pt x="505326" y="2259821"/>
                  <a:pt x="505326" y="2299926"/>
                </a:cubicBezTo>
                <a:cubicBezTo>
                  <a:pt x="505326" y="2353733"/>
                  <a:pt x="540192" y="2405547"/>
                  <a:pt x="577515" y="2444305"/>
                </a:cubicBezTo>
                <a:cubicBezTo>
                  <a:pt x="750797" y="2624251"/>
                  <a:pt x="937222" y="2791930"/>
                  <a:pt x="1130968" y="2949631"/>
                </a:cubicBezTo>
                <a:cubicBezTo>
                  <a:pt x="1183144" y="2992100"/>
                  <a:pt x="2589306" y="4146526"/>
                  <a:pt x="2839452" y="4321231"/>
                </a:cubicBezTo>
                <a:cubicBezTo>
                  <a:pt x="3344778" y="4674157"/>
                  <a:pt x="3844191" y="5035706"/>
                  <a:pt x="4355431" y="5380010"/>
                </a:cubicBezTo>
                <a:cubicBezTo>
                  <a:pt x="4630465" y="5565237"/>
                  <a:pt x="4918212" y="5730875"/>
                  <a:pt x="5197642" y="5909400"/>
                </a:cubicBezTo>
                <a:lnTo>
                  <a:pt x="6087979" y="6486916"/>
                </a:lnTo>
                <a:cubicBezTo>
                  <a:pt x="6705288" y="6892818"/>
                  <a:pt x="7177366" y="7207478"/>
                  <a:pt x="7772400" y="7641947"/>
                </a:cubicBezTo>
                <a:cubicBezTo>
                  <a:pt x="8346809" y="8061357"/>
                  <a:pt x="8489079" y="8193239"/>
                  <a:pt x="9023684" y="8604473"/>
                </a:cubicBezTo>
                <a:cubicBezTo>
                  <a:pt x="9589332" y="9039587"/>
                  <a:pt x="9234485" y="8748057"/>
                  <a:pt x="9553073" y="9013547"/>
                </a:cubicBezTo>
                <a:cubicBezTo>
                  <a:pt x="9492460" y="8831709"/>
                  <a:pt x="9498798" y="8833321"/>
                  <a:pt x="9312442" y="8580410"/>
                </a:cubicBezTo>
                <a:cubicBezTo>
                  <a:pt x="8946039" y="8083149"/>
                  <a:pt x="8601345" y="7565578"/>
                  <a:pt x="8181473" y="7112558"/>
                </a:cubicBezTo>
                <a:cubicBezTo>
                  <a:pt x="7876673" y="6783695"/>
                  <a:pt x="7587885" y="6439231"/>
                  <a:pt x="7267073" y="6125968"/>
                </a:cubicBezTo>
                <a:cubicBezTo>
                  <a:pt x="6552632" y="5428337"/>
                  <a:pt x="5739832" y="4746129"/>
                  <a:pt x="4884821" y="4224979"/>
                </a:cubicBezTo>
                <a:cubicBezTo>
                  <a:pt x="4477432" y="3976665"/>
                  <a:pt x="4050003" y="3758464"/>
                  <a:pt x="3609473" y="3575273"/>
                </a:cubicBezTo>
                <a:cubicBezTo>
                  <a:pt x="2714156" y="3202963"/>
                  <a:pt x="2395401" y="3205470"/>
                  <a:pt x="1491915" y="3069947"/>
                </a:cubicBezTo>
                <a:cubicBezTo>
                  <a:pt x="1098908" y="3095033"/>
                  <a:pt x="490695" y="2999490"/>
                  <a:pt x="96252" y="3262452"/>
                </a:cubicBezTo>
                <a:cubicBezTo>
                  <a:pt x="53518" y="3290941"/>
                  <a:pt x="32084" y="3342663"/>
                  <a:pt x="0" y="3382768"/>
                </a:cubicBezTo>
                <a:cubicBezTo>
                  <a:pt x="70641" y="3630012"/>
                  <a:pt x="20118" y="3574386"/>
                  <a:pt x="312821" y="3767779"/>
                </a:cubicBezTo>
                <a:cubicBezTo>
                  <a:pt x="358722" y="3798107"/>
                  <a:pt x="1914449" y="4766513"/>
                  <a:pt x="2141621" y="4898747"/>
                </a:cubicBezTo>
                <a:cubicBezTo>
                  <a:pt x="2427105" y="5064924"/>
                  <a:pt x="2720613" y="5216959"/>
                  <a:pt x="3007894" y="5380010"/>
                </a:cubicBezTo>
                <a:cubicBezTo>
                  <a:pt x="3314194" y="5553856"/>
                  <a:pt x="3615538" y="5736358"/>
                  <a:pt x="3922294" y="5909400"/>
                </a:cubicBezTo>
                <a:cubicBezTo>
                  <a:pt x="4241218" y="6089306"/>
                  <a:pt x="4567388" y="6256265"/>
                  <a:pt x="4884821" y="6438789"/>
                </a:cubicBezTo>
                <a:cubicBezTo>
                  <a:pt x="5439003" y="6757443"/>
                  <a:pt x="6175093" y="7213380"/>
                  <a:pt x="6713621" y="7569758"/>
                </a:cubicBezTo>
                <a:cubicBezTo>
                  <a:pt x="7217427" y="7903159"/>
                  <a:pt x="7629421" y="8199240"/>
                  <a:pt x="8109284" y="8556347"/>
                </a:cubicBezTo>
                <a:cubicBezTo>
                  <a:pt x="8246994" y="8658829"/>
                  <a:pt x="8381690" y="8765301"/>
                  <a:pt x="8518358" y="8869168"/>
                </a:cubicBezTo>
                <a:cubicBezTo>
                  <a:pt x="8703768" y="9010079"/>
                  <a:pt x="8959630" y="9227237"/>
                  <a:pt x="8470231" y="8676663"/>
                </a:cubicBezTo>
                <a:cubicBezTo>
                  <a:pt x="8112083" y="8273747"/>
                  <a:pt x="7771827" y="7849333"/>
                  <a:pt x="7363326" y="7497568"/>
                </a:cubicBezTo>
                <a:cubicBezTo>
                  <a:pt x="7074568" y="7248915"/>
                  <a:pt x="6800514" y="6982088"/>
                  <a:pt x="6497052" y="6751610"/>
                </a:cubicBezTo>
                <a:cubicBezTo>
                  <a:pt x="5925806" y="6317752"/>
                  <a:pt x="5026209" y="5764658"/>
                  <a:pt x="4379494" y="5452200"/>
                </a:cubicBezTo>
                <a:cubicBezTo>
                  <a:pt x="3662423" y="5105750"/>
                  <a:pt x="3121439" y="4934580"/>
                  <a:pt x="2358189" y="4754368"/>
                </a:cubicBezTo>
                <a:cubicBezTo>
                  <a:pt x="2104031" y="4694358"/>
                  <a:pt x="1846690" y="4646921"/>
                  <a:pt x="1588168" y="4609989"/>
                </a:cubicBezTo>
                <a:cubicBezTo>
                  <a:pt x="1380026" y="4580255"/>
                  <a:pt x="846052" y="4552181"/>
                  <a:pt x="601579" y="4537800"/>
                </a:cubicBezTo>
                <a:cubicBezTo>
                  <a:pt x="505326" y="4561863"/>
                  <a:pt x="394101" y="4553093"/>
                  <a:pt x="312821" y="4609989"/>
                </a:cubicBezTo>
                <a:cubicBezTo>
                  <a:pt x="283434" y="4630560"/>
                  <a:pt x="335582" y="4680877"/>
                  <a:pt x="360947" y="4706242"/>
                </a:cubicBezTo>
                <a:cubicBezTo>
                  <a:pt x="425615" y="4770910"/>
                  <a:pt x="499238" y="4827392"/>
                  <a:pt x="577515" y="4874684"/>
                </a:cubicBezTo>
                <a:cubicBezTo>
                  <a:pt x="884926" y="5060411"/>
                  <a:pt x="1194736" y="5243451"/>
                  <a:pt x="1515979" y="5404073"/>
                </a:cubicBezTo>
                <a:lnTo>
                  <a:pt x="3056021" y="6174094"/>
                </a:lnTo>
                <a:cubicBezTo>
                  <a:pt x="4250396" y="6771281"/>
                  <a:pt x="3695984" y="6498003"/>
                  <a:pt x="4908884" y="7088494"/>
                </a:cubicBezTo>
                <a:cubicBezTo>
                  <a:pt x="5205621" y="7232958"/>
                  <a:pt x="5504887" y="7372331"/>
                  <a:pt x="5799221" y="7521631"/>
                </a:cubicBezTo>
                <a:cubicBezTo>
                  <a:pt x="6058427" y="7653112"/>
                  <a:pt x="6313915" y="7791843"/>
                  <a:pt x="6569242" y="7930705"/>
                </a:cubicBezTo>
                <a:cubicBezTo>
                  <a:pt x="6771142" y="8040510"/>
                  <a:pt x="6969240" y="8157199"/>
                  <a:pt x="7170821" y="8267589"/>
                </a:cubicBezTo>
                <a:cubicBezTo>
                  <a:pt x="7306146" y="8341696"/>
                  <a:pt x="7435430" y="8429984"/>
                  <a:pt x="7579894" y="8484158"/>
                </a:cubicBezTo>
                <a:lnTo>
                  <a:pt x="7772400" y="8556347"/>
                </a:lnTo>
                <a:cubicBezTo>
                  <a:pt x="7718202" y="8393761"/>
                  <a:pt x="7748318" y="8452056"/>
                  <a:pt x="7531768" y="8243526"/>
                </a:cubicBezTo>
                <a:cubicBezTo>
                  <a:pt x="7183775" y="7908422"/>
                  <a:pt x="6868553" y="7660086"/>
                  <a:pt x="6448926" y="7401316"/>
                </a:cubicBezTo>
                <a:cubicBezTo>
                  <a:pt x="6192289" y="7243057"/>
                  <a:pt x="5929870" y="7091742"/>
                  <a:pt x="5654842" y="6968179"/>
                </a:cubicBezTo>
                <a:cubicBezTo>
                  <a:pt x="4859311" y="6610767"/>
                  <a:pt x="3992986" y="6437483"/>
                  <a:pt x="3128210" y="6366600"/>
                </a:cubicBezTo>
                <a:cubicBezTo>
                  <a:pt x="2904229" y="6348241"/>
                  <a:pt x="2679031" y="6350558"/>
                  <a:pt x="2454442" y="6342537"/>
                </a:cubicBezTo>
                <a:cubicBezTo>
                  <a:pt x="2125579" y="6350558"/>
                  <a:pt x="1796325" y="6348683"/>
                  <a:pt x="1467852" y="6366600"/>
                </a:cubicBezTo>
                <a:cubicBezTo>
                  <a:pt x="1337548" y="6373707"/>
                  <a:pt x="1009072" y="6436889"/>
                  <a:pt x="866273" y="6462852"/>
                </a:cubicBezTo>
                <a:cubicBezTo>
                  <a:pt x="849912" y="6471033"/>
                  <a:pt x="659726" y="6547103"/>
                  <a:pt x="649705" y="6607231"/>
                </a:cubicBezTo>
                <a:cubicBezTo>
                  <a:pt x="644951" y="6635758"/>
                  <a:pt x="675248" y="6661354"/>
                  <a:pt x="697831" y="6679421"/>
                </a:cubicBezTo>
                <a:cubicBezTo>
                  <a:pt x="756920" y="6726692"/>
                  <a:pt x="820969" y="6769500"/>
                  <a:pt x="890336" y="6799737"/>
                </a:cubicBezTo>
                <a:cubicBezTo>
                  <a:pt x="1134757" y="6906279"/>
                  <a:pt x="1386833" y="6994358"/>
                  <a:pt x="1636294" y="7088494"/>
                </a:cubicBezTo>
                <a:cubicBezTo>
                  <a:pt x="2071618" y="7252767"/>
                  <a:pt x="2295295" y="7327075"/>
                  <a:pt x="2743200" y="7473505"/>
                </a:cubicBezTo>
                <a:cubicBezTo>
                  <a:pt x="3244104" y="7637262"/>
                  <a:pt x="3562191" y="7739801"/>
                  <a:pt x="4066673" y="7882579"/>
                </a:cubicBezTo>
                <a:cubicBezTo>
                  <a:pt x="4274484" y="7941394"/>
                  <a:pt x="4487425" y="7982724"/>
                  <a:pt x="4692315" y="8051021"/>
                </a:cubicBezTo>
                <a:cubicBezTo>
                  <a:pt x="4860757" y="8107168"/>
                  <a:pt x="5028027" y="8166963"/>
                  <a:pt x="5197642" y="8219463"/>
                </a:cubicBezTo>
                <a:cubicBezTo>
                  <a:pt x="5364991" y="8271262"/>
                  <a:pt x="5702968" y="8363842"/>
                  <a:pt x="5702968" y="8363842"/>
                </a:cubicBezTo>
                <a:cubicBezTo>
                  <a:pt x="5654842" y="8323737"/>
                  <a:pt x="5612308" y="8275757"/>
                  <a:pt x="5558589" y="8243526"/>
                </a:cubicBezTo>
                <a:cubicBezTo>
                  <a:pt x="5420761" y="8160829"/>
                  <a:pt x="4836822" y="7896230"/>
                  <a:pt x="4740442" y="7858516"/>
                </a:cubicBezTo>
                <a:cubicBezTo>
                  <a:pt x="4534928" y="7778097"/>
                  <a:pt x="4324943" y="7709351"/>
                  <a:pt x="4114800" y="7641947"/>
                </a:cubicBezTo>
                <a:cubicBezTo>
                  <a:pt x="3610477" y="7480183"/>
                  <a:pt x="3358772" y="7406472"/>
                  <a:pt x="2839452" y="7329126"/>
                </a:cubicBezTo>
                <a:cubicBezTo>
                  <a:pt x="2672094" y="7304200"/>
                  <a:pt x="2502568" y="7297042"/>
                  <a:pt x="2334126" y="7281000"/>
                </a:cubicBezTo>
                <a:cubicBezTo>
                  <a:pt x="2117558" y="7313084"/>
                  <a:pt x="1892118" y="7308020"/>
                  <a:pt x="1684421" y="7377252"/>
                </a:cubicBezTo>
                <a:cubicBezTo>
                  <a:pt x="1646374" y="7389934"/>
                  <a:pt x="1723636" y="7450677"/>
                  <a:pt x="1756610" y="7473505"/>
                </a:cubicBezTo>
                <a:cubicBezTo>
                  <a:pt x="1830343" y="7524551"/>
                  <a:pt x="1914651" y="7558879"/>
                  <a:pt x="1997242" y="7593821"/>
                </a:cubicBezTo>
                <a:cubicBezTo>
                  <a:pt x="2123473" y="7647227"/>
                  <a:pt x="2251787" y="7696186"/>
                  <a:pt x="2382252" y="7738200"/>
                </a:cubicBezTo>
                <a:cubicBezTo>
                  <a:pt x="2725229" y="7848650"/>
                  <a:pt x="3071841" y="7947483"/>
                  <a:pt x="3416968" y="8051021"/>
                </a:cubicBezTo>
                <a:cubicBezTo>
                  <a:pt x="4680131" y="8429970"/>
                  <a:pt x="3452870" y="8065123"/>
                  <a:pt x="4716379" y="8411968"/>
                </a:cubicBezTo>
                <a:cubicBezTo>
                  <a:pt x="4909752" y="8465051"/>
                  <a:pt x="5102334" y="8521118"/>
                  <a:pt x="5293894" y="8580410"/>
                </a:cubicBezTo>
                <a:cubicBezTo>
                  <a:pt x="5439278" y="8625410"/>
                  <a:pt x="5580322" y="8684317"/>
                  <a:pt x="5727031" y="8724789"/>
                </a:cubicBezTo>
                <a:cubicBezTo>
                  <a:pt x="5813480" y="8748637"/>
                  <a:pt x="5903494" y="8756874"/>
                  <a:pt x="5991726" y="8772916"/>
                </a:cubicBezTo>
                <a:lnTo>
                  <a:pt x="5919536" y="8628537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26" name="Picture 2" descr="C:\_MONICA\_actual\cioses\P1090713.JPG"/>
          <p:cNvPicPr>
            <a:picLocks noChangeAspect="1" noChangeArrowheads="1"/>
          </p:cNvPicPr>
          <p:nvPr/>
        </p:nvPicPr>
        <p:blipFill>
          <a:blip r:embed="rId2" cstate="print"/>
          <a:srcRect t="18752" b="8799"/>
          <a:stretch>
            <a:fillRect/>
          </a:stretch>
        </p:blipFill>
        <p:spPr bwMode="auto">
          <a:xfrm>
            <a:off x="0" y="1916832"/>
            <a:ext cx="9144000" cy="4968552"/>
          </a:xfrm>
          <a:prstGeom prst="rect">
            <a:avLst/>
          </a:prstGeom>
          <a:noFill/>
        </p:spPr>
      </p:pic>
      <p:sp>
        <p:nvSpPr>
          <p:cNvPr id="65" name="2 Marcador de contenido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499992" y="357624"/>
            <a:ext cx="46440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ts val="4000"/>
              </a:lnSpc>
              <a:spcBef>
                <a:spcPct val="20000"/>
              </a:spcBef>
              <a:defRPr/>
            </a:pPr>
            <a:r>
              <a:rPr lang="ca-ES" sz="6000" b="1" dirty="0" smtClean="0">
                <a:latin typeface="+mj-lt"/>
              </a:rPr>
              <a:t>El personal tècnic i administratiu</a:t>
            </a:r>
          </a:p>
        </p:txBody>
      </p:sp>
      <p:pic>
        <p:nvPicPr>
          <p:cNvPr id="19" name="18 Imagen" descr="Logo_CCM2011_Colo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4032448" cy="1361092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139828" y="5733256"/>
            <a:ext cx="77601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6600" dirty="0" smtClean="0">
                <a:solidFill>
                  <a:schemeClr val="bg1"/>
                </a:solidFill>
                <a:latin typeface="+mj-lt"/>
              </a:rPr>
              <a:t>Quants són? Què fan?</a:t>
            </a:r>
            <a:endParaRPr lang="ca-ES" sz="6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/>
          <p:nvPr/>
        </p:nvSpPr>
        <p:spPr>
          <a:xfrm>
            <a:off x="-3132856" y="-1117717"/>
            <a:ext cx="13330989" cy="9227237"/>
          </a:xfrm>
          <a:custGeom>
            <a:avLst/>
            <a:gdLst>
              <a:gd name="connsiteX0" fmla="*/ 12801600 w 13330989"/>
              <a:gd name="connsiteY0" fmla="*/ 2348052 h 9227237"/>
              <a:gd name="connsiteX1" fmla="*/ 12560968 w 13330989"/>
              <a:gd name="connsiteY1" fmla="*/ 1963042 h 9227237"/>
              <a:gd name="connsiteX2" fmla="*/ 12079705 w 13330989"/>
              <a:gd name="connsiteY2" fmla="*/ 1361463 h 9227237"/>
              <a:gd name="connsiteX3" fmla="*/ 11839073 w 13330989"/>
              <a:gd name="connsiteY3" fmla="*/ 1144894 h 9227237"/>
              <a:gd name="connsiteX4" fmla="*/ 11357810 w 13330989"/>
              <a:gd name="connsiteY4" fmla="*/ 687694 h 9227237"/>
              <a:gd name="connsiteX5" fmla="*/ 11165305 w 13330989"/>
              <a:gd name="connsiteY5" fmla="*/ 543316 h 9227237"/>
              <a:gd name="connsiteX6" fmla="*/ 10828421 w 13330989"/>
              <a:gd name="connsiteY6" fmla="*/ 350810 h 9227237"/>
              <a:gd name="connsiteX7" fmla="*/ 10587789 w 13330989"/>
              <a:gd name="connsiteY7" fmla="*/ 447063 h 9227237"/>
              <a:gd name="connsiteX8" fmla="*/ 10563726 w 13330989"/>
              <a:gd name="connsiteY8" fmla="*/ 567379 h 9227237"/>
              <a:gd name="connsiteX9" fmla="*/ 10659979 w 13330989"/>
              <a:gd name="connsiteY9" fmla="*/ 904263 h 9227237"/>
              <a:gd name="connsiteX10" fmla="*/ 10972800 w 13330989"/>
              <a:gd name="connsiteY10" fmla="*/ 1337400 h 9227237"/>
              <a:gd name="connsiteX11" fmla="*/ 11430000 w 13330989"/>
              <a:gd name="connsiteY11" fmla="*/ 1770537 h 9227237"/>
              <a:gd name="connsiteX12" fmla="*/ 11694694 w 13330989"/>
              <a:gd name="connsiteY12" fmla="*/ 2011168 h 9227237"/>
              <a:gd name="connsiteX13" fmla="*/ 12175958 w 13330989"/>
              <a:gd name="connsiteY13" fmla="*/ 2396179 h 9227237"/>
              <a:gd name="connsiteX14" fmla="*/ 12440652 w 13330989"/>
              <a:gd name="connsiteY14" fmla="*/ 2588684 h 9227237"/>
              <a:gd name="connsiteX15" fmla="*/ 12368463 w 13330989"/>
              <a:gd name="connsiteY15" fmla="*/ 2396179 h 9227237"/>
              <a:gd name="connsiteX16" fmla="*/ 11959389 w 13330989"/>
              <a:gd name="connsiteY16" fmla="*/ 1818663 h 9227237"/>
              <a:gd name="connsiteX17" fmla="*/ 11309684 w 13330989"/>
              <a:gd name="connsiteY17" fmla="*/ 1144894 h 9227237"/>
              <a:gd name="connsiteX18" fmla="*/ 10972800 w 13330989"/>
              <a:gd name="connsiteY18" fmla="*/ 856137 h 9227237"/>
              <a:gd name="connsiteX19" fmla="*/ 10395284 w 13330989"/>
              <a:gd name="connsiteY19" fmla="*/ 519252 h 9227237"/>
              <a:gd name="connsiteX20" fmla="*/ 10250905 w 13330989"/>
              <a:gd name="connsiteY20" fmla="*/ 495189 h 9227237"/>
              <a:gd name="connsiteX21" fmla="*/ 10202779 w 13330989"/>
              <a:gd name="connsiteY21" fmla="*/ 591442 h 9227237"/>
              <a:gd name="connsiteX22" fmla="*/ 10299031 w 13330989"/>
              <a:gd name="connsiteY22" fmla="*/ 783947 h 9227237"/>
              <a:gd name="connsiteX23" fmla="*/ 10828421 w 13330989"/>
              <a:gd name="connsiteY23" fmla="*/ 1457716 h 9227237"/>
              <a:gd name="connsiteX24" fmla="*/ 11213431 w 13330989"/>
              <a:gd name="connsiteY24" fmla="*/ 1842726 h 9227237"/>
              <a:gd name="connsiteX25" fmla="*/ 11574379 w 13330989"/>
              <a:gd name="connsiteY25" fmla="*/ 2251800 h 9227237"/>
              <a:gd name="connsiteX26" fmla="*/ 12248147 w 13330989"/>
              <a:gd name="connsiteY26" fmla="*/ 2853379 h 9227237"/>
              <a:gd name="connsiteX27" fmla="*/ 12560968 w 13330989"/>
              <a:gd name="connsiteY27" fmla="*/ 3118073 h 9227237"/>
              <a:gd name="connsiteX28" fmla="*/ 12224084 w 13330989"/>
              <a:gd name="connsiteY28" fmla="*/ 2733063 h 9227237"/>
              <a:gd name="connsiteX29" fmla="*/ 11478126 w 13330989"/>
              <a:gd name="connsiteY29" fmla="*/ 1914916 h 9227237"/>
              <a:gd name="connsiteX30" fmla="*/ 10467473 w 13330989"/>
              <a:gd name="connsiteY30" fmla="*/ 1024579 h 9227237"/>
              <a:gd name="connsiteX31" fmla="*/ 10034336 w 13330989"/>
              <a:gd name="connsiteY31" fmla="*/ 711758 h 9227237"/>
              <a:gd name="connsiteX32" fmla="*/ 9721515 w 13330989"/>
              <a:gd name="connsiteY32" fmla="*/ 567379 h 9227237"/>
              <a:gd name="connsiteX33" fmla="*/ 9601200 w 13330989"/>
              <a:gd name="connsiteY33" fmla="*/ 711758 h 9227237"/>
              <a:gd name="connsiteX34" fmla="*/ 9793705 w 13330989"/>
              <a:gd name="connsiteY34" fmla="*/ 976452 h 9227237"/>
              <a:gd name="connsiteX35" fmla="*/ 10491536 w 13330989"/>
              <a:gd name="connsiteY35" fmla="*/ 1770537 h 9227237"/>
              <a:gd name="connsiteX36" fmla="*/ 11357810 w 13330989"/>
              <a:gd name="connsiteY36" fmla="*/ 2612747 h 9227237"/>
              <a:gd name="connsiteX37" fmla="*/ 11766884 w 13330989"/>
              <a:gd name="connsiteY37" fmla="*/ 2973694 h 9227237"/>
              <a:gd name="connsiteX38" fmla="*/ 12248147 w 13330989"/>
              <a:gd name="connsiteY38" fmla="*/ 3334642 h 9227237"/>
              <a:gd name="connsiteX39" fmla="*/ 11622505 w 13330989"/>
              <a:gd name="connsiteY39" fmla="*/ 2660873 h 9227237"/>
              <a:gd name="connsiteX40" fmla="*/ 11165305 w 13330989"/>
              <a:gd name="connsiteY40" fmla="*/ 2227737 h 9227237"/>
              <a:gd name="connsiteX41" fmla="*/ 10154652 w 13330989"/>
              <a:gd name="connsiteY41" fmla="*/ 1361463 h 9227237"/>
              <a:gd name="connsiteX42" fmla="*/ 9721515 w 13330989"/>
              <a:gd name="connsiteY42" fmla="*/ 1048642 h 9227237"/>
              <a:gd name="connsiteX43" fmla="*/ 9408694 w 13330989"/>
              <a:gd name="connsiteY43" fmla="*/ 880200 h 9227237"/>
              <a:gd name="connsiteX44" fmla="*/ 9938084 w 13330989"/>
              <a:gd name="connsiteY44" fmla="*/ 1746473 h 9227237"/>
              <a:gd name="connsiteX45" fmla="*/ 11790947 w 13330989"/>
              <a:gd name="connsiteY45" fmla="*/ 3551210 h 9227237"/>
              <a:gd name="connsiteX46" fmla="*/ 12320336 w 13330989"/>
              <a:gd name="connsiteY46" fmla="*/ 3960284 h 9227237"/>
              <a:gd name="connsiteX47" fmla="*/ 11983452 w 13330989"/>
              <a:gd name="connsiteY47" fmla="*/ 3479021 h 9227237"/>
              <a:gd name="connsiteX48" fmla="*/ 11020926 w 13330989"/>
              <a:gd name="connsiteY48" fmla="*/ 2444305 h 9227237"/>
              <a:gd name="connsiteX49" fmla="*/ 9697452 w 13330989"/>
              <a:gd name="connsiteY49" fmla="*/ 1265210 h 9227237"/>
              <a:gd name="connsiteX50" fmla="*/ 8662736 w 13330989"/>
              <a:gd name="connsiteY50" fmla="*/ 615505 h 9227237"/>
              <a:gd name="connsiteX51" fmla="*/ 8446168 w 13330989"/>
              <a:gd name="connsiteY51" fmla="*/ 591442 h 9227237"/>
              <a:gd name="connsiteX52" fmla="*/ 9673389 w 13330989"/>
              <a:gd name="connsiteY52" fmla="*/ 2035231 h 9227237"/>
              <a:gd name="connsiteX53" fmla="*/ 11502189 w 13330989"/>
              <a:gd name="connsiteY53" fmla="*/ 3743716 h 9227237"/>
              <a:gd name="connsiteX54" fmla="*/ 11935326 w 13330989"/>
              <a:gd name="connsiteY54" fmla="*/ 4128726 h 9227237"/>
              <a:gd name="connsiteX55" fmla="*/ 12272210 w 13330989"/>
              <a:gd name="connsiteY55" fmla="*/ 4393421 h 9227237"/>
              <a:gd name="connsiteX56" fmla="*/ 12200021 w 13330989"/>
              <a:gd name="connsiteY56" fmla="*/ 4273105 h 9227237"/>
              <a:gd name="connsiteX57" fmla="*/ 10226842 w 13330989"/>
              <a:gd name="connsiteY57" fmla="*/ 2131484 h 9227237"/>
              <a:gd name="connsiteX58" fmla="*/ 8734926 w 13330989"/>
              <a:gd name="connsiteY58" fmla="*/ 904263 h 9227237"/>
              <a:gd name="connsiteX59" fmla="*/ 8157410 w 13330989"/>
              <a:gd name="connsiteY59" fmla="*/ 543316 h 9227237"/>
              <a:gd name="connsiteX60" fmla="*/ 7772400 w 13330989"/>
              <a:gd name="connsiteY60" fmla="*/ 398937 h 9227237"/>
              <a:gd name="connsiteX61" fmla="*/ 7820526 w 13330989"/>
              <a:gd name="connsiteY61" fmla="*/ 735821 h 9227237"/>
              <a:gd name="connsiteX62" fmla="*/ 8758989 w 13330989"/>
              <a:gd name="connsiteY62" fmla="*/ 1674284 h 9227237"/>
              <a:gd name="connsiteX63" fmla="*/ 9456821 w 13330989"/>
              <a:gd name="connsiteY63" fmla="*/ 2275863 h 9227237"/>
              <a:gd name="connsiteX64" fmla="*/ 10202779 w 13330989"/>
              <a:gd name="connsiteY64" fmla="*/ 2973694 h 9227237"/>
              <a:gd name="connsiteX65" fmla="*/ 10924673 w 13330989"/>
              <a:gd name="connsiteY65" fmla="*/ 3647463 h 9227237"/>
              <a:gd name="connsiteX66" fmla="*/ 11598442 w 13330989"/>
              <a:gd name="connsiteY66" fmla="*/ 4273105 h 9227237"/>
              <a:gd name="connsiteX67" fmla="*/ 12127831 w 13330989"/>
              <a:gd name="connsiteY67" fmla="*/ 4778431 h 9227237"/>
              <a:gd name="connsiteX68" fmla="*/ 12609094 w 13330989"/>
              <a:gd name="connsiteY68" fmla="*/ 5235631 h 9227237"/>
              <a:gd name="connsiteX69" fmla="*/ 12585031 w 13330989"/>
              <a:gd name="connsiteY69" fmla="*/ 5163442 h 9227237"/>
              <a:gd name="connsiteX70" fmla="*/ 11357810 w 13330989"/>
              <a:gd name="connsiteY70" fmla="*/ 3791842 h 9227237"/>
              <a:gd name="connsiteX71" fmla="*/ 9841831 w 13330989"/>
              <a:gd name="connsiteY71" fmla="*/ 2299926 h 9227237"/>
              <a:gd name="connsiteX72" fmla="*/ 8181473 w 13330989"/>
              <a:gd name="connsiteY72" fmla="*/ 1024579 h 9227237"/>
              <a:gd name="connsiteX73" fmla="*/ 6882063 w 13330989"/>
              <a:gd name="connsiteY73" fmla="*/ 374873 h 9227237"/>
              <a:gd name="connsiteX74" fmla="*/ 6521115 w 13330989"/>
              <a:gd name="connsiteY74" fmla="*/ 278621 h 9227237"/>
              <a:gd name="connsiteX75" fmla="*/ 6593305 w 13330989"/>
              <a:gd name="connsiteY75" fmla="*/ 639568 h 9227237"/>
              <a:gd name="connsiteX76" fmla="*/ 8253663 w 13330989"/>
              <a:gd name="connsiteY76" fmla="*/ 2083358 h 9227237"/>
              <a:gd name="connsiteX77" fmla="*/ 9793705 w 13330989"/>
              <a:gd name="connsiteY77" fmla="*/ 3406831 h 9227237"/>
              <a:gd name="connsiteX78" fmla="*/ 11454063 w 13330989"/>
              <a:gd name="connsiteY78" fmla="*/ 4826558 h 9227237"/>
              <a:gd name="connsiteX79" fmla="*/ 12705347 w 13330989"/>
              <a:gd name="connsiteY79" fmla="*/ 6053779 h 9227237"/>
              <a:gd name="connsiteX80" fmla="*/ 13114421 w 13330989"/>
              <a:gd name="connsiteY80" fmla="*/ 6438789 h 9227237"/>
              <a:gd name="connsiteX81" fmla="*/ 13330989 w 13330989"/>
              <a:gd name="connsiteY81" fmla="*/ 6631294 h 9227237"/>
              <a:gd name="connsiteX82" fmla="*/ 13258800 w 13330989"/>
              <a:gd name="connsiteY82" fmla="*/ 6390663 h 9227237"/>
              <a:gd name="connsiteX83" fmla="*/ 11766884 w 13330989"/>
              <a:gd name="connsiteY83" fmla="*/ 4297168 h 9227237"/>
              <a:gd name="connsiteX84" fmla="*/ 10900610 w 13330989"/>
              <a:gd name="connsiteY84" fmla="*/ 3358705 h 9227237"/>
              <a:gd name="connsiteX85" fmla="*/ 8879305 w 13330989"/>
              <a:gd name="connsiteY85" fmla="*/ 1650221 h 9227237"/>
              <a:gd name="connsiteX86" fmla="*/ 6882063 w 13330989"/>
              <a:gd name="connsiteY86" fmla="*/ 639568 h 9227237"/>
              <a:gd name="connsiteX87" fmla="*/ 6039852 w 13330989"/>
              <a:gd name="connsiteY87" fmla="*/ 350810 h 9227237"/>
              <a:gd name="connsiteX88" fmla="*/ 4764505 w 13330989"/>
              <a:gd name="connsiteY88" fmla="*/ 37989 h 9227237"/>
              <a:gd name="connsiteX89" fmla="*/ 4379494 w 13330989"/>
              <a:gd name="connsiteY89" fmla="*/ 13926 h 9227237"/>
              <a:gd name="connsiteX90" fmla="*/ 4066673 w 13330989"/>
              <a:gd name="connsiteY90" fmla="*/ 62052 h 9227237"/>
              <a:gd name="connsiteX91" fmla="*/ 4114800 w 13330989"/>
              <a:gd name="connsiteY91" fmla="*/ 206431 h 9227237"/>
              <a:gd name="connsiteX92" fmla="*/ 4379494 w 13330989"/>
              <a:gd name="connsiteY92" fmla="*/ 447063 h 9227237"/>
              <a:gd name="connsiteX93" fmla="*/ 5414210 w 13330989"/>
              <a:gd name="connsiteY93" fmla="*/ 1193021 h 9227237"/>
              <a:gd name="connsiteX94" fmla="*/ 6160168 w 13330989"/>
              <a:gd name="connsiteY94" fmla="*/ 1746473 h 9227237"/>
              <a:gd name="connsiteX95" fmla="*/ 7026442 w 13330989"/>
              <a:gd name="connsiteY95" fmla="*/ 2348052 h 9227237"/>
              <a:gd name="connsiteX96" fmla="*/ 10828421 w 13330989"/>
              <a:gd name="connsiteY96" fmla="*/ 5476263 h 9227237"/>
              <a:gd name="connsiteX97" fmla="*/ 12609094 w 13330989"/>
              <a:gd name="connsiteY97" fmla="*/ 7305063 h 9227237"/>
              <a:gd name="connsiteX98" fmla="*/ 12849726 w 13330989"/>
              <a:gd name="connsiteY98" fmla="*/ 7593821 h 9227237"/>
              <a:gd name="connsiteX99" fmla="*/ 12801600 w 13330989"/>
              <a:gd name="connsiteY99" fmla="*/ 7497568 h 9227237"/>
              <a:gd name="connsiteX100" fmla="*/ 12536905 w 13330989"/>
              <a:gd name="connsiteY100" fmla="*/ 7064431 h 9227237"/>
              <a:gd name="connsiteX101" fmla="*/ 10684042 w 13330989"/>
              <a:gd name="connsiteY101" fmla="*/ 4489673 h 9227237"/>
              <a:gd name="connsiteX102" fmla="*/ 9697452 w 13330989"/>
              <a:gd name="connsiteY102" fmla="*/ 3406831 h 9227237"/>
              <a:gd name="connsiteX103" fmla="*/ 8566484 w 13330989"/>
              <a:gd name="connsiteY103" fmla="*/ 2348052 h 9227237"/>
              <a:gd name="connsiteX104" fmla="*/ 6256421 w 13330989"/>
              <a:gd name="connsiteY104" fmla="*/ 856137 h 9227237"/>
              <a:gd name="connsiteX105" fmla="*/ 5197642 w 13330989"/>
              <a:gd name="connsiteY105" fmla="*/ 447063 h 9227237"/>
              <a:gd name="connsiteX106" fmla="*/ 3609473 w 13330989"/>
              <a:gd name="connsiteY106" fmla="*/ 206431 h 9227237"/>
              <a:gd name="connsiteX107" fmla="*/ 2719136 w 13330989"/>
              <a:gd name="connsiteY107" fmla="*/ 230494 h 9227237"/>
              <a:gd name="connsiteX108" fmla="*/ 2550694 w 13330989"/>
              <a:gd name="connsiteY108" fmla="*/ 302684 h 9227237"/>
              <a:gd name="connsiteX109" fmla="*/ 2574758 w 13330989"/>
              <a:gd name="connsiteY109" fmla="*/ 447063 h 9227237"/>
              <a:gd name="connsiteX110" fmla="*/ 2815389 w 13330989"/>
              <a:gd name="connsiteY110" fmla="*/ 639568 h 9227237"/>
              <a:gd name="connsiteX111" fmla="*/ 3874168 w 13330989"/>
              <a:gd name="connsiteY111" fmla="*/ 1337400 h 9227237"/>
              <a:gd name="connsiteX112" fmla="*/ 6521115 w 13330989"/>
              <a:gd name="connsiteY112" fmla="*/ 3118073 h 9227237"/>
              <a:gd name="connsiteX113" fmla="*/ 8590547 w 13330989"/>
              <a:gd name="connsiteY113" fmla="*/ 4730305 h 9227237"/>
              <a:gd name="connsiteX114" fmla="*/ 10395284 w 13330989"/>
              <a:gd name="connsiteY114" fmla="*/ 6462852 h 9227237"/>
              <a:gd name="connsiteX115" fmla="*/ 11670631 w 13330989"/>
              <a:gd name="connsiteY115" fmla="*/ 7762263 h 9227237"/>
              <a:gd name="connsiteX116" fmla="*/ 12272210 w 13330989"/>
              <a:gd name="connsiteY116" fmla="*/ 8387905 h 9227237"/>
              <a:gd name="connsiteX117" fmla="*/ 11863136 w 13330989"/>
              <a:gd name="connsiteY117" fmla="*/ 7666010 h 9227237"/>
              <a:gd name="connsiteX118" fmla="*/ 10587789 w 13330989"/>
              <a:gd name="connsiteY118" fmla="*/ 5861273 h 9227237"/>
              <a:gd name="connsiteX119" fmla="*/ 9625263 w 13330989"/>
              <a:gd name="connsiteY119" fmla="*/ 4730305 h 9227237"/>
              <a:gd name="connsiteX120" fmla="*/ 7291136 w 13330989"/>
              <a:gd name="connsiteY120" fmla="*/ 2660873 h 9227237"/>
              <a:gd name="connsiteX121" fmla="*/ 6039852 w 13330989"/>
              <a:gd name="connsiteY121" fmla="*/ 1914916 h 9227237"/>
              <a:gd name="connsiteX122" fmla="*/ 3874168 w 13330989"/>
              <a:gd name="connsiteY122" fmla="*/ 1048642 h 9227237"/>
              <a:gd name="connsiteX123" fmla="*/ 3056021 w 13330989"/>
              <a:gd name="connsiteY123" fmla="*/ 856137 h 9227237"/>
              <a:gd name="connsiteX124" fmla="*/ 2430379 w 13330989"/>
              <a:gd name="connsiteY124" fmla="*/ 735821 h 9227237"/>
              <a:gd name="connsiteX125" fmla="*/ 1684421 w 13330989"/>
              <a:gd name="connsiteY125" fmla="*/ 615505 h 9227237"/>
              <a:gd name="connsiteX126" fmla="*/ 1732547 w 13330989"/>
              <a:gd name="connsiteY126" fmla="*/ 759884 h 9227237"/>
              <a:gd name="connsiteX127" fmla="*/ 2622884 w 13330989"/>
              <a:gd name="connsiteY127" fmla="*/ 1265210 h 9227237"/>
              <a:gd name="connsiteX128" fmla="*/ 4235115 w 13330989"/>
              <a:gd name="connsiteY128" fmla="*/ 2251800 h 9227237"/>
              <a:gd name="connsiteX129" fmla="*/ 6328610 w 13330989"/>
              <a:gd name="connsiteY129" fmla="*/ 3791842 h 9227237"/>
              <a:gd name="connsiteX130" fmla="*/ 8518358 w 13330989"/>
              <a:gd name="connsiteY130" fmla="*/ 5644705 h 9227237"/>
              <a:gd name="connsiteX131" fmla="*/ 9504947 w 13330989"/>
              <a:gd name="connsiteY131" fmla="*/ 6583168 h 9227237"/>
              <a:gd name="connsiteX132" fmla="*/ 10948736 w 13330989"/>
              <a:gd name="connsiteY132" fmla="*/ 8123210 h 9227237"/>
              <a:gd name="connsiteX133" fmla="*/ 11405936 w 13330989"/>
              <a:gd name="connsiteY133" fmla="*/ 8628537 h 9227237"/>
              <a:gd name="connsiteX134" fmla="*/ 11646568 w 13330989"/>
              <a:gd name="connsiteY134" fmla="*/ 8893231 h 9227237"/>
              <a:gd name="connsiteX135" fmla="*/ 11117179 w 13330989"/>
              <a:gd name="connsiteY135" fmla="*/ 8147273 h 9227237"/>
              <a:gd name="connsiteX136" fmla="*/ 10491536 w 13330989"/>
              <a:gd name="connsiteY136" fmla="*/ 7353189 h 9227237"/>
              <a:gd name="connsiteX137" fmla="*/ 8638673 w 13330989"/>
              <a:gd name="connsiteY137" fmla="*/ 5283758 h 9227237"/>
              <a:gd name="connsiteX138" fmla="*/ 6063915 w 13330989"/>
              <a:gd name="connsiteY138" fmla="*/ 3238389 h 9227237"/>
              <a:gd name="connsiteX139" fmla="*/ 4716379 w 13330989"/>
              <a:gd name="connsiteY139" fmla="*/ 2468368 h 9227237"/>
              <a:gd name="connsiteX140" fmla="*/ 2430379 w 13330989"/>
              <a:gd name="connsiteY140" fmla="*/ 1529905 h 9227237"/>
              <a:gd name="connsiteX141" fmla="*/ 986589 w 13330989"/>
              <a:gd name="connsiteY141" fmla="*/ 1217084 h 9227237"/>
              <a:gd name="connsiteX142" fmla="*/ 625642 w 13330989"/>
              <a:gd name="connsiteY142" fmla="*/ 1193021 h 9227237"/>
              <a:gd name="connsiteX143" fmla="*/ 457200 w 13330989"/>
              <a:gd name="connsiteY143" fmla="*/ 1265210 h 9227237"/>
              <a:gd name="connsiteX144" fmla="*/ 697831 w 13330989"/>
              <a:gd name="connsiteY144" fmla="*/ 1385526 h 9227237"/>
              <a:gd name="connsiteX145" fmla="*/ 1756610 w 13330989"/>
              <a:gd name="connsiteY145" fmla="*/ 1987105 h 9227237"/>
              <a:gd name="connsiteX146" fmla="*/ 3489158 w 13330989"/>
              <a:gd name="connsiteY146" fmla="*/ 3021821 h 9227237"/>
              <a:gd name="connsiteX147" fmla="*/ 5654842 w 13330989"/>
              <a:gd name="connsiteY147" fmla="*/ 4465610 h 9227237"/>
              <a:gd name="connsiteX148" fmla="*/ 7844589 w 13330989"/>
              <a:gd name="connsiteY148" fmla="*/ 6270347 h 9227237"/>
              <a:gd name="connsiteX149" fmla="*/ 9529010 w 13330989"/>
              <a:gd name="connsiteY149" fmla="*/ 7906642 h 9227237"/>
              <a:gd name="connsiteX150" fmla="*/ 10058400 w 13330989"/>
              <a:gd name="connsiteY150" fmla="*/ 8484158 h 9227237"/>
              <a:gd name="connsiteX151" fmla="*/ 10371221 w 13330989"/>
              <a:gd name="connsiteY151" fmla="*/ 8845105 h 9227237"/>
              <a:gd name="connsiteX152" fmla="*/ 10467473 w 13330989"/>
              <a:gd name="connsiteY152" fmla="*/ 8941358 h 9227237"/>
              <a:gd name="connsiteX153" fmla="*/ 10371221 w 13330989"/>
              <a:gd name="connsiteY153" fmla="*/ 8796979 h 9227237"/>
              <a:gd name="connsiteX154" fmla="*/ 8783052 w 13330989"/>
              <a:gd name="connsiteY154" fmla="*/ 6871926 h 9227237"/>
              <a:gd name="connsiteX155" fmla="*/ 7868652 w 13330989"/>
              <a:gd name="connsiteY155" fmla="*/ 5861273 h 9227237"/>
              <a:gd name="connsiteX156" fmla="*/ 6761747 w 13330989"/>
              <a:gd name="connsiteY156" fmla="*/ 4850621 h 9227237"/>
              <a:gd name="connsiteX157" fmla="*/ 4235115 w 13330989"/>
              <a:gd name="connsiteY157" fmla="*/ 3094010 h 9227237"/>
              <a:gd name="connsiteX158" fmla="*/ 2021305 w 13330989"/>
              <a:gd name="connsiteY158" fmla="*/ 2251800 h 9227237"/>
              <a:gd name="connsiteX159" fmla="*/ 1275347 w 13330989"/>
              <a:gd name="connsiteY159" fmla="*/ 2131484 h 9227237"/>
              <a:gd name="connsiteX160" fmla="*/ 577515 w 13330989"/>
              <a:gd name="connsiteY160" fmla="*/ 2203673 h 9227237"/>
              <a:gd name="connsiteX161" fmla="*/ 505326 w 13330989"/>
              <a:gd name="connsiteY161" fmla="*/ 2299926 h 9227237"/>
              <a:gd name="connsiteX162" fmla="*/ 577515 w 13330989"/>
              <a:gd name="connsiteY162" fmla="*/ 2444305 h 9227237"/>
              <a:gd name="connsiteX163" fmla="*/ 1130968 w 13330989"/>
              <a:gd name="connsiteY163" fmla="*/ 2949631 h 9227237"/>
              <a:gd name="connsiteX164" fmla="*/ 2839452 w 13330989"/>
              <a:gd name="connsiteY164" fmla="*/ 4321231 h 9227237"/>
              <a:gd name="connsiteX165" fmla="*/ 4355431 w 13330989"/>
              <a:gd name="connsiteY165" fmla="*/ 5380010 h 9227237"/>
              <a:gd name="connsiteX166" fmla="*/ 5197642 w 13330989"/>
              <a:gd name="connsiteY166" fmla="*/ 5909400 h 9227237"/>
              <a:gd name="connsiteX167" fmla="*/ 6087979 w 13330989"/>
              <a:gd name="connsiteY167" fmla="*/ 6486916 h 9227237"/>
              <a:gd name="connsiteX168" fmla="*/ 7772400 w 13330989"/>
              <a:gd name="connsiteY168" fmla="*/ 7641947 h 9227237"/>
              <a:gd name="connsiteX169" fmla="*/ 9023684 w 13330989"/>
              <a:gd name="connsiteY169" fmla="*/ 8604473 h 9227237"/>
              <a:gd name="connsiteX170" fmla="*/ 9553073 w 13330989"/>
              <a:gd name="connsiteY170" fmla="*/ 9013547 h 9227237"/>
              <a:gd name="connsiteX171" fmla="*/ 9312442 w 13330989"/>
              <a:gd name="connsiteY171" fmla="*/ 8580410 h 9227237"/>
              <a:gd name="connsiteX172" fmla="*/ 8181473 w 13330989"/>
              <a:gd name="connsiteY172" fmla="*/ 7112558 h 9227237"/>
              <a:gd name="connsiteX173" fmla="*/ 7267073 w 13330989"/>
              <a:gd name="connsiteY173" fmla="*/ 6125968 h 9227237"/>
              <a:gd name="connsiteX174" fmla="*/ 4884821 w 13330989"/>
              <a:gd name="connsiteY174" fmla="*/ 4224979 h 9227237"/>
              <a:gd name="connsiteX175" fmla="*/ 3609473 w 13330989"/>
              <a:gd name="connsiteY175" fmla="*/ 3575273 h 9227237"/>
              <a:gd name="connsiteX176" fmla="*/ 1491915 w 13330989"/>
              <a:gd name="connsiteY176" fmla="*/ 3069947 h 9227237"/>
              <a:gd name="connsiteX177" fmla="*/ 96252 w 13330989"/>
              <a:gd name="connsiteY177" fmla="*/ 3262452 h 9227237"/>
              <a:gd name="connsiteX178" fmla="*/ 0 w 13330989"/>
              <a:gd name="connsiteY178" fmla="*/ 3382768 h 9227237"/>
              <a:gd name="connsiteX179" fmla="*/ 312821 w 13330989"/>
              <a:gd name="connsiteY179" fmla="*/ 3767779 h 9227237"/>
              <a:gd name="connsiteX180" fmla="*/ 2141621 w 13330989"/>
              <a:gd name="connsiteY180" fmla="*/ 4898747 h 9227237"/>
              <a:gd name="connsiteX181" fmla="*/ 3007894 w 13330989"/>
              <a:gd name="connsiteY181" fmla="*/ 5380010 h 9227237"/>
              <a:gd name="connsiteX182" fmla="*/ 3922294 w 13330989"/>
              <a:gd name="connsiteY182" fmla="*/ 5909400 h 9227237"/>
              <a:gd name="connsiteX183" fmla="*/ 4884821 w 13330989"/>
              <a:gd name="connsiteY183" fmla="*/ 6438789 h 9227237"/>
              <a:gd name="connsiteX184" fmla="*/ 6713621 w 13330989"/>
              <a:gd name="connsiteY184" fmla="*/ 7569758 h 9227237"/>
              <a:gd name="connsiteX185" fmla="*/ 8109284 w 13330989"/>
              <a:gd name="connsiteY185" fmla="*/ 8556347 h 9227237"/>
              <a:gd name="connsiteX186" fmla="*/ 8518358 w 13330989"/>
              <a:gd name="connsiteY186" fmla="*/ 8869168 h 9227237"/>
              <a:gd name="connsiteX187" fmla="*/ 8470231 w 13330989"/>
              <a:gd name="connsiteY187" fmla="*/ 8676663 h 9227237"/>
              <a:gd name="connsiteX188" fmla="*/ 7363326 w 13330989"/>
              <a:gd name="connsiteY188" fmla="*/ 7497568 h 9227237"/>
              <a:gd name="connsiteX189" fmla="*/ 6497052 w 13330989"/>
              <a:gd name="connsiteY189" fmla="*/ 6751610 h 9227237"/>
              <a:gd name="connsiteX190" fmla="*/ 4379494 w 13330989"/>
              <a:gd name="connsiteY190" fmla="*/ 5452200 h 9227237"/>
              <a:gd name="connsiteX191" fmla="*/ 2358189 w 13330989"/>
              <a:gd name="connsiteY191" fmla="*/ 4754368 h 9227237"/>
              <a:gd name="connsiteX192" fmla="*/ 1588168 w 13330989"/>
              <a:gd name="connsiteY192" fmla="*/ 4609989 h 9227237"/>
              <a:gd name="connsiteX193" fmla="*/ 601579 w 13330989"/>
              <a:gd name="connsiteY193" fmla="*/ 4537800 h 9227237"/>
              <a:gd name="connsiteX194" fmla="*/ 312821 w 13330989"/>
              <a:gd name="connsiteY194" fmla="*/ 4609989 h 9227237"/>
              <a:gd name="connsiteX195" fmla="*/ 360947 w 13330989"/>
              <a:gd name="connsiteY195" fmla="*/ 4706242 h 9227237"/>
              <a:gd name="connsiteX196" fmla="*/ 577515 w 13330989"/>
              <a:gd name="connsiteY196" fmla="*/ 4874684 h 9227237"/>
              <a:gd name="connsiteX197" fmla="*/ 1515979 w 13330989"/>
              <a:gd name="connsiteY197" fmla="*/ 5404073 h 9227237"/>
              <a:gd name="connsiteX198" fmla="*/ 3056021 w 13330989"/>
              <a:gd name="connsiteY198" fmla="*/ 6174094 h 9227237"/>
              <a:gd name="connsiteX199" fmla="*/ 4908884 w 13330989"/>
              <a:gd name="connsiteY199" fmla="*/ 7088494 h 9227237"/>
              <a:gd name="connsiteX200" fmla="*/ 5799221 w 13330989"/>
              <a:gd name="connsiteY200" fmla="*/ 7521631 h 9227237"/>
              <a:gd name="connsiteX201" fmla="*/ 6569242 w 13330989"/>
              <a:gd name="connsiteY201" fmla="*/ 7930705 h 9227237"/>
              <a:gd name="connsiteX202" fmla="*/ 7170821 w 13330989"/>
              <a:gd name="connsiteY202" fmla="*/ 8267589 h 9227237"/>
              <a:gd name="connsiteX203" fmla="*/ 7579894 w 13330989"/>
              <a:gd name="connsiteY203" fmla="*/ 8484158 h 9227237"/>
              <a:gd name="connsiteX204" fmla="*/ 7772400 w 13330989"/>
              <a:gd name="connsiteY204" fmla="*/ 8556347 h 9227237"/>
              <a:gd name="connsiteX205" fmla="*/ 7531768 w 13330989"/>
              <a:gd name="connsiteY205" fmla="*/ 8243526 h 9227237"/>
              <a:gd name="connsiteX206" fmla="*/ 6448926 w 13330989"/>
              <a:gd name="connsiteY206" fmla="*/ 7401316 h 9227237"/>
              <a:gd name="connsiteX207" fmla="*/ 5654842 w 13330989"/>
              <a:gd name="connsiteY207" fmla="*/ 6968179 h 9227237"/>
              <a:gd name="connsiteX208" fmla="*/ 3128210 w 13330989"/>
              <a:gd name="connsiteY208" fmla="*/ 6366600 h 9227237"/>
              <a:gd name="connsiteX209" fmla="*/ 2454442 w 13330989"/>
              <a:gd name="connsiteY209" fmla="*/ 6342537 h 9227237"/>
              <a:gd name="connsiteX210" fmla="*/ 1467852 w 13330989"/>
              <a:gd name="connsiteY210" fmla="*/ 6366600 h 9227237"/>
              <a:gd name="connsiteX211" fmla="*/ 866273 w 13330989"/>
              <a:gd name="connsiteY211" fmla="*/ 6462852 h 9227237"/>
              <a:gd name="connsiteX212" fmla="*/ 649705 w 13330989"/>
              <a:gd name="connsiteY212" fmla="*/ 6607231 h 9227237"/>
              <a:gd name="connsiteX213" fmla="*/ 697831 w 13330989"/>
              <a:gd name="connsiteY213" fmla="*/ 6679421 h 9227237"/>
              <a:gd name="connsiteX214" fmla="*/ 890336 w 13330989"/>
              <a:gd name="connsiteY214" fmla="*/ 6799737 h 9227237"/>
              <a:gd name="connsiteX215" fmla="*/ 1636294 w 13330989"/>
              <a:gd name="connsiteY215" fmla="*/ 7088494 h 9227237"/>
              <a:gd name="connsiteX216" fmla="*/ 2743200 w 13330989"/>
              <a:gd name="connsiteY216" fmla="*/ 7473505 h 9227237"/>
              <a:gd name="connsiteX217" fmla="*/ 4066673 w 13330989"/>
              <a:gd name="connsiteY217" fmla="*/ 7882579 h 9227237"/>
              <a:gd name="connsiteX218" fmla="*/ 4692315 w 13330989"/>
              <a:gd name="connsiteY218" fmla="*/ 8051021 h 9227237"/>
              <a:gd name="connsiteX219" fmla="*/ 5197642 w 13330989"/>
              <a:gd name="connsiteY219" fmla="*/ 8219463 h 9227237"/>
              <a:gd name="connsiteX220" fmla="*/ 5702968 w 13330989"/>
              <a:gd name="connsiteY220" fmla="*/ 8363842 h 9227237"/>
              <a:gd name="connsiteX221" fmla="*/ 5558589 w 13330989"/>
              <a:gd name="connsiteY221" fmla="*/ 8243526 h 9227237"/>
              <a:gd name="connsiteX222" fmla="*/ 4740442 w 13330989"/>
              <a:gd name="connsiteY222" fmla="*/ 7858516 h 9227237"/>
              <a:gd name="connsiteX223" fmla="*/ 4114800 w 13330989"/>
              <a:gd name="connsiteY223" fmla="*/ 7641947 h 9227237"/>
              <a:gd name="connsiteX224" fmla="*/ 2839452 w 13330989"/>
              <a:gd name="connsiteY224" fmla="*/ 7329126 h 9227237"/>
              <a:gd name="connsiteX225" fmla="*/ 2334126 w 13330989"/>
              <a:gd name="connsiteY225" fmla="*/ 7281000 h 9227237"/>
              <a:gd name="connsiteX226" fmla="*/ 1684421 w 13330989"/>
              <a:gd name="connsiteY226" fmla="*/ 7377252 h 9227237"/>
              <a:gd name="connsiteX227" fmla="*/ 1756610 w 13330989"/>
              <a:gd name="connsiteY227" fmla="*/ 7473505 h 9227237"/>
              <a:gd name="connsiteX228" fmla="*/ 1997242 w 13330989"/>
              <a:gd name="connsiteY228" fmla="*/ 7593821 h 9227237"/>
              <a:gd name="connsiteX229" fmla="*/ 2382252 w 13330989"/>
              <a:gd name="connsiteY229" fmla="*/ 7738200 h 9227237"/>
              <a:gd name="connsiteX230" fmla="*/ 3416968 w 13330989"/>
              <a:gd name="connsiteY230" fmla="*/ 8051021 h 9227237"/>
              <a:gd name="connsiteX231" fmla="*/ 4716379 w 13330989"/>
              <a:gd name="connsiteY231" fmla="*/ 8411968 h 9227237"/>
              <a:gd name="connsiteX232" fmla="*/ 5293894 w 13330989"/>
              <a:gd name="connsiteY232" fmla="*/ 8580410 h 9227237"/>
              <a:gd name="connsiteX233" fmla="*/ 5727031 w 13330989"/>
              <a:gd name="connsiteY233" fmla="*/ 8724789 h 9227237"/>
              <a:gd name="connsiteX234" fmla="*/ 5991726 w 13330989"/>
              <a:gd name="connsiteY234" fmla="*/ 8772916 h 9227237"/>
              <a:gd name="connsiteX235" fmla="*/ 5919536 w 13330989"/>
              <a:gd name="connsiteY235" fmla="*/ 8628537 h 922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3330989" h="9227237">
                <a:moveTo>
                  <a:pt x="12801600" y="2348052"/>
                </a:moveTo>
                <a:cubicBezTo>
                  <a:pt x="12721389" y="2219715"/>
                  <a:pt x="12651772" y="2084115"/>
                  <a:pt x="12560968" y="1963042"/>
                </a:cubicBezTo>
                <a:cubicBezTo>
                  <a:pt x="12400538" y="1749136"/>
                  <a:pt x="12266633" y="1548391"/>
                  <a:pt x="12079705" y="1361463"/>
                </a:cubicBezTo>
                <a:cubicBezTo>
                  <a:pt x="12003399" y="1285157"/>
                  <a:pt x="11917963" y="1218525"/>
                  <a:pt x="11839073" y="1144894"/>
                </a:cubicBezTo>
                <a:cubicBezTo>
                  <a:pt x="11677312" y="993917"/>
                  <a:pt x="11534827" y="820456"/>
                  <a:pt x="11357810" y="687694"/>
                </a:cubicBezTo>
                <a:cubicBezTo>
                  <a:pt x="11293642" y="639568"/>
                  <a:pt x="11231402" y="588757"/>
                  <a:pt x="11165305" y="543316"/>
                </a:cubicBezTo>
                <a:cubicBezTo>
                  <a:pt x="11006548" y="434171"/>
                  <a:pt x="10984040" y="428620"/>
                  <a:pt x="10828421" y="350810"/>
                </a:cubicBezTo>
                <a:cubicBezTo>
                  <a:pt x="10748210" y="382894"/>
                  <a:pt x="10654651" y="392358"/>
                  <a:pt x="10587789" y="447063"/>
                </a:cubicBezTo>
                <a:cubicBezTo>
                  <a:pt x="10556135" y="472962"/>
                  <a:pt x="10557347" y="526980"/>
                  <a:pt x="10563726" y="567379"/>
                </a:cubicBezTo>
                <a:cubicBezTo>
                  <a:pt x="10581941" y="682738"/>
                  <a:pt x="10617421" y="795505"/>
                  <a:pt x="10659979" y="904263"/>
                </a:cubicBezTo>
                <a:cubicBezTo>
                  <a:pt x="10728984" y="1080609"/>
                  <a:pt x="10840303" y="1204903"/>
                  <a:pt x="10972800" y="1337400"/>
                </a:cubicBezTo>
                <a:cubicBezTo>
                  <a:pt x="11121244" y="1485844"/>
                  <a:pt x="11276529" y="1627297"/>
                  <a:pt x="11430000" y="1770537"/>
                </a:cubicBezTo>
                <a:cubicBezTo>
                  <a:pt x="11517172" y="1851897"/>
                  <a:pt x="11601582" y="1936679"/>
                  <a:pt x="11694694" y="2011168"/>
                </a:cubicBezTo>
                <a:cubicBezTo>
                  <a:pt x="11855115" y="2139505"/>
                  <a:pt x="12009812" y="2275345"/>
                  <a:pt x="12175958" y="2396179"/>
                </a:cubicBezTo>
                <a:lnTo>
                  <a:pt x="12440652" y="2588684"/>
                </a:lnTo>
                <a:cubicBezTo>
                  <a:pt x="12416589" y="2524516"/>
                  <a:pt x="12400381" y="2456824"/>
                  <a:pt x="12368463" y="2396179"/>
                </a:cubicBezTo>
                <a:cubicBezTo>
                  <a:pt x="12287224" y="2241825"/>
                  <a:pt x="12065246" y="1935964"/>
                  <a:pt x="11959389" y="1818663"/>
                </a:cubicBezTo>
                <a:cubicBezTo>
                  <a:pt x="11750362" y="1587038"/>
                  <a:pt x="11546570" y="1347939"/>
                  <a:pt x="11309684" y="1144894"/>
                </a:cubicBezTo>
                <a:cubicBezTo>
                  <a:pt x="11197389" y="1048642"/>
                  <a:pt x="11089546" y="946939"/>
                  <a:pt x="10972800" y="856137"/>
                </a:cubicBezTo>
                <a:cubicBezTo>
                  <a:pt x="10778228" y="704804"/>
                  <a:pt x="10624173" y="600036"/>
                  <a:pt x="10395284" y="519252"/>
                </a:cubicBezTo>
                <a:cubicBezTo>
                  <a:pt x="10349275" y="503014"/>
                  <a:pt x="10299031" y="503210"/>
                  <a:pt x="10250905" y="495189"/>
                </a:cubicBezTo>
                <a:cubicBezTo>
                  <a:pt x="10234863" y="527273"/>
                  <a:pt x="10196882" y="556059"/>
                  <a:pt x="10202779" y="591442"/>
                </a:cubicBezTo>
                <a:cubicBezTo>
                  <a:pt x="10214573" y="662208"/>
                  <a:pt x="10257027" y="725787"/>
                  <a:pt x="10299031" y="783947"/>
                </a:cubicBezTo>
                <a:cubicBezTo>
                  <a:pt x="10466260" y="1015495"/>
                  <a:pt x="10626456" y="1255751"/>
                  <a:pt x="10828421" y="1457716"/>
                </a:cubicBezTo>
                <a:cubicBezTo>
                  <a:pt x="10956758" y="1586053"/>
                  <a:pt x="11089165" y="1710443"/>
                  <a:pt x="11213431" y="1842726"/>
                </a:cubicBezTo>
                <a:cubicBezTo>
                  <a:pt x="11337939" y="1975267"/>
                  <a:pt x="11444288" y="2124734"/>
                  <a:pt x="11574379" y="2251800"/>
                </a:cubicBezTo>
                <a:cubicBezTo>
                  <a:pt x="11789767" y="2462179"/>
                  <a:pt x="12023450" y="2652973"/>
                  <a:pt x="12248147" y="2853379"/>
                </a:cubicBezTo>
                <a:cubicBezTo>
                  <a:pt x="12489472" y="3068615"/>
                  <a:pt x="12389612" y="2989558"/>
                  <a:pt x="12560968" y="3118073"/>
                </a:cubicBezTo>
                <a:cubicBezTo>
                  <a:pt x="12377183" y="2842397"/>
                  <a:pt x="12553877" y="3086987"/>
                  <a:pt x="12224084" y="2733063"/>
                </a:cubicBezTo>
                <a:cubicBezTo>
                  <a:pt x="11972489" y="2463059"/>
                  <a:pt x="11745373" y="2169437"/>
                  <a:pt x="11478126" y="1914916"/>
                </a:cubicBezTo>
                <a:cubicBezTo>
                  <a:pt x="10977877" y="1438487"/>
                  <a:pt x="11002655" y="1436257"/>
                  <a:pt x="10467473" y="1024579"/>
                </a:cubicBezTo>
                <a:cubicBezTo>
                  <a:pt x="10326309" y="915992"/>
                  <a:pt x="10186181" y="804824"/>
                  <a:pt x="10034336" y="711758"/>
                </a:cubicBezTo>
                <a:cubicBezTo>
                  <a:pt x="9936420" y="651745"/>
                  <a:pt x="9825789" y="615505"/>
                  <a:pt x="9721515" y="567379"/>
                </a:cubicBezTo>
                <a:cubicBezTo>
                  <a:pt x="9681410" y="615505"/>
                  <a:pt x="9590313" y="650065"/>
                  <a:pt x="9601200" y="711758"/>
                </a:cubicBezTo>
                <a:cubicBezTo>
                  <a:pt x="9620160" y="819196"/>
                  <a:pt x="9723490" y="892953"/>
                  <a:pt x="9793705" y="976452"/>
                </a:cubicBezTo>
                <a:cubicBezTo>
                  <a:pt x="10020496" y="1246150"/>
                  <a:pt x="10238882" y="1524901"/>
                  <a:pt x="10491536" y="1770537"/>
                </a:cubicBezTo>
                <a:cubicBezTo>
                  <a:pt x="10780294" y="2051274"/>
                  <a:pt x="11064864" y="2336383"/>
                  <a:pt x="11357810" y="2612747"/>
                </a:cubicBezTo>
                <a:cubicBezTo>
                  <a:pt x="11490086" y="2737536"/>
                  <a:pt x="11617369" y="2870183"/>
                  <a:pt x="11766884" y="2973694"/>
                </a:cubicBezTo>
                <a:cubicBezTo>
                  <a:pt x="12140506" y="3232356"/>
                  <a:pt x="11983413" y="3107727"/>
                  <a:pt x="12248147" y="3334642"/>
                </a:cubicBezTo>
                <a:cubicBezTo>
                  <a:pt x="12080076" y="2998497"/>
                  <a:pt x="12211684" y="3236350"/>
                  <a:pt x="11622505" y="2660873"/>
                </a:cubicBezTo>
                <a:cubicBezTo>
                  <a:pt x="11472325" y="2514186"/>
                  <a:pt x="11319415" y="2370289"/>
                  <a:pt x="11165305" y="2227737"/>
                </a:cubicBezTo>
                <a:cubicBezTo>
                  <a:pt x="10770680" y="1862709"/>
                  <a:pt x="10577597" y="1686805"/>
                  <a:pt x="10154652" y="1361463"/>
                </a:cubicBezTo>
                <a:cubicBezTo>
                  <a:pt x="10013489" y="1252876"/>
                  <a:pt x="9871169" y="1145193"/>
                  <a:pt x="9721515" y="1048642"/>
                </a:cubicBezTo>
                <a:cubicBezTo>
                  <a:pt x="9621999" y="984438"/>
                  <a:pt x="9512968" y="936347"/>
                  <a:pt x="9408694" y="880200"/>
                </a:cubicBezTo>
                <a:cubicBezTo>
                  <a:pt x="9281686" y="1324730"/>
                  <a:pt x="9302314" y="1077241"/>
                  <a:pt x="9938084" y="1746473"/>
                </a:cubicBezTo>
                <a:cubicBezTo>
                  <a:pt x="10547261" y="2387712"/>
                  <a:pt x="11087985" y="3008011"/>
                  <a:pt x="11790947" y="3551210"/>
                </a:cubicBezTo>
                <a:lnTo>
                  <a:pt x="12320336" y="3960284"/>
                </a:lnTo>
                <a:cubicBezTo>
                  <a:pt x="12204009" y="3727629"/>
                  <a:pt x="12229027" y="3753487"/>
                  <a:pt x="11983452" y="3479021"/>
                </a:cubicBezTo>
                <a:cubicBezTo>
                  <a:pt x="11669350" y="3127966"/>
                  <a:pt x="11360241" y="2771053"/>
                  <a:pt x="11020926" y="2444305"/>
                </a:cubicBezTo>
                <a:cubicBezTo>
                  <a:pt x="10398657" y="1845083"/>
                  <a:pt x="10374635" y="1789069"/>
                  <a:pt x="9697452" y="1265210"/>
                </a:cubicBezTo>
                <a:cubicBezTo>
                  <a:pt x="9384148" y="1022843"/>
                  <a:pt x="9042982" y="756337"/>
                  <a:pt x="8662736" y="615505"/>
                </a:cubicBezTo>
                <a:cubicBezTo>
                  <a:pt x="8594624" y="590278"/>
                  <a:pt x="8518357" y="599463"/>
                  <a:pt x="8446168" y="591442"/>
                </a:cubicBezTo>
                <a:cubicBezTo>
                  <a:pt x="8935443" y="1436552"/>
                  <a:pt x="8602551" y="947919"/>
                  <a:pt x="9673389" y="2035231"/>
                </a:cubicBezTo>
                <a:cubicBezTo>
                  <a:pt x="10512390" y="2887140"/>
                  <a:pt x="10359881" y="2717294"/>
                  <a:pt x="11502189" y="3743716"/>
                </a:cubicBezTo>
                <a:cubicBezTo>
                  <a:pt x="11645876" y="3872826"/>
                  <a:pt x="11789015" y="4002596"/>
                  <a:pt x="11935326" y="4128726"/>
                </a:cubicBezTo>
                <a:cubicBezTo>
                  <a:pt x="12157921" y="4320618"/>
                  <a:pt x="12121526" y="4292963"/>
                  <a:pt x="12272210" y="4393421"/>
                </a:cubicBezTo>
                <a:cubicBezTo>
                  <a:pt x="12248147" y="4353316"/>
                  <a:pt x="12229238" y="4309627"/>
                  <a:pt x="12200021" y="4273105"/>
                </a:cubicBezTo>
                <a:cubicBezTo>
                  <a:pt x="11592478" y="3513675"/>
                  <a:pt x="10962693" y="2775354"/>
                  <a:pt x="10226842" y="2131484"/>
                </a:cubicBezTo>
                <a:cubicBezTo>
                  <a:pt x="9639006" y="1617127"/>
                  <a:pt x="9362651" y="1345995"/>
                  <a:pt x="8734926" y="904263"/>
                </a:cubicBezTo>
                <a:cubicBezTo>
                  <a:pt x="8549275" y="773619"/>
                  <a:pt x="8358405" y="648839"/>
                  <a:pt x="8157410" y="543316"/>
                </a:cubicBezTo>
                <a:cubicBezTo>
                  <a:pt x="8036054" y="479604"/>
                  <a:pt x="7900737" y="447063"/>
                  <a:pt x="7772400" y="398937"/>
                </a:cubicBezTo>
                <a:cubicBezTo>
                  <a:pt x="7621075" y="512429"/>
                  <a:pt x="7593462" y="483528"/>
                  <a:pt x="7820526" y="735821"/>
                </a:cubicBezTo>
                <a:cubicBezTo>
                  <a:pt x="8116473" y="1064651"/>
                  <a:pt x="8436836" y="1371082"/>
                  <a:pt x="8758989" y="1674284"/>
                </a:cubicBezTo>
                <a:cubicBezTo>
                  <a:pt x="8982629" y="1884769"/>
                  <a:pt x="9228545" y="2070415"/>
                  <a:pt x="9456821" y="2275863"/>
                </a:cubicBezTo>
                <a:cubicBezTo>
                  <a:pt x="9709908" y="2503641"/>
                  <a:pt x="9953995" y="2741224"/>
                  <a:pt x="10202779" y="2973694"/>
                </a:cubicBezTo>
                <a:lnTo>
                  <a:pt x="10924673" y="3647463"/>
                </a:lnTo>
                <a:lnTo>
                  <a:pt x="11598442" y="4273105"/>
                </a:lnTo>
                <a:cubicBezTo>
                  <a:pt x="11776191" y="4440189"/>
                  <a:pt x="11948203" y="4613368"/>
                  <a:pt x="12127831" y="4778431"/>
                </a:cubicBezTo>
                <a:cubicBezTo>
                  <a:pt x="12612019" y="5223360"/>
                  <a:pt x="12356989" y="4933103"/>
                  <a:pt x="12609094" y="5235631"/>
                </a:cubicBezTo>
                <a:cubicBezTo>
                  <a:pt x="12601073" y="5211568"/>
                  <a:pt x="12601093" y="5183073"/>
                  <a:pt x="12585031" y="5163442"/>
                </a:cubicBezTo>
                <a:cubicBezTo>
                  <a:pt x="12231481" y="4731325"/>
                  <a:pt x="11744359" y="4199867"/>
                  <a:pt x="11357810" y="3791842"/>
                </a:cubicBezTo>
                <a:cubicBezTo>
                  <a:pt x="11041259" y="3457705"/>
                  <a:pt x="10185778" y="2564117"/>
                  <a:pt x="9841831" y="2299926"/>
                </a:cubicBezTo>
                <a:cubicBezTo>
                  <a:pt x="9288378" y="1874810"/>
                  <a:pt x="8793381" y="1360141"/>
                  <a:pt x="8181473" y="1024579"/>
                </a:cubicBezTo>
                <a:cubicBezTo>
                  <a:pt x="7682025" y="750688"/>
                  <a:pt x="7395597" y="564069"/>
                  <a:pt x="6882063" y="374873"/>
                </a:cubicBezTo>
                <a:cubicBezTo>
                  <a:pt x="6765220" y="331826"/>
                  <a:pt x="6641431" y="310705"/>
                  <a:pt x="6521115" y="278621"/>
                </a:cubicBezTo>
                <a:cubicBezTo>
                  <a:pt x="6271273" y="457080"/>
                  <a:pt x="6285955" y="362953"/>
                  <a:pt x="6593305" y="639568"/>
                </a:cubicBezTo>
                <a:cubicBezTo>
                  <a:pt x="7087199" y="1084072"/>
                  <a:pt x="7737016" y="1635597"/>
                  <a:pt x="8253663" y="2083358"/>
                </a:cubicBezTo>
                <a:cubicBezTo>
                  <a:pt x="9126595" y="2839898"/>
                  <a:pt x="8890095" y="2647275"/>
                  <a:pt x="9793705" y="3406831"/>
                </a:cubicBezTo>
                <a:cubicBezTo>
                  <a:pt x="10443980" y="3953439"/>
                  <a:pt x="10833908" y="4256416"/>
                  <a:pt x="11454063" y="4826558"/>
                </a:cubicBezTo>
                <a:cubicBezTo>
                  <a:pt x="12040445" y="5365651"/>
                  <a:pt x="12164634" y="5526585"/>
                  <a:pt x="12705347" y="6053779"/>
                </a:cubicBezTo>
                <a:cubicBezTo>
                  <a:pt x="12839420" y="6184501"/>
                  <a:pt x="12976827" y="6311779"/>
                  <a:pt x="13114421" y="6438789"/>
                </a:cubicBezTo>
                <a:cubicBezTo>
                  <a:pt x="13185393" y="6504301"/>
                  <a:pt x="13330989" y="6631294"/>
                  <a:pt x="13330989" y="6631294"/>
                </a:cubicBezTo>
                <a:cubicBezTo>
                  <a:pt x="13306926" y="6551084"/>
                  <a:pt x="13302755" y="6461942"/>
                  <a:pt x="13258800" y="6390663"/>
                </a:cubicBezTo>
                <a:cubicBezTo>
                  <a:pt x="12977346" y="5934251"/>
                  <a:pt x="12160860" y="4765015"/>
                  <a:pt x="11766884" y="4297168"/>
                </a:cubicBezTo>
                <a:cubicBezTo>
                  <a:pt x="11492662" y="3971529"/>
                  <a:pt x="11199666" y="3661696"/>
                  <a:pt x="10900610" y="3358705"/>
                </a:cubicBezTo>
                <a:cubicBezTo>
                  <a:pt x="10202168" y="2651073"/>
                  <a:pt x="9710019" y="2200810"/>
                  <a:pt x="8879305" y="1650221"/>
                </a:cubicBezTo>
                <a:cubicBezTo>
                  <a:pt x="8247074" y="1231184"/>
                  <a:pt x="7584986" y="917038"/>
                  <a:pt x="6882063" y="639568"/>
                </a:cubicBezTo>
                <a:cubicBezTo>
                  <a:pt x="6606012" y="530601"/>
                  <a:pt x="6323122" y="439332"/>
                  <a:pt x="6039852" y="350810"/>
                </a:cubicBezTo>
                <a:cubicBezTo>
                  <a:pt x="5710997" y="248043"/>
                  <a:pt x="5123089" y="91777"/>
                  <a:pt x="4764505" y="37989"/>
                </a:cubicBezTo>
                <a:cubicBezTo>
                  <a:pt x="4637340" y="18914"/>
                  <a:pt x="4507831" y="21947"/>
                  <a:pt x="4379494" y="13926"/>
                </a:cubicBezTo>
                <a:cubicBezTo>
                  <a:pt x="4275220" y="29968"/>
                  <a:pt x="4151995" y="0"/>
                  <a:pt x="4066673" y="62052"/>
                </a:cubicBezTo>
                <a:cubicBezTo>
                  <a:pt x="4025646" y="91890"/>
                  <a:pt x="4082810" y="167059"/>
                  <a:pt x="4114800" y="206431"/>
                </a:cubicBezTo>
                <a:cubicBezTo>
                  <a:pt x="4189993" y="298976"/>
                  <a:pt x="4284525" y="374957"/>
                  <a:pt x="4379494" y="447063"/>
                </a:cubicBezTo>
                <a:cubicBezTo>
                  <a:pt x="4718136" y="704180"/>
                  <a:pt x="5070744" y="942384"/>
                  <a:pt x="5414210" y="1193021"/>
                </a:cubicBezTo>
                <a:cubicBezTo>
                  <a:pt x="5664316" y="1375530"/>
                  <a:pt x="5908477" y="1566157"/>
                  <a:pt x="6160168" y="1746473"/>
                </a:cubicBezTo>
                <a:cubicBezTo>
                  <a:pt x="6445953" y="1951214"/>
                  <a:pt x="6748566" y="2132698"/>
                  <a:pt x="7026442" y="2348052"/>
                </a:cubicBezTo>
                <a:cubicBezTo>
                  <a:pt x="9058259" y="3922711"/>
                  <a:pt x="8901151" y="3741720"/>
                  <a:pt x="10828421" y="5476263"/>
                </a:cubicBezTo>
                <a:cubicBezTo>
                  <a:pt x="11306192" y="5906257"/>
                  <a:pt x="12248320" y="6872135"/>
                  <a:pt x="12609094" y="7305063"/>
                </a:cubicBezTo>
                <a:cubicBezTo>
                  <a:pt x="12689305" y="7401316"/>
                  <a:pt x="12761130" y="7505226"/>
                  <a:pt x="12849726" y="7593821"/>
                </a:cubicBezTo>
                <a:cubicBezTo>
                  <a:pt x="12875091" y="7619186"/>
                  <a:pt x="12819849" y="7528451"/>
                  <a:pt x="12801600" y="7497568"/>
                </a:cubicBezTo>
                <a:cubicBezTo>
                  <a:pt x="12715521" y="7351895"/>
                  <a:pt x="12631956" y="7204415"/>
                  <a:pt x="12536905" y="7064431"/>
                </a:cubicBezTo>
                <a:cubicBezTo>
                  <a:pt x="12390484" y="6848792"/>
                  <a:pt x="11014145" y="4851980"/>
                  <a:pt x="10684042" y="4489673"/>
                </a:cubicBezTo>
                <a:cubicBezTo>
                  <a:pt x="10355179" y="4128726"/>
                  <a:pt x="10040774" y="3754054"/>
                  <a:pt x="9697452" y="3406831"/>
                </a:cubicBezTo>
                <a:cubicBezTo>
                  <a:pt x="9334365" y="3039618"/>
                  <a:pt x="8963200" y="2678649"/>
                  <a:pt x="8566484" y="2348052"/>
                </a:cubicBezTo>
                <a:cubicBezTo>
                  <a:pt x="7851692" y="1752392"/>
                  <a:pt x="7097283" y="1253467"/>
                  <a:pt x="6256421" y="856137"/>
                </a:cubicBezTo>
                <a:cubicBezTo>
                  <a:pt x="5914337" y="694493"/>
                  <a:pt x="5560038" y="555782"/>
                  <a:pt x="5197642" y="447063"/>
                </a:cubicBezTo>
                <a:cubicBezTo>
                  <a:pt x="4676472" y="290712"/>
                  <a:pt x="4145213" y="260005"/>
                  <a:pt x="3609473" y="206431"/>
                </a:cubicBezTo>
                <a:cubicBezTo>
                  <a:pt x="3312694" y="214452"/>
                  <a:pt x="3014804" y="203615"/>
                  <a:pt x="2719136" y="230494"/>
                </a:cubicBezTo>
                <a:cubicBezTo>
                  <a:pt x="2658300" y="236025"/>
                  <a:pt x="2584579" y="251857"/>
                  <a:pt x="2550694" y="302684"/>
                </a:cubicBezTo>
                <a:cubicBezTo>
                  <a:pt x="2523630" y="343280"/>
                  <a:pt x="2544614" y="408698"/>
                  <a:pt x="2574758" y="447063"/>
                </a:cubicBezTo>
                <a:cubicBezTo>
                  <a:pt x="2638220" y="527833"/>
                  <a:pt x="2730652" y="581508"/>
                  <a:pt x="2815389" y="639568"/>
                </a:cubicBezTo>
                <a:cubicBezTo>
                  <a:pt x="3164078" y="878484"/>
                  <a:pt x="3517563" y="1110469"/>
                  <a:pt x="3874168" y="1337400"/>
                </a:cubicBezTo>
                <a:cubicBezTo>
                  <a:pt x="5691101" y="2493631"/>
                  <a:pt x="3494243" y="948815"/>
                  <a:pt x="6521115" y="3118073"/>
                </a:cubicBezTo>
                <a:cubicBezTo>
                  <a:pt x="6961379" y="3433596"/>
                  <a:pt x="8206323" y="4361450"/>
                  <a:pt x="8590547" y="4730305"/>
                </a:cubicBezTo>
                <a:lnTo>
                  <a:pt x="10395284" y="6462852"/>
                </a:lnTo>
                <a:cubicBezTo>
                  <a:pt x="10731634" y="6789592"/>
                  <a:pt x="11331520" y="7396380"/>
                  <a:pt x="11670631" y="7762263"/>
                </a:cubicBezTo>
                <a:cubicBezTo>
                  <a:pt x="12234371" y="8370509"/>
                  <a:pt x="11818440" y="7979512"/>
                  <a:pt x="12272210" y="8387905"/>
                </a:cubicBezTo>
                <a:cubicBezTo>
                  <a:pt x="12135617" y="8114717"/>
                  <a:pt x="12065823" y="7963899"/>
                  <a:pt x="11863136" y="7666010"/>
                </a:cubicBezTo>
                <a:cubicBezTo>
                  <a:pt x="11448751" y="7056990"/>
                  <a:pt x="11065211" y="6422244"/>
                  <a:pt x="10587789" y="5861273"/>
                </a:cubicBezTo>
                <a:cubicBezTo>
                  <a:pt x="10266947" y="5484284"/>
                  <a:pt x="9963315" y="5091942"/>
                  <a:pt x="9625263" y="4730305"/>
                </a:cubicBezTo>
                <a:cubicBezTo>
                  <a:pt x="8962355" y="4021147"/>
                  <a:pt x="8087615" y="3217635"/>
                  <a:pt x="7291136" y="2660873"/>
                </a:cubicBezTo>
                <a:cubicBezTo>
                  <a:pt x="6893145" y="2382666"/>
                  <a:pt x="6468905" y="2142314"/>
                  <a:pt x="6039852" y="1914916"/>
                </a:cubicBezTo>
                <a:cubicBezTo>
                  <a:pt x="5309515" y="1527837"/>
                  <a:pt x="4659855" y="1276077"/>
                  <a:pt x="3874168" y="1048642"/>
                </a:cubicBezTo>
                <a:cubicBezTo>
                  <a:pt x="3605053" y="970740"/>
                  <a:pt x="3329831" y="915463"/>
                  <a:pt x="3056021" y="856137"/>
                </a:cubicBezTo>
                <a:cubicBezTo>
                  <a:pt x="2848468" y="811167"/>
                  <a:pt x="2639553" y="772518"/>
                  <a:pt x="2430379" y="735821"/>
                </a:cubicBezTo>
                <a:cubicBezTo>
                  <a:pt x="2182302" y="692299"/>
                  <a:pt x="1684421" y="615505"/>
                  <a:pt x="1684421" y="615505"/>
                </a:cubicBezTo>
                <a:cubicBezTo>
                  <a:pt x="1461469" y="689822"/>
                  <a:pt x="1509535" y="635988"/>
                  <a:pt x="1732547" y="759884"/>
                </a:cubicBezTo>
                <a:cubicBezTo>
                  <a:pt x="2030852" y="925609"/>
                  <a:pt x="2326054" y="1096859"/>
                  <a:pt x="2622884" y="1265210"/>
                </a:cubicBezTo>
                <a:cubicBezTo>
                  <a:pt x="3280348" y="1638100"/>
                  <a:pt x="3588776" y="1793108"/>
                  <a:pt x="4235115" y="2251800"/>
                </a:cubicBezTo>
                <a:cubicBezTo>
                  <a:pt x="4941598" y="2753175"/>
                  <a:pt x="5639283" y="3267130"/>
                  <a:pt x="6328610" y="3791842"/>
                </a:cubicBezTo>
                <a:cubicBezTo>
                  <a:pt x="7081164" y="4364682"/>
                  <a:pt x="7821671" y="5005392"/>
                  <a:pt x="8518358" y="5644705"/>
                </a:cubicBezTo>
                <a:cubicBezTo>
                  <a:pt x="8852775" y="5951582"/>
                  <a:pt x="9194519" y="6252045"/>
                  <a:pt x="9504947" y="6583168"/>
                </a:cubicBezTo>
                <a:lnTo>
                  <a:pt x="10948736" y="8123210"/>
                </a:lnTo>
                <a:cubicBezTo>
                  <a:pt x="11103378" y="8289597"/>
                  <a:pt x="11253398" y="8460219"/>
                  <a:pt x="11405936" y="8628537"/>
                </a:cubicBezTo>
                <a:cubicBezTo>
                  <a:pt x="11486009" y="8716893"/>
                  <a:pt x="11715579" y="8990473"/>
                  <a:pt x="11646568" y="8893231"/>
                </a:cubicBezTo>
                <a:cubicBezTo>
                  <a:pt x="11470105" y="8644578"/>
                  <a:pt x="11300122" y="8391197"/>
                  <a:pt x="11117179" y="8147273"/>
                </a:cubicBezTo>
                <a:cubicBezTo>
                  <a:pt x="10914991" y="7877689"/>
                  <a:pt x="10703767" y="7614940"/>
                  <a:pt x="10491536" y="7353189"/>
                </a:cubicBezTo>
                <a:cubicBezTo>
                  <a:pt x="9858388" y="6572307"/>
                  <a:pt x="9379961" y="5986031"/>
                  <a:pt x="8638673" y="5283758"/>
                </a:cubicBezTo>
                <a:cubicBezTo>
                  <a:pt x="7902491" y="4586322"/>
                  <a:pt x="6916150" y="3791191"/>
                  <a:pt x="6063915" y="3238389"/>
                </a:cubicBezTo>
                <a:cubicBezTo>
                  <a:pt x="5629885" y="2956856"/>
                  <a:pt x="5174741" y="2708258"/>
                  <a:pt x="4716379" y="2468368"/>
                </a:cubicBezTo>
                <a:cubicBezTo>
                  <a:pt x="3832535" y="2005795"/>
                  <a:pt x="3355630" y="1810994"/>
                  <a:pt x="2430379" y="1529905"/>
                </a:cubicBezTo>
                <a:cubicBezTo>
                  <a:pt x="1910645" y="1372011"/>
                  <a:pt x="1510688" y="1282596"/>
                  <a:pt x="986589" y="1217084"/>
                </a:cubicBezTo>
                <a:cubicBezTo>
                  <a:pt x="866937" y="1202128"/>
                  <a:pt x="745958" y="1201042"/>
                  <a:pt x="625642" y="1193021"/>
                </a:cubicBezTo>
                <a:cubicBezTo>
                  <a:pt x="569495" y="1217084"/>
                  <a:pt x="435751" y="1208013"/>
                  <a:pt x="457200" y="1265210"/>
                </a:cubicBezTo>
                <a:cubicBezTo>
                  <a:pt x="488688" y="1349178"/>
                  <a:pt x="619438" y="1341975"/>
                  <a:pt x="697831" y="1385526"/>
                </a:cubicBezTo>
                <a:cubicBezTo>
                  <a:pt x="1052665" y="1582656"/>
                  <a:pt x="1404176" y="1785714"/>
                  <a:pt x="1756610" y="1987105"/>
                </a:cubicBezTo>
                <a:cubicBezTo>
                  <a:pt x="2453246" y="2385183"/>
                  <a:pt x="2790563" y="2575731"/>
                  <a:pt x="3489158" y="3021821"/>
                </a:cubicBezTo>
                <a:cubicBezTo>
                  <a:pt x="3640379" y="3118384"/>
                  <a:pt x="5543793" y="4374086"/>
                  <a:pt x="5654842" y="4465610"/>
                </a:cubicBezTo>
                <a:cubicBezTo>
                  <a:pt x="6384758" y="5067189"/>
                  <a:pt x="7127608" y="5653409"/>
                  <a:pt x="7844589" y="6270347"/>
                </a:cubicBezTo>
                <a:cubicBezTo>
                  <a:pt x="8183916" y="6562326"/>
                  <a:pt x="9187101" y="7552070"/>
                  <a:pt x="9529010" y="7906642"/>
                </a:cubicBezTo>
                <a:cubicBezTo>
                  <a:pt x="9710281" y="8094627"/>
                  <a:pt x="9883977" y="8289802"/>
                  <a:pt x="10058400" y="8484158"/>
                </a:cubicBezTo>
                <a:cubicBezTo>
                  <a:pt x="10164740" y="8602651"/>
                  <a:pt x="10258641" y="8732524"/>
                  <a:pt x="10371221" y="8845105"/>
                </a:cubicBezTo>
                <a:cubicBezTo>
                  <a:pt x="10403305" y="8877189"/>
                  <a:pt x="10467473" y="8986732"/>
                  <a:pt x="10467473" y="8941358"/>
                </a:cubicBezTo>
                <a:cubicBezTo>
                  <a:pt x="10467473" y="8883517"/>
                  <a:pt x="10406917" y="8842491"/>
                  <a:pt x="10371221" y="8796979"/>
                </a:cubicBezTo>
                <a:cubicBezTo>
                  <a:pt x="9773823" y="8035296"/>
                  <a:pt x="9405922" y="7577235"/>
                  <a:pt x="8783052" y="6871926"/>
                </a:cubicBezTo>
                <a:cubicBezTo>
                  <a:pt x="8482327" y="6531399"/>
                  <a:pt x="8204151" y="6167598"/>
                  <a:pt x="7868652" y="5861273"/>
                </a:cubicBezTo>
                <a:cubicBezTo>
                  <a:pt x="7499684" y="5524389"/>
                  <a:pt x="7144930" y="5171244"/>
                  <a:pt x="6761747" y="4850621"/>
                </a:cubicBezTo>
                <a:cubicBezTo>
                  <a:pt x="6026143" y="4235116"/>
                  <a:pt x="5088664" y="3545406"/>
                  <a:pt x="4235115" y="3094010"/>
                </a:cubicBezTo>
                <a:cubicBezTo>
                  <a:pt x="3669200" y="2794728"/>
                  <a:pt x="2675151" y="2415262"/>
                  <a:pt x="2021305" y="2251800"/>
                </a:cubicBezTo>
                <a:cubicBezTo>
                  <a:pt x="1776959" y="2190713"/>
                  <a:pt x="1524000" y="2171589"/>
                  <a:pt x="1275347" y="2131484"/>
                </a:cubicBezTo>
                <a:cubicBezTo>
                  <a:pt x="1042736" y="2155547"/>
                  <a:pt x="805965" y="2153700"/>
                  <a:pt x="577515" y="2203673"/>
                </a:cubicBezTo>
                <a:cubicBezTo>
                  <a:pt x="538336" y="2212243"/>
                  <a:pt x="505326" y="2259821"/>
                  <a:pt x="505326" y="2299926"/>
                </a:cubicBezTo>
                <a:cubicBezTo>
                  <a:pt x="505326" y="2353733"/>
                  <a:pt x="540192" y="2405547"/>
                  <a:pt x="577515" y="2444305"/>
                </a:cubicBezTo>
                <a:cubicBezTo>
                  <a:pt x="750797" y="2624251"/>
                  <a:pt x="937222" y="2791930"/>
                  <a:pt x="1130968" y="2949631"/>
                </a:cubicBezTo>
                <a:cubicBezTo>
                  <a:pt x="1183144" y="2992100"/>
                  <a:pt x="2589306" y="4146526"/>
                  <a:pt x="2839452" y="4321231"/>
                </a:cubicBezTo>
                <a:cubicBezTo>
                  <a:pt x="3344778" y="4674157"/>
                  <a:pt x="3844191" y="5035706"/>
                  <a:pt x="4355431" y="5380010"/>
                </a:cubicBezTo>
                <a:cubicBezTo>
                  <a:pt x="4630465" y="5565237"/>
                  <a:pt x="4918212" y="5730875"/>
                  <a:pt x="5197642" y="5909400"/>
                </a:cubicBezTo>
                <a:lnTo>
                  <a:pt x="6087979" y="6486916"/>
                </a:lnTo>
                <a:cubicBezTo>
                  <a:pt x="6705288" y="6892818"/>
                  <a:pt x="7177366" y="7207478"/>
                  <a:pt x="7772400" y="7641947"/>
                </a:cubicBezTo>
                <a:cubicBezTo>
                  <a:pt x="8346809" y="8061357"/>
                  <a:pt x="8489079" y="8193239"/>
                  <a:pt x="9023684" y="8604473"/>
                </a:cubicBezTo>
                <a:cubicBezTo>
                  <a:pt x="9589332" y="9039587"/>
                  <a:pt x="9234485" y="8748057"/>
                  <a:pt x="9553073" y="9013547"/>
                </a:cubicBezTo>
                <a:cubicBezTo>
                  <a:pt x="9492460" y="8831709"/>
                  <a:pt x="9498798" y="8833321"/>
                  <a:pt x="9312442" y="8580410"/>
                </a:cubicBezTo>
                <a:cubicBezTo>
                  <a:pt x="8946039" y="8083149"/>
                  <a:pt x="8601345" y="7565578"/>
                  <a:pt x="8181473" y="7112558"/>
                </a:cubicBezTo>
                <a:cubicBezTo>
                  <a:pt x="7876673" y="6783695"/>
                  <a:pt x="7587885" y="6439231"/>
                  <a:pt x="7267073" y="6125968"/>
                </a:cubicBezTo>
                <a:cubicBezTo>
                  <a:pt x="6552632" y="5428337"/>
                  <a:pt x="5739832" y="4746129"/>
                  <a:pt x="4884821" y="4224979"/>
                </a:cubicBezTo>
                <a:cubicBezTo>
                  <a:pt x="4477432" y="3976665"/>
                  <a:pt x="4050003" y="3758464"/>
                  <a:pt x="3609473" y="3575273"/>
                </a:cubicBezTo>
                <a:cubicBezTo>
                  <a:pt x="2714156" y="3202963"/>
                  <a:pt x="2395401" y="3205470"/>
                  <a:pt x="1491915" y="3069947"/>
                </a:cubicBezTo>
                <a:cubicBezTo>
                  <a:pt x="1098908" y="3095033"/>
                  <a:pt x="490695" y="2999490"/>
                  <a:pt x="96252" y="3262452"/>
                </a:cubicBezTo>
                <a:cubicBezTo>
                  <a:pt x="53518" y="3290941"/>
                  <a:pt x="32084" y="3342663"/>
                  <a:pt x="0" y="3382768"/>
                </a:cubicBezTo>
                <a:cubicBezTo>
                  <a:pt x="70641" y="3630012"/>
                  <a:pt x="20118" y="3574386"/>
                  <a:pt x="312821" y="3767779"/>
                </a:cubicBezTo>
                <a:cubicBezTo>
                  <a:pt x="358722" y="3798107"/>
                  <a:pt x="1914449" y="4766513"/>
                  <a:pt x="2141621" y="4898747"/>
                </a:cubicBezTo>
                <a:cubicBezTo>
                  <a:pt x="2427105" y="5064924"/>
                  <a:pt x="2720613" y="5216959"/>
                  <a:pt x="3007894" y="5380010"/>
                </a:cubicBezTo>
                <a:cubicBezTo>
                  <a:pt x="3314194" y="5553856"/>
                  <a:pt x="3615538" y="5736358"/>
                  <a:pt x="3922294" y="5909400"/>
                </a:cubicBezTo>
                <a:cubicBezTo>
                  <a:pt x="4241218" y="6089306"/>
                  <a:pt x="4567388" y="6256265"/>
                  <a:pt x="4884821" y="6438789"/>
                </a:cubicBezTo>
                <a:cubicBezTo>
                  <a:pt x="5439003" y="6757443"/>
                  <a:pt x="6175093" y="7213380"/>
                  <a:pt x="6713621" y="7569758"/>
                </a:cubicBezTo>
                <a:cubicBezTo>
                  <a:pt x="7217427" y="7903159"/>
                  <a:pt x="7629421" y="8199240"/>
                  <a:pt x="8109284" y="8556347"/>
                </a:cubicBezTo>
                <a:cubicBezTo>
                  <a:pt x="8246994" y="8658829"/>
                  <a:pt x="8381690" y="8765301"/>
                  <a:pt x="8518358" y="8869168"/>
                </a:cubicBezTo>
                <a:cubicBezTo>
                  <a:pt x="8703768" y="9010079"/>
                  <a:pt x="8959630" y="9227237"/>
                  <a:pt x="8470231" y="8676663"/>
                </a:cubicBezTo>
                <a:cubicBezTo>
                  <a:pt x="8112083" y="8273747"/>
                  <a:pt x="7771827" y="7849333"/>
                  <a:pt x="7363326" y="7497568"/>
                </a:cubicBezTo>
                <a:cubicBezTo>
                  <a:pt x="7074568" y="7248915"/>
                  <a:pt x="6800514" y="6982088"/>
                  <a:pt x="6497052" y="6751610"/>
                </a:cubicBezTo>
                <a:cubicBezTo>
                  <a:pt x="5925806" y="6317752"/>
                  <a:pt x="5026209" y="5764658"/>
                  <a:pt x="4379494" y="5452200"/>
                </a:cubicBezTo>
                <a:cubicBezTo>
                  <a:pt x="3662423" y="5105750"/>
                  <a:pt x="3121439" y="4934580"/>
                  <a:pt x="2358189" y="4754368"/>
                </a:cubicBezTo>
                <a:cubicBezTo>
                  <a:pt x="2104031" y="4694358"/>
                  <a:pt x="1846690" y="4646921"/>
                  <a:pt x="1588168" y="4609989"/>
                </a:cubicBezTo>
                <a:cubicBezTo>
                  <a:pt x="1380026" y="4580255"/>
                  <a:pt x="846052" y="4552181"/>
                  <a:pt x="601579" y="4537800"/>
                </a:cubicBezTo>
                <a:cubicBezTo>
                  <a:pt x="505326" y="4561863"/>
                  <a:pt x="394101" y="4553093"/>
                  <a:pt x="312821" y="4609989"/>
                </a:cubicBezTo>
                <a:cubicBezTo>
                  <a:pt x="283434" y="4630560"/>
                  <a:pt x="335582" y="4680877"/>
                  <a:pt x="360947" y="4706242"/>
                </a:cubicBezTo>
                <a:cubicBezTo>
                  <a:pt x="425615" y="4770910"/>
                  <a:pt x="499238" y="4827392"/>
                  <a:pt x="577515" y="4874684"/>
                </a:cubicBezTo>
                <a:cubicBezTo>
                  <a:pt x="884926" y="5060411"/>
                  <a:pt x="1194736" y="5243451"/>
                  <a:pt x="1515979" y="5404073"/>
                </a:cubicBezTo>
                <a:lnTo>
                  <a:pt x="3056021" y="6174094"/>
                </a:lnTo>
                <a:cubicBezTo>
                  <a:pt x="4250396" y="6771281"/>
                  <a:pt x="3695984" y="6498003"/>
                  <a:pt x="4908884" y="7088494"/>
                </a:cubicBezTo>
                <a:cubicBezTo>
                  <a:pt x="5205621" y="7232958"/>
                  <a:pt x="5504887" y="7372331"/>
                  <a:pt x="5799221" y="7521631"/>
                </a:cubicBezTo>
                <a:cubicBezTo>
                  <a:pt x="6058427" y="7653112"/>
                  <a:pt x="6313915" y="7791843"/>
                  <a:pt x="6569242" y="7930705"/>
                </a:cubicBezTo>
                <a:cubicBezTo>
                  <a:pt x="6771142" y="8040510"/>
                  <a:pt x="6969240" y="8157199"/>
                  <a:pt x="7170821" y="8267589"/>
                </a:cubicBezTo>
                <a:cubicBezTo>
                  <a:pt x="7306146" y="8341696"/>
                  <a:pt x="7435430" y="8429984"/>
                  <a:pt x="7579894" y="8484158"/>
                </a:cubicBezTo>
                <a:lnTo>
                  <a:pt x="7772400" y="8556347"/>
                </a:lnTo>
                <a:cubicBezTo>
                  <a:pt x="7718202" y="8393761"/>
                  <a:pt x="7748318" y="8452056"/>
                  <a:pt x="7531768" y="8243526"/>
                </a:cubicBezTo>
                <a:cubicBezTo>
                  <a:pt x="7183775" y="7908422"/>
                  <a:pt x="6868553" y="7660086"/>
                  <a:pt x="6448926" y="7401316"/>
                </a:cubicBezTo>
                <a:cubicBezTo>
                  <a:pt x="6192289" y="7243057"/>
                  <a:pt x="5929870" y="7091742"/>
                  <a:pt x="5654842" y="6968179"/>
                </a:cubicBezTo>
                <a:cubicBezTo>
                  <a:pt x="4859311" y="6610767"/>
                  <a:pt x="3992986" y="6437483"/>
                  <a:pt x="3128210" y="6366600"/>
                </a:cubicBezTo>
                <a:cubicBezTo>
                  <a:pt x="2904229" y="6348241"/>
                  <a:pt x="2679031" y="6350558"/>
                  <a:pt x="2454442" y="6342537"/>
                </a:cubicBezTo>
                <a:cubicBezTo>
                  <a:pt x="2125579" y="6350558"/>
                  <a:pt x="1796325" y="6348683"/>
                  <a:pt x="1467852" y="6366600"/>
                </a:cubicBezTo>
                <a:cubicBezTo>
                  <a:pt x="1337548" y="6373707"/>
                  <a:pt x="1009072" y="6436889"/>
                  <a:pt x="866273" y="6462852"/>
                </a:cubicBezTo>
                <a:cubicBezTo>
                  <a:pt x="849912" y="6471033"/>
                  <a:pt x="659726" y="6547103"/>
                  <a:pt x="649705" y="6607231"/>
                </a:cubicBezTo>
                <a:cubicBezTo>
                  <a:pt x="644951" y="6635758"/>
                  <a:pt x="675248" y="6661354"/>
                  <a:pt x="697831" y="6679421"/>
                </a:cubicBezTo>
                <a:cubicBezTo>
                  <a:pt x="756920" y="6726692"/>
                  <a:pt x="820969" y="6769500"/>
                  <a:pt x="890336" y="6799737"/>
                </a:cubicBezTo>
                <a:cubicBezTo>
                  <a:pt x="1134757" y="6906279"/>
                  <a:pt x="1386833" y="6994358"/>
                  <a:pt x="1636294" y="7088494"/>
                </a:cubicBezTo>
                <a:cubicBezTo>
                  <a:pt x="2071618" y="7252767"/>
                  <a:pt x="2295295" y="7327075"/>
                  <a:pt x="2743200" y="7473505"/>
                </a:cubicBezTo>
                <a:cubicBezTo>
                  <a:pt x="3244104" y="7637262"/>
                  <a:pt x="3562191" y="7739801"/>
                  <a:pt x="4066673" y="7882579"/>
                </a:cubicBezTo>
                <a:cubicBezTo>
                  <a:pt x="4274484" y="7941394"/>
                  <a:pt x="4487425" y="7982724"/>
                  <a:pt x="4692315" y="8051021"/>
                </a:cubicBezTo>
                <a:cubicBezTo>
                  <a:pt x="4860757" y="8107168"/>
                  <a:pt x="5028027" y="8166963"/>
                  <a:pt x="5197642" y="8219463"/>
                </a:cubicBezTo>
                <a:cubicBezTo>
                  <a:pt x="5364991" y="8271262"/>
                  <a:pt x="5702968" y="8363842"/>
                  <a:pt x="5702968" y="8363842"/>
                </a:cubicBezTo>
                <a:cubicBezTo>
                  <a:pt x="5654842" y="8323737"/>
                  <a:pt x="5612308" y="8275757"/>
                  <a:pt x="5558589" y="8243526"/>
                </a:cubicBezTo>
                <a:cubicBezTo>
                  <a:pt x="5420761" y="8160829"/>
                  <a:pt x="4836822" y="7896230"/>
                  <a:pt x="4740442" y="7858516"/>
                </a:cubicBezTo>
                <a:cubicBezTo>
                  <a:pt x="4534928" y="7778097"/>
                  <a:pt x="4324943" y="7709351"/>
                  <a:pt x="4114800" y="7641947"/>
                </a:cubicBezTo>
                <a:cubicBezTo>
                  <a:pt x="3610477" y="7480183"/>
                  <a:pt x="3358772" y="7406472"/>
                  <a:pt x="2839452" y="7329126"/>
                </a:cubicBezTo>
                <a:cubicBezTo>
                  <a:pt x="2672094" y="7304200"/>
                  <a:pt x="2502568" y="7297042"/>
                  <a:pt x="2334126" y="7281000"/>
                </a:cubicBezTo>
                <a:cubicBezTo>
                  <a:pt x="2117558" y="7313084"/>
                  <a:pt x="1892118" y="7308020"/>
                  <a:pt x="1684421" y="7377252"/>
                </a:cubicBezTo>
                <a:cubicBezTo>
                  <a:pt x="1646374" y="7389934"/>
                  <a:pt x="1723636" y="7450677"/>
                  <a:pt x="1756610" y="7473505"/>
                </a:cubicBezTo>
                <a:cubicBezTo>
                  <a:pt x="1830343" y="7524551"/>
                  <a:pt x="1914651" y="7558879"/>
                  <a:pt x="1997242" y="7593821"/>
                </a:cubicBezTo>
                <a:cubicBezTo>
                  <a:pt x="2123473" y="7647227"/>
                  <a:pt x="2251787" y="7696186"/>
                  <a:pt x="2382252" y="7738200"/>
                </a:cubicBezTo>
                <a:cubicBezTo>
                  <a:pt x="2725229" y="7848650"/>
                  <a:pt x="3071841" y="7947483"/>
                  <a:pt x="3416968" y="8051021"/>
                </a:cubicBezTo>
                <a:cubicBezTo>
                  <a:pt x="4680131" y="8429970"/>
                  <a:pt x="3452870" y="8065123"/>
                  <a:pt x="4716379" y="8411968"/>
                </a:cubicBezTo>
                <a:cubicBezTo>
                  <a:pt x="4909752" y="8465051"/>
                  <a:pt x="5102334" y="8521118"/>
                  <a:pt x="5293894" y="8580410"/>
                </a:cubicBezTo>
                <a:cubicBezTo>
                  <a:pt x="5439278" y="8625410"/>
                  <a:pt x="5580322" y="8684317"/>
                  <a:pt x="5727031" y="8724789"/>
                </a:cubicBezTo>
                <a:cubicBezTo>
                  <a:pt x="5813480" y="8748637"/>
                  <a:pt x="5903494" y="8756874"/>
                  <a:pt x="5991726" y="8772916"/>
                </a:cubicBezTo>
                <a:lnTo>
                  <a:pt x="5919536" y="8628537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5" name="2 Marcador de contenido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355976" y="476672"/>
            <a:ext cx="4788024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ts val="4000"/>
              </a:lnSpc>
              <a:spcBef>
                <a:spcPct val="20000"/>
              </a:spcBef>
              <a:defRPr/>
            </a:pPr>
            <a:r>
              <a:rPr lang="ca-ES" sz="4800" b="1" spc="-150" dirty="0" smtClean="0">
                <a:latin typeface="+mj-lt"/>
              </a:rPr>
              <a:t>Què fa el Consell pel medi ambient?</a:t>
            </a:r>
          </a:p>
        </p:txBody>
      </p:sp>
      <p:pic>
        <p:nvPicPr>
          <p:cNvPr id="10" name="9 Imagen" descr="Logo_CCM2011_Colo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4032448" cy="1361092"/>
          </a:xfrm>
          <a:prstGeom prst="rect">
            <a:avLst/>
          </a:prstGeom>
        </p:spPr>
      </p:pic>
      <p:grpSp>
        <p:nvGrpSpPr>
          <p:cNvPr id="20" name="19 Grupo"/>
          <p:cNvGrpSpPr/>
          <p:nvPr/>
        </p:nvGrpSpPr>
        <p:grpSpPr>
          <a:xfrm>
            <a:off x="348505" y="1792632"/>
            <a:ext cx="8568952" cy="4248472"/>
            <a:chOff x="323528" y="1772816"/>
            <a:chExt cx="8568952" cy="4248472"/>
          </a:xfrm>
        </p:grpSpPr>
        <p:pic>
          <p:nvPicPr>
            <p:cNvPr id="33794" name="Picture 2" descr="http://img.blogdeblogs.com/faunatura/uploads/2008/04/mosquittigre.jpg"/>
            <p:cNvPicPr>
              <a:picLocks noChangeAspect="1" noChangeArrowheads="1"/>
            </p:cNvPicPr>
            <p:nvPr/>
          </p:nvPicPr>
          <p:blipFill>
            <a:blip r:embed="rId3" cstate="print"/>
            <a:srcRect l="17021" r="4255"/>
            <a:stretch>
              <a:fillRect/>
            </a:stretch>
          </p:blipFill>
          <p:spPr bwMode="auto">
            <a:xfrm>
              <a:off x="3203848" y="1772816"/>
              <a:ext cx="2664296" cy="2183206"/>
            </a:xfrm>
            <a:prstGeom prst="rect">
              <a:avLst/>
            </a:prstGeom>
            <a:noFill/>
          </p:spPr>
        </p:pic>
        <p:pic>
          <p:nvPicPr>
            <p:cNvPr id="10242" name="Picture 2" descr="Arxiu exter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1772816"/>
              <a:ext cx="2738586" cy="2190869"/>
            </a:xfrm>
            <a:prstGeom prst="rect">
              <a:avLst/>
            </a:prstGeom>
            <a:noFill/>
          </p:spPr>
        </p:pic>
        <p:pic>
          <p:nvPicPr>
            <p:cNvPr id="10244" name="Picture 4" descr="http://www.ccmaresme.cat/ARXIUS/2011/ANIMALS/Lala.jpg"/>
            <p:cNvPicPr>
              <a:picLocks noChangeAspect="1" noChangeArrowheads="1"/>
            </p:cNvPicPr>
            <p:nvPr/>
          </p:nvPicPr>
          <p:blipFill>
            <a:blip r:embed="rId5" cstate="print"/>
            <a:srcRect t="2905" b="18645"/>
            <a:stretch>
              <a:fillRect/>
            </a:stretch>
          </p:blipFill>
          <p:spPr bwMode="auto">
            <a:xfrm>
              <a:off x="3760691" y="4077072"/>
              <a:ext cx="2035445" cy="1944216"/>
            </a:xfrm>
            <a:prstGeom prst="rect">
              <a:avLst/>
            </a:prstGeom>
            <a:noFill/>
          </p:spPr>
        </p:pic>
        <p:pic>
          <p:nvPicPr>
            <p:cNvPr id="10248" name="Picture 8" descr="http://static.guim.co.uk/sys-images/Guardian/Pix/pictures/2009/3/6/1236335305094/Solar-panels-newly-instal-001.jpg"/>
            <p:cNvPicPr>
              <a:picLocks noChangeAspect="1" noChangeArrowheads="1"/>
            </p:cNvPicPr>
            <p:nvPr/>
          </p:nvPicPr>
          <p:blipFill>
            <a:blip r:embed="rId6" cstate="print"/>
            <a:srcRect t="13333" r="18000"/>
            <a:stretch>
              <a:fillRect/>
            </a:stretch>
          </p:blipFill>
          <p:spPr bwMode="auto">
            <a:xfrm>
              <a:off x="5940152" y="4149080"/>
              <a:ext cx="2952328" cy="1872208"/>
            </a:xfrm>
            <a:prstGeom prst="rect">
              <a:avLst/>
            </a:prstGeom>
            <a:noFill/>
          </p:spPr>
        </p:pic>
      </p:grpSp>
      <p:sp>
        <p:nvSpPr>
          <p:cNvPr id="14" name="13 CuadroTexto"/>
          <p:cNvSpPr txBox="1"/>
          <p:nvPr/>
        </p:nvSpPr>
        <p:spPr>
          <a:xfrm>
            <a:off x="301475" y="5805264"/>
            <a:ext cx="86630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7200" dirty="0" smtClean="0">
                <a:solidFill>
                  <a:schemeClr val="accent3"/>
                </a:solidFill>
                <a:latin typeface="+mj-lt"/>
              </a:rPr>
              <a:t>Àrea de Medi Ambient</a:t>
            </a:r>
            <a:endParaRPr lang="ca-ES" sz="7200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15" name="7 Imagen" descr="punts recollida El Masnou 007.jpg"/>
          <p:cNvPicPr>
            <a:picLocks noChangeAspect="1"/>
          </p:cNvPicPr>
          <p:nvPr/>
        </p:nvPicPr>
        <p:blipFill>
          <a:blip r:embed="rId7" cstate="print"/>
          <a:srcRect t="27777" b="16667"/>
          <a:stretch>
            <a:fillRect/>
          </a:stretch>
        </p:blipFill>
        <p:spPr>
          <a:xfrm>
            <a:off x="6009878" y="2060848"/>
            <a:ext cx="3134122" cy="1656183"/>
          </a:xfrm>
          <a:prstGeom prst="rect">
            <a:avLst/>
          </a:prstGeom>
        </p:spPr>
      </p:pic>
      <p:pic>
        <p:nvPicPr>
          <p:cNvPr id="16" name="Picture 5" descr="http://static.consumer.es/revista/imgs/20101001/eco-domestica2.jpg"/>
          <p:cNvPicPr>
            <a:picLocks noChangeAspect="1" noChangeArrowheads="1"/>
          </p:cNvPicPr>
          <p:nvPr/>
        </p:nvPicPr>
        <p:blipFill>
          <a:blip r:embed="rId8" cstate="print"/>
          <a:srcRect t="11111" b="14785"/>
          <a:stretch>
            <a:fillRect/>
          </a:stretch>
        </p:blipFill>
        <p:spPr bwMode="auto">
          <a:xfrm>
            <a:off x="673856" y="4149080"/>
            <a:ext cx="2529992" cy="1806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36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36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/>
          <p:nvPr/>
        </p:nvSpPr>
        <p:spPr>
          <a:xfrm>
            <a:off x="-3132856" y="-1184619"/>
            <a:ext cx="13330989" cy="9227237"/>
          </a:xfrm>
          <a:custGeom>
            <a:avLst/>
            <a:gdLst>
              <a:gd name="connsiteX0" fmla="*/ 12801600 w 13330989"/>
              <a:gd name="connsiteY0" fmla="*/ 2348052 h 9227237"/>
              <a:gd name="connsiteX1" fmla="*/ 12560968 w 13330989"/>
              <a:gd name="connsiteY1" fmla="*/ 1963042 h 9227237"/>
              <a:gd name="connsiteX2" fmla="*/ 12079705 w 13330989"/>
              <a:gd name="connsiteY2" fmla="*/ 1361463 h 9227237"/>
              <a:gd name="connsiteX3" fmla="*/ 11839073 w 13330989"/>
              <a:gd name="connsiteY3" fmla="*/ 1144894 h 9227237"/>
              <a:gd name="connsiteX4" fmla="*/ 11357810 w 13330989"/>
              <a:gd name="connsiteY4" fmla="*/ 687694 h 9227237"/>
              <a:gd name="connsiteX5" fmla="*/ 11165305 w 13330989"/>
              <a:gd name="connsiteY5" fmla="*/ 543316 h 9227237"/>
              <a:gd name="connsiteX6" fmla="*/ 10828421 w 13330989"/>
              <a:gd name="connsiteY6" fmla="*/ 350810 h 9227237"/>
              <a:gd name="connsiteX7" fmla="*/ 10587789 w 13330989"/>
              <a:gd name="connsiteY7" fmla="*/ 447063 h 9227237"/>
              <a:gd name="connsiteX8" fmla="*/ 10563726 w 13330989"/>
              <a:gd name="connsiteY8" fmla="*/ 567379 h 9227237"/>
              <a:gd name="connsiteX9" fmla="*/ 10659979 w 13330989"/>
              <a:gd name="connsiteY9" fmla="*/ 904263 h 9227237"/>
              <a:gd name="connsiteX10" fmla="*/ 10972800 w 13330989"/>
              <a:gd name="connsiteY10" fmla="*/ 1337400 h 9227237"/>
              <a:gd name="connsiteX11" fmla="*/ 11430000 w 13330989"/>
              <a:gd name="connsiteY11" fmla="*/ 1770537 h 9227237"/>
              <a:gd name="connsiteX12" fmla="*/ 11694694 w 13330989"/>
              <a:gd name="connsiteY12" fmla="*/ 2011168 h 9227237"/>
              <a:gd name="connsiteX13" fmla="*/ 12175958 w 13330989"/>
              <a:gd name="connsiteY13" fmla="*/ 2396179 h 9227237"/>
              <a:gd name="connsiteX14" fmla="*/ 12440652 w 13330989"/>
              <a:gd name="connsiteY14" fmla="*/ 2588684 h 9227237"/>
              <a:gd name="connsiteX15" fmla="*/ 12368463 w 13330989"/>
              <a:gd name="connsiteY15" fmla="*/ 2396179 h 9227237"/>
              <a:gd name="connsiteX16" fmla="*/ 11959389 w 13330989"/>
              <a:gd name="connsiteY16" fmla="*/ 1818663 h 9227237"/>
              <a:gd name="connsiteX17" fmla="*/ 11309684 w 13330989"/>
              <a:gd name="connsiteY17" fmla="*/ 1144894 h 9227237"/>
              <a:gd name="connsiteX18" fmla="*/ 10972800 w 13330989"/>
              <a:gd name="connsiteY18" fmla="*/ 856137 h 9227237"/>
              <a:gd name="connsiteX19" fmla="*/ 10395284 w 13330989"/>
              <a:gd name="connsiteY19" fmla="*/ 519252 h 9227237"/>
              <a:gd name="connsiteX20" fmla="*/ 10250905 w 13330989"/>
              <a:gd name="connsiteY20" fmla="*/ 495189 h 9227237"/>
              <a:gd name="connsiteX21" fmla="*/ 10202779 w 13330989"/>
              <a:gd name="connsiteY21" fmla="*/ 591442 h 9227237"/>
              <a:gd name="connsiteX22" fmla="*/ 10299031 w 13330989"/>
              <a:gd name="connsiteY22" fmla="*/ 783947 h 9227237"/>
              <a:gd name="connsiteX23" fmla="*/ 10828421 w 13330989"/>
              <a:gd name="connsiteY23" fmla="*/ 1457716 h 9227237"/>
              <a:gd name="connsiteX24" fmla="*/ 11213431 w 13330989"/>
              <a:gd name="connsiteY24" fmla="*/ 1842726 h 9227237"/>
              <a:gd name="connsiteX25" fmla="*/ 11574379 w 13330989"/>
              <a:gd name="connsiteY25" fmla="*/ 2251800 h 9227237"/>
              <a:gd name="connsiteX26" fmla="*/ 12248147 w 13330989"/>
              <a:gd name="connsiteY26" fmla="*/ 2853379 h 9227237"/>
              <a:gd name="connsiteX27" fmla="*/ 12560968 w 13330989"/>
              <a:gd name="connsiteY27" fmla="*/ 3118073 h 9227237"/>
              <a:gd name="connsiteX28" fmla="*/ 12224084 w 13330989"/>
              <a:gd name="connsiteY28" fmla="*/ 2733063 h 9227237"/>
              <a:gd name="connsiteX29" fmla="*/ 11478126 w 13330989"/>
              <a:gd name="connsiteY29" fmla="*/ 1914916 h 9227237"/>
              <a:gd name="connsiteX30" fmla="*/ 10467473 w 13330989"/>
              <a:gd name="connsiteY30" fmla="*/ 1024579 h 9227237"/>
              <a:gd name="connsiteX31" fmla="*/ 10034336 w 13330989"/>
              <a:gd name="connsiteY31" fmla="*/ 711758 h 9227237"/>
              <a:gd name="connsiteX32" fmla="*/ 9721515 w 13330989"/>
              <a:gd name="connsiteY32" fmla="*/ 567379 h 9227237"/>
              <a:gd name="connsiteX33" fmla="*/ 9601200 w 13330989"/>
              <a:gd name="connsiteY33" fmla="*/ 711758 h 9227237"/>
              <a:gd name="connsiteX34" fmla="*/ 9793705 w 13330989"/>
              <a:gd name="connsiteY34" fmla="*/ 976452 h 9227237"/>
              <a:gd name="connsiteX35" fmla="*/ 10491536 w 13330989"/>
              <a:gd name="connsiteY35" fmla="*/ 1770537 h 9227237"/>
              <a:gd name="connsiteX36" fmla="*/ 11357810 w 13330989"/>
              <a:gd name="connsiteY36" fmla="*/ 2612747 h 9227237"/>
              <a:gd name="connsiteX37" fmla="*/ 11766884 w 13330989"/>
              <a:gd name="connsiteY37" fmla="*/ 2973694 h 9227237"/>
              <a:gd name="connsiteX38" fmla="*/ 12248147 w 13330989"/>
              <a:gd name="connsiteY38" fmla="*/ 3334642 h 9227237"/>
              <a:gd name="connsiteX39" fmla="*/ 11622505 w 13330989"/>
              <a:gd name="connsiteY39" fmla="*/ 2660873 h 9227237"/>
              <a:gd name="connsiteX40" fmla="*/ 11165305 w 13330989"/>
              <a:gd name="connsiteY40" fmla="*/ 2227737 h 9227237"/>
              <a:gd name="connsiteX41" fmla="*/ 10154652 w 13330989"/>
              <a:gd name="connsiteY41" fmla="*/ 1361463 h 9227237"/>
              <a:gd name="connsiteX42" fmla="*/ 9721515 w 13330989"/>
              <a:gd name="connsiteY42" fmla="*/ 1048642 h 9227237"/>
              <a:gd name="connsiteX43" fmla="*/ 9408694 w 13330989"/>
              <a:gd name="connsiteY43" fmla="*/ 880200 h 9227237"/>
              <a:gd name="connsiteX44" fmla="*/ 9938084 w 13330989"/>
              <a:gd name="connsiteY44" fmla="*/ 1746473 h 9227237"/>
              <a:gd name="connsiteX45" fmla="*/ 11790947 w 13330989"/>
              <a:gd name="connsiteY45" fmla="*/ 3551210 h 9227237"/>
              <a:gd name="connsiteX46" fmla="*/ 12320336 w 13330989"/>
              <a:gd name="connsiteY46" fmla="*/ 3960284 h 9227237"/>
              <a:gd name="connsiteX47" fmla="*/ 11983452 w 13330989"/>
              <a:gd name="connsiteY47" fmla="*/ 3479021 h 9227237"/>
              <a:gd name="connsiteX48" fmla="*/ 11020926 w 13330989"/>
              <a:gd name="connsiteY48" fmla="*/ 2444305 h 9227237"/>
              <a:gd name="connsiteX49" fmla="*/ 9697452 w 13330989"/>
              <a:gd name="connsiteY49" fmla="*/ 1265210 h 9227237"/>
              <a:gd name="connsiteX50" fmla="*/ 8662736 w 13330989"/>
              <a:gd name="connsiteY50" fmla="*/ 615505 h 9227237"/>
              <a:gd name="connsiteX51" fmla="*/ 8446168 w 13330989"/>
              <a:gd name="connsiteY51" fmla="*/ 591442 h 9227237"/>
              <a:gd name="connsiteX52" fmla="*/ 9673389 w 13330989"/>
              <a:gd name="connsiteY52" fmla="*/ 2035231 h 9227237"/>
              <a:gd name="connsiteX53" fmla="*/ 11502189 w 13330989"/>
              <a:gd name="connsiteY53" fmla="*/ 3743716 h 9227237"/>
              <a:gd name="connsiteX54" fmla="*/ 11935326 w 13330989"/>
              <a:gd name="connsiteY54" fmla="*/ 4128726 h 9227237"/>
              <a:gd name="connsiteX55" fmla="*/ 12272210 w 13330989"/>
              <a:gd name="connsiteY55" fmla="*/ 4393421 h 9227237"/>
              <a:gd name="connsiteX56" fmla="*/ 12200021 w 13330989"/>
              <a:gd name="connsiteY56" fmla="*/ 4273105 h 9227237"/>
              <a:gd name="connsiteX57" fmla="*/ 10226842 w 13330989"/>
              <a:gd name="connsiteY57" fmla="*/ 2131484 h 9227237"/>
              <a:gd name="connsiteX58" fmla="*/ 8734926 w 13330989"/>
              <a:gd name="connsiteY58" fmla="*/ 904263 h 9227237"/>
              <a:gd name="connsiteX59" fmla="*/ 8157410 w 13330989"/>
              <a:gd name="connsiteY59" fmla="*/ 543316 h 9227237"/>
              <a:gd name="connsiteX60" fmla="*/ 7772400 w 13330989"/>
              <a:gd name="connsiteY60" fmla="*/ 398937 h 9227237"/>
              <a:gd name="connsiteX61" fmla="*/ 7820526 w 13330989"/>
              <a:gd name="connsiteY61" fmla="*/ 735821 h 9227237"/>
              <a:gd name="connsiteX62" fmla="*/ 8758989 w 13330989"/>
              <a:gd name="connsiteY62" fmla="*/ 1674284 h 9227237"/>
              <a:gd name="connsiteX63" fmla="*/ 9456821 w 13330989"/>
              <a:gd name="connsiteY63" fmla="*/ 2275863 h 9227237"/>
              <a:gd name="connsiteX64" fmla="*/ 10202779 w 13330989"/>
              <a:gd name="connsiteY64" fmla="*/ 2973694 h 9227237"/>
              <a:gd name="connsiteX65" fmla="*/ 10924673 w 13330989"/>
              <a:gd name="connsiteY65" fmla="*/ 3647463 h 9227237"/>
              <a:gd name="connsiteX66" fmla="*/ 11598442 w 13330989"/>
              <a:gd name="connsiteY66" fmla="*/ 4273105 h 9227237"/>
              <a:gd name="connsiteX67" fmla="*/ 12127831 w 13330989"/>
              <a:gd name="connsiteY67" fmla="*/ 4778431 h 9227237"/>
              <a:gd name="connsiteX68" fmla="*/ 12609094 w 13330989"/>
              <a:gd name="connsiteY68" fmla="*/ 5235631 h 9227237"/>
              <a:gd name="connsiteX69" fmla="*/ 12585031 w 13330989"/>
              <a:gd name="connsiteY69" fmla="*/ 5163442 h 9227237"/>
              <a:gd name="connsiteX70" fmla="*/ 11357810 w 13330989"/>
              <a:gd name="connsiteY70" fmla="*/ 3791842 h 9227237"/>
              <a:gd name="connsiteX71" fmla="*/ 9841831 w 13330989"/>
              <a:gd name="connsiteY71" fmla="*/ 2299926 h 9227237"/>
              <a:gd name="connsiteX72" fmla="*/ 8181473 w 13330989"/>
              <a:gd name="connsiteY72" fmla="*/ 1024579 h 9227237"/>
              <a:gd name="connsiteX73" fmla="*/ 6882063 w 13330989"/>
              <a:gd name="connsiteY73" fmla="*/ 374873 h 9227237"/>
              <a:gd name="connsiteX74" fmla="*/ 6521115 w 13330989"/>
              <a:gd name="connsiteY74" fmla="*/ 278621 h 9227237"/>
              <a:gd name="connsiteX75" fmla="*/ 6593305 w 13330989"/>
              <a:gd name="connsiteY75" fmla="*/ 639568 h 9227237"/>
              <a:gd name="connsiteX76" fmla="*/ 8253663 w 13330989"/>
              <a:gd name="connsiteY76" fmla="*/ 2083358 h 9227237"/>
              <a:gd name="connsiteX77" fmla="*/ 9793705 w 13330989"/>
              <a:gd name="connsiteY77" fmla="*/ 3406831 h 9227237"/>
              <a:gd name="connsiteX78" fmla="*/ 11454063 w 13330989"/>
              <a:gd name="connsiteY78" fmla="*/ 4826558 h 9227237"/>
              <a:gd name="connsiteX79" fmla="*/ 12705347 w 13330989"/>
              <a:gd name="connsiteY79" fmla="*/ 6053779 h 9227237"/>
              <a:gd name="connsiteX80" fmla="*/ 13114421 w 13330989"/>
              <a:gd name="connsiteY80" fmla="*/ 6438789 h 9227237"/>
              <a:gd name="connsiteX81" fmla="*/ 13330989 w 13330989"/>
              <a:gd name="connsiteY81" fmla="*/ 6631294 h 9227237"/>
              <a:gd name="connsiteX82" fmla="*/ 13258800 w 13330989"/>
              <a:gd name="connsiteY82" fmla="*/ 6390663 h 9227237"/>
              <a:gd name="connsiteX83" fmla="*/ 11766884 w 13330989"/>
              <a:gd name="connsiteY83" fmla="*/ 4297168 h 9227237"/>
              <a:gd name="connsiteX84" fmla="*/ 10900610 w 13330989"/>
              <a:gd name="connsiteY84" fmla="*/ 3358705 h 9227237"/>
              <a:gd name="connsiteX85" fmla="*/ 8879305 w 13330989"/>
              <a:gd name="connsiteY85" fmla="*/ 1650221 h 9227237"/>
              <a:gd name="connsiteX86" fmla="*/ 6882063 w 13330989"/>
              <a:gd name="connsiteY86" fmla="*/ 639568 h 9227237"/>
              <a:gd name="connsiteX87" fmla="*/ 6039852 w 13330989"/>
              <a:gd name="connsiteY87" fmla="*/ 350810 h 9227237"/>
              <a:gd name="connsiteX88" fmla="*/ 4764505 w 13330989"/>
              <a:gd name="connsiteY88" fmla="*/ 37989 h 9227237"/>
              <a:gd name="connsiteX89" fmla="*/ 4379494 w 13330989"/>
              <a:gd name="connsiteY89" fmla="*/ 13926 h 9227237"/>
              <a:gd name="connsiteX90" fmla="*/ 4066673 w 13330989"/>
              <a:gd name="connsiteY90" fmla="*/ 62052 h 9227237"/>
              <a:gd name="connsiteX91" fmla="*/ 4114800 w 13330989"/>
              <a:gd name="connsiteY91" fmla="*/ 206431 h 9227237"/>
              <a:gd name="connsiteX92" fmla="*/ 4379494 w 13330989"/>
              <a:gd name="connsiteY92" fmla="*/ 447063 h 9227237"/>
              <a:gd name="connsiteX93" fmla="*/ 5414210 w 13330989"/>
              <a:gd name="connsiteY93" fmla="*/ 1193021 h 9227237"/>
              <a:gd name="connsiteX94" fmla="*/ 6160168 w 13330989"/>
              <a:gd name="connsiteY94" fmla="*/ 1746473 h 9227237"/>
              <a:gd name="connsiteX95" fmla="*/ 7026442 w 13330989"/>
              <a:gd name="connsiteY95" fmla="*/ 2348052 h 9227237"/>
              <a:gd name="connsiteX96" fmla="*/ 10828421 w 13330989"/>
              <a:gd name="connsiteY96" fmla="*/ 5476263 h 9227237"/>
              <a:gd name="connsiteX97" fmla="*/ 12609094 w 13330989"/>
              <a:gd name="connsiteY97" fmla="*/ 7305063 h 9227237"/>
              <a:gd name="connsiteX98" fmla="*/ 12849726 w 13330989"/>
              <a:gd name="connsiteY98" fmla="*/ 7593821 h 9227237"/>
              <a:gd name="connsiteX99" fmla="*/ 12801600 w 13330989"/>
              <a:gd name="connsiteY99" fmla="*/ 7497568 h 9227237"/>
              <a:gd name="connsiteX100" fmla="*/ 12536905 w 13330989"/>
              <a:gd name="connsiteY100" fmla="*/ 7064431 h 9227237"/>
              <a:gd name="connsiteX101" fmla="*/ 10684042 w 13330989"/>
              <a:gd name="connsiteY101" fmla="*/ 4489673 h 9227237"/>
              <a:gd name="connsiteX102" fmla="*/ 9697452 w 13330989"/>
              <a:gd name="connsiteY102" fmla="*/ 3406831 h 9227237"/>
              <a:gd name="connsiteX103" fmla="*/ 8566484 w 13330989"/>
              <a:gd name="connsiteY103" fmla="*/ 2348052 h 9227237"/>
              <a:gd name="connsiteX104" fmla="*/ 6256421 w 13330989"/>
              <a:gd name="connsiteY104" fmla="*/ 856137 h 9227237"/>
              <a:gd name="connsiteX105" fmla="*/ 5197642 w 13330989"/>
              <a:gd name="connsiteY105" fmla="*/ 447063 h 9227237"/>
              <a:gd name="connsiteX106" fmla="*/ 3609473 w 13330989"/>
              <a:gd name="connsiteY106" fmla="*/ 206431 h 9227237"/>
              <a:gd name="connsiteX107" fmla="*/ 2719136 w 13330989"/>
              <a:gd name="connsiteY107" fmla="*/ 230494 h 9227237"/>
              <a:gd name="connsiteX108" fmla="*/ 2550694 w 13330989"/>
              <a:gd name="connsiteY108" fmla="*/ 302684 h 9227237"/>
              <a:gd name="connsiteX109" fmla="*/ 2574758 w 13330989"/>
              <a:gd name="connsiteY109" fmla="*/ 447063 h 9227237"/>
              <a:gd name="connsiteX110" fmla="*/ 2815389 w 13330989"/>
              <a:gd name="connsiteY110" fmla="*/ 639568 h 9227237"/>
              <a:gd name="connsiteX111" fmla="*/ 3874168 w 13330989"/>
              <a:gd name="connsiteY111" fmla="*/ 1337400 h 9227237"/>
              <a:gd name="connsiteX112" fmla="*/ 6521115 w 13330989"/>
              <a:gd name="connsiteY112" fmla="*/ 3118073 h 9227237"/>
              <a:gd name="connsiteX113" fmla="*/ 8590547 w 13330989"/>
              <a:gd name="connsiteY113" fmla="*/ 4730305 h 9227237"/>
              <a:gd name="connsiteX114" fmla="*/ 10395284 w 13330989"/>
              <a:gd name="connsiteY114" fmla="*/ 6462852 h 9227237"/>
              <a:gd name="connsiteX115" fmla="*/ 11670631 w 13330989"/>
              <a:gd name="connsiteY115" fmla="*/ 7762263 h 9227237"/>
              <a:gd name="connsiteX116" fmla="*/ 12272210 w 13330989"/>
              <a:gd name="connsiteY116" fmla="*/ 8387905 h 9227237"/>
              <a:gd name="connsiteX117" fmla="*/ 11863136 w 13330989"/>
              <a:gd name="connsiteY117" fmla="*/ 7666010 h 9227237"/>
              <a:gd name="connsiteX118" fmla="*/ 10587789 w 13330989"/>
              <a:gd name="connsiteY118" fmla="*/ 5861273 h 9227237"/>
              <a:gd name="connsiteX119" fmla="*/ 9625263 w 13330989"/>
              <a:gd name="connsiteY119" fmla="*/ 4730305 h 9227237"/>
              <a:gd name="connsiteX120" fmla="*/ 7291136 w 13330989"/>
              <a:gd name="connsiteY120" fmla="*/ 2660873 h 9227237"/>
              <a:gd name="connsiteX121" fmla="*/ 6039852 w 13330989"/>
              <a:gd name="connsiteY121" fmla="*/ 1914916 h 9227237"/>
              <a:gd name="connsiteX122" fmla="*/ 3874168 w 13330989"/>
              <a:gd name="connsiteY122" fmla="*/ 1048642 h 9227237"/>
              <a:gd name="connsiteX123" fmla="*/ 3056021 w 13330989"/>
              <a:gd name="connsiteY123" fmla="*/ 856137 h 9227237"/>
              <a:gd name="connsiteX124" fmla="*/ 2430379 w 13330989"/>
              <a:gd name="connsiteY124" fmla="*/ 735821 h 9227237"/>
              <a:gd name="connsiteX125" fmla="*/ 1684421 w 13330989"/>
              <a:gd name="connsiteY125" fmla="*/ 615505 h 9227237"/>
              <a:gd name="connsiteX126" fmla="*/ 1732547 w 13330989"/>
              <a:gd name="connsiteY126" fmla="*/ 759884 h 9227237"/>
              <a:gd name="connsiteX127" fmla="*/ 2622884 w 13330989"/>
              <a:gd name="connsiteY127" fmla="*/ 1265210 h 9227237"/>
              <a:gd name="connsiteX128" fmla="*/ 4235115 w 13330989"/>
              <a:gd name="connsiteY128" fmla="*/ 2251800 h 9227237"/>
              <a:gd name="connsiteX129" fmla="*/ 6328610 w 13330989"/>
              <a:gd name="connsiteY129" fmla="*/ 3791842 h 9227237"/>
              <a:gd name="connsiteX130" fmla="*/ 8518358 w 13330989"/>
              <a:gd name="connsiteY130" fmla="*/ 5644705 h 9227237"/>
              <a:gd name="connsiteX131" fmla="*/ 9504947 w 13330989"/>
              <a:gd name="connsiteY131" fmla="*/ 6583168 h 9227237"/>
              <a:gd name="connsiteX132" fmla="*/ 10948736 w 13330989"/>
              <a:gd name="connsiteY132" fmla="*/ 8123210 h 9227237"/>
              <a:gd name="connsiteX133" fmla="*/ 11405936 w 13330989"/>
              <a:gd name="connsiteY133" fmla="*/ 8628537 h 9227237"/>
              <a:gd name="connsiteX134" fmla="*/ 11646568 w 13330989"/>
              <a:gd name="connsiteY134" fmla="*/ 8893231 h 9227237"/>
              <a:gd name="connsiteX135" fmla="*/ 11117179 w 13330989"/>
              <a:gd name="connsiteY135" fmla="*/ 8147273 h 9227237"/>
              <a:gd name="connsiteX136" fmla="*/ 10491536 w 13330989"/>
              <a:gd name="connsiteY136" fmla="*/ 7353189 h 9227237"/>
              <a:gd name="connsiteX137" fmla="*/ 8638673 w 13330989"/>
              <a:gd name="connsiteY137" fmla="*/ 5283758 h 9227237"/>
              <a:gd name="connsiteX138" fmla="*/ 6063915 w 13330989"/>
              <a:gd name="connsiteY138" fmla="*/ 3238389 h 9227237"/>
              <a:gd name="connsiteX139" fmla="*/ 4716379 w 13330989"/>
              <a:gd name="connsiteY139" fmla="*/ 2468368 h 9227237"/>
              <a:gd name="connsiteX140" fmla="*/ 2430379 w 13330989"/>
              <a:gd name="connsiteY140" fmla="*/ 1529905 h 9227237"/>
              <a:gd name="connsiteX141" fmla="*/ 986589 w 13330989"/>
              <a:gd name="connsiteY141" fmla="*/ 1217084 h 9227237"/>
              <a:gd name="connsiteX142" fmla="*/ 625642 w 13330989"/>
              <a:gd name="connsiteY142" fmla="*/ 1193021 h 9227237"/>
              <a:gd name="connsiteX143" fmla="*/ 457200 w 13330989"/>
              <a:gd name="connsiteY143" fmla="*/ 1265210 h 9227237"/>
              <a:gd name="connsiteX144" fmla="*/ 697831 w 13330989"/>
              <a:gd name="connsiteY144" fmla="*/ 1385526 h 9227237"/>
              <a:gd name="connsiteX145" fmla="*/ 1756610 w 13330989"/>
              <a:gd name="connsiteY145" fmla="*/ 1987105 h 9227237"/>
              <a:gd name="connsiteX146" fmla="*/ 3489158 w 13330989"/>
              <a:gd name="connsiteY146" fmla="*/ 3021821 h 9227237"/>
              <a:gd name="connsiteX147" fmla="*/ 5654842 w 13330989"/>
              <a:gd name="connsiteY147" fmla="*/ 4465610 h 9227237"/>
              <a:gd name="connsiteX148" fmla="*/ 7844589 w 13330989"/>
              <a:gd name="connsiteY148" fmla="*/ 6270347 h 9227237"/>
              <a:gd name="connsiteX149" fmla="*/ 9529010 w 13330989"/>
              <a:gd name="connsiteY149" fmla="*/ 7906642 h 9227237"/>
              <a:gd name="connsiteX150" fmla="*/ 10058400 w 13330989"/>
              <a:gd name="connsiteY150" fmla="*/ 8484158 h 9227237"/>
              <a:gd name="connsiteX151" fmla="*/ 10371221 w 13330989"/>
              <a:gd name="connsiteY151" fmla="*/ 8845105 h 9227237"/>
              <a:gd name="connsiteX152" fmla="*/ 10467473 w 13330989"/>
              <a:gd name="connsiteY152" fmla="*/ 8941358 h 9227237"/>
              <a:gd name="connsiteX153" fmla="*/ 10371221 w 13330989"/>
              <a:gd name="connsiteY153" fmla="*/ 8796979 h 9227237"/>
              <a:gd name="connsiteX154" fmla="*/ 8783052 w 13330989"/>
              <a:gd name="connsiteY154" fmla="*/ 6871926 h 9227237"/>
              <a:gd name="connsiteX155" fmla="*/ 7868652 w 13330989"/>
              <a:gd name="connsiteY155" fmla="*/ 5861273 h 9227237"/>
              <a:gd name="connsiteX156" fmla="*/ 6761747 w 13330989"/>
              <a:gd name="connsiteY156" fmla="*/ 4850621 h 9227237"/>
              <a:gd name="connsiteX157" fmla="*/ 4235115 w 13330989"/>
              <a:gd name="connsiteY157" fmla="*/ 3094010 h 9227237"/>
              <a:gd name="connsiteX158" fmla="*/ 2021305 w 13330989"/>
              <a:gd name="connsiteY158" fmla="*/ 2251800 h 9227237"/>
              <a:gd name="connsiteX159" fmla="*/ 1275347 w 13330989"/>
              <a:gd name="connsiteY159" fmla="*/ 2131484 h 9227237"/>
              <a:gd name="connsiteX160" fmla="*/ 577515 w 13330989"/>
              <a:gd name="connsiteY160" fmla="*/ 2203673 h 9227237"/>
              <a:gd name="connsiteX161" fmla="*/ 505326 w 13330989"/>
              <a:gd name="connsiteY161" fmla="*/ 2299926 h 9227237"/>
              <a:gd name="connsiteX162" fmla="*/ 577515 w 13330989"/>
              <a:gd name="connsiteY162" fmla="*/ 2444305 h 9227237"/>
              <a:gd name="connsiteX163" fmla="*/ 1130968 w 13330989"/>
              <a:gd name="connsiteY163" fmla="*/ 2949631 h 9227237"/>
              <a:gd name="connsiteX164" fmla="*/ 2839452 w 13330989"/>
              <a:gd name="connsiteY164" fmla="*/ 4321231 h 9227237"/>
              <a:gd name="connsiteX165" fmla="*/ 4355431 w 13330989"/>
              <a:gd name="connsiteY165" fmla="*/ 5380010 h 9227237"/>
              <a:gd name="connsiteX166" fmla="*/ 5197642 w 13330989"/>
              <a:gd name="connsiteY166" fmla="*/ 5909400 h 9227237"/>
              <a:gd name="connsiteX167" fmla="*/ 6087979 w 13330989"/>
              <a:gd name="connsiteY167" fmla="*/ 6486916 h 9227237"/>
              <a:gd name="connsiteX168" fmla="*/ 7772400 w 13330989"/>
              <a:gd name="connsiteY168" fmla="*/ 7641947 h 9227237"/>
              <a:gd name="connsiteX169" fmla="*/ 9023684 w 13330989"/>
              <a:gd name="connsiteY169" fmla="*/ 8604473 h 9227237"/>
              <a:gd name="connsiteX170" fmla="*/ 9553073 w 13330989"/>
              <a:gd name="connsiteY170" fmla="*/ 9013547 h 9227237"/>
              <a:gd name="connsiteX171" fmla="*/ 9312442 w 13330989"/>
              <a:gd name="connsiteY171" fmla="*/ 8580410 h 9227237"/>
              <a:gd name="connsiteX172" fmla="*/ 8181473 w 13330989"/>
              <a:gd name="connsiteY172" fmla="*/ 7112558 h 9227237"/>
              <a:gd name="connsiteX173" fmla="*/ 7267073 w 13330989"/>
              <a:gd name="connsiteY173" fmla="*/ 6125968 h 9227237"/>
              <a:gd name="connsiteX174" fmla="*/ 4884821 w 13330989"/>
              <a:gd name="connsiteY174" fmla="*/ 4224979 h 9227237"/>
              <a:gd name="connsiteX175" fmla="*/ 3609473 w 13330989"/>
              <a:gd name="connsiteY175" fmla="*/ 3575273 h 9227237"/>
              <a:gd name="connsiteX176" fmla="*/ 1491915 w 13330989"/>
              <a:gd name="connsiteY176" fmla="*/ 3069947 h 9227237"/>
              <a:gd name="connsiteX177" fmla="*/ 96252 w 13330989"/>
              <a:gd name="connsiteY177" fmla="*/ 3262452 h 9227237"/>
              <a:gd name="connsiteX178" fmla="*/ 0 w 13330989"/>
              <a:gd name="connsiteY178" fmla="*/ 3382768 h 9227237"/>
              <a:gd name="connsiteX179" fmla="*/ 312821 w 13330989"/>
              <a:gd name="connsiteY179" fmla="*/ 3767779 h 9227237"/>
              <a:gd name="connsiteX180" fmla="*/ 2141621 w 13330989"/>
              <a:gd name="connsiteY180" fmla="*/ 4898747 h 9227237"/>
              <a:gd name="connsiteX181" fmla="*/ 3007894 w 13330989"/>
              <a:gd name="connsiteY181" fmla="*/ 5380010 h 9227237"/>
              <a:gd name="connsiteX182" fmla="*/ 3922294 w 13330989"/>
              <a:gd name="connsiteY182" fmla="*/ 5909400 h 9227237"/>
              <a:gd name="connsiteX183" fmla="*/ 4884821 w 13330989"/>
              <a:gd name="connsiteY183" fmla="*/ 6438789 h 9227237"/>
              <a:gd name="connsiteX184" fmla="*/ 6713621 w 13330989"/>
              <a:gd name="connsiteY184" fmla="*/ 7569758 h 9227237"/>
              <a:gd name="connsiteX185" fmla="*/ 8109284 w 13330989"/>
              <a:gd name="connsiteY185" fmla="*/ 8556347 h 9227237"/>
              <a:gd name="connsiteX186" fmla="*/ 8518358 w 13330989"/>
              <a:gd name="connsiteY186" fmla="*/ 8869168 h 9227237"/>
              <a:gd name="connsiteX187" fmla="*/ 8470231 w 13330989"/>
              <a:gd name="connsiteY187" fmla="*/ 8676663 h 9227237"/>
              <a:gd name="connsiteX188" fmla="*/ 7363326 w 13330989"/>
              <a:gd name="connsiteY188" fmla="*/ 7497568 h 9227237"/>
              <a:gd name="connsiteX189" fmla="*/ 6497052 w 13330989"/>
              <a:gd name="connsiteY189" fmla="*/ 6751610 h 9227237"/>
              <a:gd name="connsiteX190" fmla="*/ 4379494 w 13330989"/>
              <a:gd name="connsiteY190" fmla="*/ 5452200 h 9227237"/>
              <a:gd name="connsiteX191" fmla="*/ 2358189 w 13330989"/>
              <a:gd name="connsiteY191" fmla="*/ 4754368 h 9227237"/>
              <a:gd name="connsiteX192" fmla="*/ 1588168 w 13330989"/>
              <a:gd name="connsiteY192" fmla="*/ 4609989 h 9227237"/>
              <a:gd name="connsiteX193" fmla="*/ 601579 w 13330989"/>
              <a:gd name="connsiteY193" fmla="*/ 4537800 h 9227237"/>
              <a:gd name="connsiteX194" fmla="*/ 312821 w 13330989"/>
              <a:gd name="connsiteY194" fmla="*/ 4609989 h 9227237"/>
              <a:gd name="connsiteX195" fmla="*/ 360947 w 13330989"/>
              <a:gd name="connsiteY195" fmla="*/ 4706242 h 9227237"/>
              <a:gd name="connsiteX196" fmla="*/ 577515 w 13330989"/>
              <a:gd name="connsiteY196" fmla="*/ 4874684 h 9227237"/>
              <a:gd name="connsiteX197" fmla="*/ 1515979 w 13330989"/>
              <a:gd name="connsiteY197" fmla="*/ 5404073 h 9227237"/>
              <a:gd name="connsiteX198" fmla="*/ 3056021 w 13330989"/>
              <a:gd name="connsiteY198" fmla="*/ 6174094 h 9227237"/>
              <a:gd name="connsiteX199" fmla="*/ 4908884 w 13330989"/>
              <a:gd name="connsiteY199" fmla="*/ 7088494 h 9227237"/>
              <a:gd name="connsiteX200" fmla="*/ 5799221 w 13330989"/>
              <a:gd name="connsiteY200" fmla="*/ 7521631 h 9227237"/>
              <a:gd name="connsiteX201" fmla="*/ 6569242 w 13330989"/>
              <a:gd name="connsiteY201" fmla="*/ 7930705 h 9227237"/>
              <a:gd name="connsiteX202" fmla="*/ 7170821 w 13330989"/>
              <a:gd name="connsiteY202" fmla="*/ 8267589 h 9227237"/>
              <a:gd name="connsiteX203" fmla="*/ 7579894 w 13330989"/>
              <a:gd name="connsiteY203" fmla="*/ 8484158 h 9227237"/>
              <a:gd name="connsiteX204" fmla="*/ 7772400 w 13330989"/>
              <a:gd name="connsiteY204" fmla="*/ 8556347 h 9227237"/>
              <a:gd name="connsiteX205" fmla="*/ 7531768 w 13330989"/>
              <a:gd name="connsiteY205" fmla="*/ 8243526 h 9227237"/>
              <a:gd name="connsiteX206" fmla="*/ 6448926 w 13330989"/>
              <a:gd name="connsiteY206" fmla="*/ 7401316 h 9227237"/>
              <a:gd name="connsiteX207" fmla="*/ 5654842 w 13330989"/>
              <a:gd name="connsiteY207" fmla="*/ 6968179 h 9227237"/>
              <a:gd name="connsiteX208" fmla="*/ 3128210 w 13330989"/>
              <a:gd name="connsiteY208" fmla="*/ 6366600 h 9227237"/>
              <a:gd name="connsiteX209" fmla="*/ 2454442 w 13330989"/>
              <a:gd name="connsiteY209" fmla="*/ 6342537 h 9227237"/>
              <a:gd name="connsiteX210" fmla="*/ 1467852 w 13330989"/>
              <a:gd name="connsiteY210" fmla="*/ 6366600 h 9227237"/>
              <a:gd name="connsiteX211" fmla="*/ 866273 w 13330989"/>
              <a:gd name="connsiteY211" fmla="*/ 6462852 h 9227237"/>
              <a:gd name="connsiteX212" fmla="*/ 649705 w 13330989"/>
              <a:gd name="connsiteY212" fmla="*/ 6607231 h 9227237"/>
              <a:gd name="connsiteX213" fmla="*/ 697831 w 13330989"/>
              <a:gd name="connsiteY213" fmla="*/ 6679421 h 9227237"/>
              <a:gd name="connsiteX214" fmla="*/ 890336 w 13330989"/>
              <a:gd name="connsiteY214" fmla="*/ 6799737 h 9227237"/>
              <a:gd name="connsiteX215" fmla="*/ 1636294 w 13330989"/>
              <a:gd name="connsiteY215" fmla="*/ 7088494 h 9227237"/>
              <a:gd name="connsiteX216" fmla="*/ 2743200 w 13330989"/>
              <a:gd name="connsiteY216" fmla="*/ 7473505 h 9227237"/>
              <a:gd name="connsiteX217" fmla="*/ 4066673 w 13330989"/>
              <a:gd name="connsiteY217" fmla="*/ 7882579 h 9227237"/>
              <a:gd name="connsiteX218" fmla="*/ 4692315 w 13330989"/>
              <a:gd name="connsiteY218" fmla="*/ 8051021 h 9227237"/>
              <a:gd name="connsiteX219" fmla="*/ 5197642 w 13330989"/>
              <a:gd name="connsiteY219" fmla="*/ 8219463 h 9227237"/>
              <a:gd name="connsiteX220" fmla="*/ 5702968 w 13330989"/>
              <a:gd name="connsiteY220" fmla="*/ 8363842 h 9227237"/>
              <a:gd name="connsiteX221" fmla="*/ 5558589 w 13330989"/>
              <a:gd name="connsiteY221" fmla="*/ 8243526 h 9227237"/>
              <a:gd name="connsiteX222" fmla="*/ 4740442 w 13330989"/>
              <a:gd name="connsiteY222" fmla="*/ 7858516 h 9227237"/>
              <a:gd name="connsiteX223" fmla="*/ 4114800 w 13330989"/>
              <a:gd name="connsiteY223" fmla="*/ 7641947 h 9227237"/>
              <a:gd name="connsiteX224" fmla="*/ 2839452 w 13330989"/>
              <a:gd name="connsiteY224" fmla="*/ 7329126 h 9227237"/>
              <a:gd name="connsiteX225" fmla="*/ 2334126 w 13330989"/>
              <a:gd name="connsiteY225" fmla="*/ 7281000 h 9227237"/>
              <a:gd name="connsiteX226" fmla="*/ 1684421 w 13330989"/>
              <a:gd name="connsiteY226" fmla="*/ 7377252 h 9227237"/>
              <a:gd name="connsiteX227" fmla="*/ 1756610 w 13330989"/>
              <a:gd name="connsiteY227" fmla="*/ 7473505 h 9227237"/>
              <a:gd name="connsiteX228" fmla="*/ 1997242 w 13330989"/>
              <a:gd name="connsiteY228" fmla="*/ 7593821 h 9227237"/>
              <a:gd name="connsiteX229" fmla="*/ 2382252 w 13330989"/>
              <a:gd name="connsiteY229" fmla="*/ 7738200 h 9227237"/>
              <a:gd name="connsiteX230" fmla="*/ 3416968 w 13330989"/>
              <a:gd name="connsiteY230" fmla="*/ 8051021 h 9227237"/>
              <a:gd name="connsiteX231" fmla="*/ 4716379 w 13330989"/>
              <a:gd name="connsiteY231" fmla="*/ 8411968 h 9227237"/>
              <a:gd name="connsiteX232" fmla="*/ 5293894 w 13330989"/>
              <a:gd name="connsiteY232" fmla="*/ 8580410 h 9227237"/>
              <a:gd name="connsiteX233" fmla="*/ 5727031 w 13330989"/>
              <a:gd name="connsiteY233" fmla="*/ 8724789 h 9227237"/>
              <a:gd name="connsiteX234" fmla="*/ 5991726 w 13330989"/>
              <a:gd name="connsiteY234" fmla="*/ 8772916 h 9227237"/>
              <a:gd name="connsiteX235" fmla="*/ 5919536 w 13330989"/>
              <a:gd name="connsiteY235" fmla="*/ 8628537 h 922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3330989" h="9227237">
                <a:moveTo>
                  <a:pt x="12801600" y="2348052"/>
                </a:moveTo>
                <a:cubicBezTo>
                  <a:pt x="12721389" y="2219715"/>
                  <a:pt x="12651772" y="2084115"/>
                  <a:pt x="12560968" y="1963042"/>
                </a:cubicBezTo>
                <a:cubicBezTo>
                  <a:pt x="12400538" y="1749136"/>
                  <a:pt x="12266633" y="1548391"/>
                  <a:pt x="12079705" y="1361463"/>
                </a:cubicBezTo>
                <a:cubicBezTo>
                  <a:pt x="12003399" y="1285157"/>
                  <a:pt x="11917963" y="1218525"/>
                  <a:pt x="11839073" y="1144894"/>
                </a:cubicBezTo>
                <a:cubicBezTo>
                  <a:pt x="11677312" y="993917"/>
                  <a:pt x="11534827" y="820456"/>
                  <a:pt x="11357810" y="687694"/>
                </a:cubicBezTo>
                <a:cubicBezTo>
                  <a:pt x="11293642" y="639568"/>
                  <a:pt x="11231402" y="588757"/>
                  <a:pt x="11165305" y="543316"/>
                </a:cubicBezTo>
                <a:cubicBezTo>
                  <a:pt x="11006548" y="434171"/>
                  <a:pt x="10984040" y="428620"/>
                  <a:pt x="10828421" y="350810"/>
                </a:cubicBezTo>
                <a:cubicBezTo>
                  <a:pt x="10748210" y="382894"/>
                  <a:pt x="10654651" y="392358"/>
                  <a:pt x="10587789" y="447063"/>
                </a:cubicBezTo>
                <a:cubicBezTo>
                  <a:pt x="10556135" y="472962"/>
                  <a:pt x="10557347" y="526980"/>
                  <a:pt x="10563726" y="567379"/>
                </a:cubicBezTo>
                <a:cubicBezTo>
                  <a:pt x="10581941" y="682738"/>
                  <a:pt x="10617421" y="795505"/>
                  <a:pt x="10659979" y="904263"/>
                </a:cubicBezTo>
                <a:cubicBezTo>
                  <a:pt x="10728984" y="1080609"/>
                  <a:pt x="10840303" y="1204903"/>
                  <a:pt x="10972800" y="1337400"/>
                </a:cubicBezTo>
                <a:cubicBezTo>
                  <a:pt x="11121244" y="1485844"/>
                  <a:pt x="11276529" y="1627297"/>
                  <a:pt x="11430000" y="1770537"/>
                </a:cubicBezTo>
                <a:cubicBezTo>
                  <a:pt x="11517172" y="1851897"/>
                  <a:pt x="11601582" y="1936679"/>
                  <a:pt x="11694694" y="2011168"/>
                </a:cubicBezTo>
                <a:cubicBezTo>
                  <a:pt x="11855115" y="2139505"/>
                  <a:pt x="12009812" y="2275345"/>
                  <a:pt x="12175958" y="2396179"/>
                </a:cubicBezTo>
                <a:lnTo>
                  <a:pt x="12440652" y="2588684"/>
                </a:lnTo>
                <a:cubicBezTo>
                  <a:pt x="12416589" y="2524516"/>
                  <a:pt x="12400381" y="2456824"/>
                  <a:pt x="12368463" y="2396179"/>
                </a:cubicBezTo>
                <a:cubicBezTo>
                  <a:pt x="12287224" y="2241825"/>
                  <a:pt x="12065246" y="1935964"/>
                  <a:pt x="11959389" y="1818663"/>
                </a:cubicBezTo>
                <a:cubicBezTo>
                  <a:pt x="11750362" y="1587038"/>
                  <a:pt x="11546570" y="1347939"/>
                  <a:pt x="11309684" y="1144894"/>
                </a:cubicBezTo>
                <a:cubicBezTo>
                  <a:pt x="11197389" y="1048642"/>
                  <a:pt x="11089546" y="946939"/>
                  <a:pt x="10972800" y="856137"/>
                </a:cubicBezTo>
                <a:cubicBezTo>
                  <a:pt x="10778228" y="704804"/>
                  <a:pt x="10624173" y="600036"/>
                  <a:pt x="10395284" y="519252"/>
                </a:cubicBezTo>
                <a:cubicBezTo>
                  <a:pt x="10349275" y="503014"/>
                  <a:pt x="10299031" y="503210"/>
                  <a:pt x="10250905" y="495189"/>
                </a:cubicBezTo>
                <a:cubicBezTo>
                  <a:pt x="10234863" y="527273"/>
                  <a:pt x="10196882" y="556059"/>
                  <a:pt x="10202779" y="591442"/>
                </a:cubicBezTo>
                <a:cubicBezTo>
                  <a:pt x="10214573" y="662208"/>
                  <a:pt x="10257027" y="725787"/>
                  <a:pt x="10299031" y="783947"/>
                </a:cubicBezTo>
                <a:cubicBezTo>
                  <a:pt x="10466260" y="1015495"/>
                  <a:pt x="10626456" y="1255751"/>
                  <a:pt x="10828421" y="1457716"/>
                </a:cubicBezTo>
                <a:cubicBezTo>
                  <a:pt x="10956758" y="1586053"/>
                  <a:pt x="11089165" y="1710443"/>
                  <a:pt x="11213431" y="1842726"/>
                </a:cubicBezTo>
                <a:cubicBezTo>
                  <a:pt x="11337939" y="1975267"/>
                  <a:pt x="11444288" y="2124734"/>
                  <a:pt x="11574379" y="2251800"/>
                </a:cubicBezTo>
                <a:cubicBezTo>
                  <a:pt x="11789767" y="2462179"/>
                  <a:pt x="12023450" y="2652973"/>
                  <a:pt x="12248147" y="2853379"/>
                </a:cubicBezTo>
                <a:cubicBezTo>
                  <a:pt x="12489472" y="3068615"/>
                  <a:pt x="12389612" y="2989558"/>
                  <a:pt x="12560968" y="3118073"/>
                </a:cubicBezTo>
                <a:cubicBezTo>
                  <a:pt x="12377183" y="2842397"/>
                  <a:pt x="12553877" y="3086987"/>
                  <a:pt x="12224084" y="2733063"/>
                </a:cubicBezTo>
                <a:cubicBezTo>
                  <a:pt x="11972489" y="2463059"/>
                  <a:pt x="11745373" y="2169437"/>
                  <a:pt x="11478126" y="1914916"/>
                </a:cubicBezTo>
                <a:cubicBezTo>
                  <a:pt x="10977877" y="1438487"/>
                  <a:pt x="11002655" y="1436257"/>
                  <a:pt x="10467473" y="1024579"/>
                </a:cubicBezTo>
                <a:cubicBezTo>
                  <a:pt x="10326309" y="915992"/>
                  <a:pt x="10186181" y="804824"/>
                  <a:pt x="10034336" y="711758"/>
                </a:cubicBezTo>
                <a:cubicBezTo>
                  <a:pt x="9936420" y="651745"/>
                  <a:pt x="9825789" y="615505"/>
                  <a:pt x="9721515" y="567379"/>
                </a:cubicBezTo>
                <a:cubicBezTo>
                  <a:pt x="9681410" y="615505"/>
                  <a:pt x="9590313" y="650065"/>
                  <a:pt x="9601200" y="711758"/>
                </a:cubicBezTo>
                <a:cubicBezTo>
                  <a:pt x="9620160" y="819196"/>
                  <a:pt x="9723490" y="892953"/>
                  <a:pt x="9793705" y="976452"/>
                </a:cubicBezTo>
                <a:cubicBezTo>
                  <a:pt x="10020496" y="1246150"/>
                  <a:pt x="10238882" y="1524901"/>
                  <a:pt x="10491536" y="1770537"/>
                </a:cubicBezTo>
                <a:cubicBezTo>
                  <a:pt x="10780294" y="2051274"/>
                  <a:pt x="11064864" y="2336383"/>
                  <a:pt x="11357810" y="2612747"/>
                </a:cubicBezTo>
                <a:cubicBezTo>
                  <a:pt x="11490086" y="2737536"/>
                  <a:pt x="11617369" y="2870183"/>
                  <a:pt x="11766884" y="2973694"/>
                </a:cubicBezTo>
                <a:cubicBezTo>
                  <a:pt x="12140506" y="3232356"/>
                  <a:pt x="11983413" y="3107727"/>
                  <a:pt x="12248147" y="3334642"/>
                </a:cubicBezTo>
                <a:cubicBezTo>
                  <a:pt x="12080076" y="2998497"/>
                  <a:pt x="12211684" y="3236350"/>
                  <a:pt x="11622505" y="2660873"/>
                </a:cubicBezTo>
                <a:cubicBezTo>
                  <a:pt x="11472325" y="2514186"/>
                  <a:pt x="11319415" y="2370289"/>
                  <a:pt x="11165305" y="2227737"/>
                </a:cubicBezTo>
                <a:cubicBezTo>
                  <a:pt x="10770680" y="1862709"/>
                  <a:pt x="10577597" y="1686805"/>
                  <a:pt x="10154652" y="1361463"/>
                </a:cubicBezTo>
                <a:cubicBezTo>
                  <a:pt x="10013489" y="1252876"/>
                  <a:pt x="9871169" y="1145193"/>
                  <a:pt x="9721515" y="1048642"/>
                </a:cubicBezTo>
                <a:cubicBezTo>
                  <a:pt x="9621999" y="984438"/>
                  <a:pt x="9512968" y="936347"/>
                  <a:pt x="9408694" y="880200"/>
                </a:cubicBezTo>
                <a:cubicBezTo>
                  <a:pt x="9281686" y="1324730"/>
                  <a:pt x="9302314" y="1077241"/>
                  <a:pt x="9938084" y="1746473"/>
                </a:cubicBezTo>
                <a:cubicBezTo>
                  <a:pt x="10547261" y="2387712"/>
                  <a:pt x="11087985" y="3008011"/>
                  <a:pt x="11790947" y="3551210"/>
                </a:cubicBezTo>
                <a:lnTo>
                  <a:pt x="12320336" y="3960284"/>
                </a:lnTo>
                <a:cubicBezTo>
                  <a:pt x="12204009" y="3727629"/>
                  <a:pt x="12229027" y="3753487"/>
                  <a:pt x="11983452" y="3479021"/>
                </a:cubicBezTo>
                <a:cubicBezTo>
                  <a:pt x="11669350" y="3127966"/>
                  <a:pt x="11360241" y="2771053"/>
                  <a:pt x="11020926" y="2444305"/>
                </a:cubicBezTo>
                <a:cubicBezTo>
                  <a:pt x="10398657" y="1845083"/>
                  <a:pt x="10374635" y="1789069"/>
                  <a:pt x="9697452" y="1265210"/>
                </a:cubicBezTo>
                <a:cubicBezTo>
                  <a:pt x="9384148" y="1022843"/>
                  <a:pt x="9042982" y="756337"/>
                  <a:pt x="8662736" y="615505"/>
                </a:cubicBezTo>
                <a:cubicBezTo>
                  <a:pt x="8594624" y="590278"/>
                  <a:pt x="8518357" y="599463"/>
                  <a:pt x="8446168" y="591442"/>
                </a:cubicBezTo>
                <a:cubicBezTo>
                  <a:pt x="8935443" y="1436552"/>
                  <a:pt x="8602551" y="947919"/>
                  <a:pt x="9673389" y="2035231"/>
                </a:cubicBezTo>
                <a:cubicBezTo>
                  <a:pt x="10512390" y="2887140"/>
                  <a:pt x="10359881" y="2717294"/>
                  <a:pt x="11502189" y="3743716"/>
                </a:cubicBezTo>
                <a:cubicBezTo>
                  <a:pt x="11645876" y="3872826"/>
                  <a:pt x="11789015" y="4002596"/>
                  <a:pt x="11935326" y="4128726"/>
                </a:cubicBezTo>
                <a:cubicBezTo>
                  <a:pt x="12157921" y="4320618"/>
                  <a:pt x="12121526" y="4292963"/>
                  <a:pt x="12272210" y="4393421"/>
                </a:cubicBezTo>
                <a:cubicBezTo>
                  <a:pt x="12248147" y="4353316"/>
                  <a:pt x="12229238" y="4309627"/>
                  <a:pt x="12200021" y="4273105"/>
                </a:cubicBezTo>
                <a:cubicBezTo>
                  <a:pt x="11592478" y="3513675"/>
                  <a:pt x="10962693" y="2775354"/>
                  <a:pt x="10226842" y="2131484"/>
                </a:cubicBezTo>
                <a:cubicBezTo>
                  <a:pt x="9639006" y="1617127"/>
                  <a:pt x="9362651" y="1345995"/>
                  <a:pt x="8734926" y="904263"/>
                </a:cubicBezTo>
                <a:cubicBezTo>
                  <a:pt x="8549275" y="773619"/>
                  <a:pt x="8358405" y="648839"/>
                  <a:pt x="8157410" y="543316"/>
                </a:cubicBezTo>
                <a:cubicBezTo>
                  <a:pt x="8036054" y="479604"/>
                  <a:pt x="7900737" y="447063"/>
                  <a:pt x="7772400" y="398937"/>
                </a:cubicBezTo>
                <a:cubicBezTo>
                  <a:pt x="7621075" y="512429"/>
                  <a:pt x="7593462" y="483528"/>
                  <a:pt x="7820526" y="735821"/>
                </a:cubicBezTo>
                <a:cubicBezTo>
                  <a:pt x="8116473" y="1064651"/>
                  <a:pt x="8436836" y="1371082"/>
                  <a:pt x="8758989" y="1674284"/>
                </a:cubicBezTo>
                <a:cubicBezTo>
                  <a:pt x="8982629" y="1884769"/>
                  <a:pt x="9228545" y="2070415"/>
                  <a:pt x="9456821" y="2275863"/>
                </a:cubicBezTo>
                <a:cubicBezTo>
                  <a:pt x="9709908" y="2503641"/>
                  <a:pt x="9953995" y="2741224"/>
                  <a:pt x="10202779" y="2973694"/>
                </a:cubicBezTo>
                <a:lnTo>
                  <a:pt x="10924673" y="3647463"/>
                </a:lnTo>
                <a:lnTo>
                  <a:pt x="11598442" y="4273105"/>
                </a:lnTo>
                <a:cubicBezTo>
                  <a:pt x="11776191" y="4440189"/>
                  <a:pt x="11948203" y="4613368"/>
                  <a:pt x="12127831" y="4778431"/>
                </a:cubicBezTo>
                <a:cubicBezTo>
                  <a:pt x="12612019" y="5223360"/>
                  <a:pt x="12356989" y="4933103"/>
                  <a:pt x="12609094" y="5235631"/>
                </a:cubicBezTo>
                <a:cubicBezTo>
                  <a:pt x="12601073" y="5211568"/>
                  <a:pt x="12601093" y="5183073"/>
                  <a:pt x="12585031" y="5163442"/>
                </a:cubicBezTo>
                <a:cubicBezTo>
                  <a:pt x="12231481" y="4731325"/>
                  <a:pt x="11744359" y="4199867"/>
                  <a:pt x="11357810" y="3791842"/>
                </a:cubicBezTo>
                <a:cubicBezTo>
                  <a:pt x="11041259" y="3457705"/>
                  <a:pt x="10185778" y="2564117"/>
                  <a:pt x="9841831" y="2299926"/>
                </a:cubicBezTo>
                <a:cubicBezTo>
                  <a:pt x="9288378" y="1874810"/>
                  <a:pt x="8793381" y="1360141"/>
                  <a:pt x="8181473" y="1024579"/>
                </a:cubicBezTo>
                <a:cubicBezTo>
                  <a:pt x="7682025" y="750688"/>
                  <a:pt x="7395597" y="564069"/>
                  <a:pt x="6882063" y="374873"/>
                </a:cubicBezTo>
                <a:cubicBezTo>
                  <a:pt x="6765220" y="331826"/>
                  <a:pt x="6641431" y="310705"/>
                  <a:pt x="6521115" y="278621"/>
                </a:cubicBezTo>
                <a:cubicBezTo>
                  <a:pt x="6271273" y="457080"/>
                  <a:pt x="6285955" y="362953"/>
                  <a:pt x="6593305" y="639568"/>
                </a:cubicBezTo>
                <a:cubicBezTo>
                  <a:pt x="7087199" y="1084072"/>
                  <a:pt x="7737016" y="1635597"/>
                  <a:pt x="8253663" y="2083358"/>
                </a:cubicBezTo>
                <a:cubicBezTo>
                  <a:pt x="9126595" y="2839898"/>
                  <a:pt x="8890095" y="2647275"/>
                  <a:pt x="9793705" y="3406831"/>
                </a:cubicBezTo>
                <a:cubicBezTo>
                  <a:pt x="10443980" y="3953439"/>
                  <a:pt x="10833908" y="4256416"/>
                  <a:pt x="11454063" y="4826558"/>
                </a:cubicBezTo>
                <a:cubicBezTo>
                  <a:pt x="12040445" y="5365651"/>
                  <a:pt x="12164634" y="5526585"/>
                  <a:pt x="12705347" y="6053779"/>
                </a:cubicBezTo>
                <a:cubicBezTo>
                  <a:pt x="12839420" y="6184501"/>
                  <a:pt x="12976827" y="6311779"/>
                  <a:pt x="13114421" y="6438789"/>
                </a:cubicBezTo>
                <a:cubicBezTo>
                  <a:pt x="13185393" y="6504301"/>
                  <a:pt x="13330989" y="6631294"/>
                  <a:pt x="13330989" y="6631294"/>
                </a:cubicBezTo>
                <a:cubicBezTo>
                  <a:pt x="13306926" y="6551084"/>
                  <a:pt x="13302755" y="6461942"/>
                  <a:pt x="13258800" y="6390663"/>
                </a:cubicBezTo>
                <a:cubicBezTo>
                  <a:pt x="12977346" y="5934251"/>
                  <a:pt x="12160860" y="4765015"/>
                  <a:pt x="11766884" y="4297168"/>
                </a:cubicBezTo>
                <a:cubicBezTo>
                  <a:pt x="11492662" y="3971529"/>
                  <a:pt x="11199666" y="3661696"/>
                  <a:pt x="10900610" y="3358705"/>
                </a:cubicBezTo>
                <a:cubicBezTo>
                  <a:pt x="10202168" y="2651073"/>
                  <a:pt x="9710019" y="2200810"/>
                  <a:pt x="8879305" y="1650221"/>
                </a:cubicBezTo>
                <a:cubicBezTo>
                  <a:pt x="8247074" y="1231184"/>
                  <a:pt x="7584986" y="917038"/>
                  <a:pt x="6882063" y="639568"/>
                </a:cubicBezTo>
                <a:cubicBezTo>
                  <a:pt x="6606012" y="530601"/>
                  <a:pt x="6323122" y="439332"/>
                  <a:pt x="6039852" y="350810"/>
                </a:cubicBezTo>
                <a:cubicBezTo>
                  <a:pt x="5710997" y="248043"/>
                  <a:pt x="5123089" y="91777"/>
                  <a:pt x="4764505" y="37989"/>
                </a:cubicBezTo>
                <a:cubicBezTo>
                  <a:pt x="4637340" y="18914"/>
                  <a:pt x="4507831" y="21947"/>
                  <a:pt x="4379494" y="13926"/>
                </a:cubicBezTo>
                <a:cubicBezTo>
                  <a:pt x="4275220" y="29968"/>
                  <a:pt x="4151995" y="0"/>
                  <a:pt x="4066673" y="62052"/>
                </a:cubicBezTo>
                <a:cubicBezTo>
                  <a:pt x="4025646" y="91890"/>
                  <a:pt x="4082810" y="167059"/>
                  <a:pt x="4114800" y="206431"/>
                </a:cubicBezTo>
                <a:cubicBezTo>
                  <a:pt x="4189993" y="298976"/>
                  <a:pt x="4284525" y="374957"/>
                  <a:pt x="4379494" y="447063"/>
                </a:cubicBezTo>
                <a:cubicBezTo>
                  <a:pt x="4718136" y="704180"/>
                  <a:pt x="5070744" y="942384"/>
                  <a:pt x="5414210" y="1193021"/>
                </a:cubicBezTo>
                <a:cubicBezTo>
                  <a:pt x="5664316" y="1375530"/>
                  <a:pt x="5908477" y="1566157"/>
                  <a:pt x="6160168" y="1746473"/>
                </a:cubicBezTo>
                <a:cubicBezTo>
                  <a:pt x="6445953" y="1951214"/>
                  <a:pt x="6748566" y="2132698"/>
                  <a:pt x="7026442" y="2348052"/>
                </a:cubicBezTo>
                <a:cubicBezTo>
                  <a:pt x="9058259" y="3922711"/>
                  <a:pt x="8901151" y="3741720"/>
                  <a:pt x="10828421" y="5476263"/>
                </a:cubicBezTo>
                <a:cubicBezTo>
                  <a:pt x="11306192" y="5906257"/>
                  <a:pt x="12248320" y="6872135"/>
                  <a:pt x="12609094" y="7305063"/>
                </a:cubicBezTo>
                <a:cubicBezTo>
                  <a:pt x="12689305" y="7401316"/>
                  <a:pt x="12761130" y="7505226"/>
                  <a:pt x="12849726" y="7593821"/>
                </a:cubicBezTo>
                <a:cubicBezTo>
                  <a:pt x="12875091" y="7619186"/>
                  <a:pt x="12819849" y="7528451"/>
                  <a:pt x="12801600" y="7497568"/>
                </a:cubicBezTo>
                <a:cubicBezTo>
                  <a:pt x="12715521" y="7351895"/>
                  <a:pt x="12631956" y="7204415"/>
                  <a:pt x="12536905" y="7064431"/>
                </a:cubicBezTo>
                <a:cubicBezTo>
                  <a:pt x="12390484" y="6848792"/>
                  <a:pt x="11014145" y="4851980"/>
                  <a:pt x="10684042" y="4489673"/>
                </a:cubicBezTo>
                <a:cubicBezTo>
                  <a:pt x="10355179" y="4128726"/>
                  <a:pt x="10040774" y="3754054"/>
                  <a:pt x="9697452" y="3406831"/>
                </a:cubicBezTo>
                <a:cubicBezTo>
                  <a:pt x="9334365" y="3039618"/>
                  <a:pt x="8963200" y="2678649"/>
                  <a:pt x="8566484" y="2348052"/>
                </a:cubicBezTo>
                <a:cubicBezTo>
                  <a:pt x="7851692" y="1752392"/>
                  <a:pt x="7097283" y="1253467"/>
                  <a:pt x="6256421" y="856137"/>
                </a:cubicBezTo>
                <a:cubicBezTo>
                  <a:pt x="5914337" y="694493"/>
                  <a:pt x="5560038" y="555782"/>
                  <a:pt x="5197642" y="447063"/>
                </a:cubicBezTo>
                <a:cubicBezTo>
                  <a:pt x="4676472" y="290712"/>
                  <a:pt x="4145213" y="260005"/>
                  <a:pt x="3609473" y="206431"/>
                </a:cubicBezTo>
                <a:cubicBezTo>
                  <a:pt x="3312694" y="214452"/>
                  <a:pt x="3014804" y="203615"/>
                  <a:pt x="2719136" y="230494"/>
                </a:cubicBezTo>
                <a:cubicBezTo>
                  <a:pt x="2658300" y="236025"/>
                  <a:pt x="2584579" y="251857"/>
                  <a:pt x="2550694" y="302684"/>
                </a:cubicBezTo>
                <a:cubicBezTo>
                  <a:pt x="2523630" y="343280"/>
                  <a:pt x="2544614" y="408698"/>
                  <a:pt x="2574758" y="447063"/>
                </a:cubicBezTo>
                <a:cubicBezTo>
                  <a:pt x="2638220" y="527833"/>
                  <a:pt x="2730652" y="581508"/>
                  <a:pt x="2815389" y="639568"/>
                </a:cubicBezTo>
                <a:cubicBezTo>
                  <a:pt x="3164078" y="878484"/>
                  <a:pt x="3517563" y="1110469"/>
                  <a:pt x="3874168" y="1337400"/>
                </a:cubicBezTo>
                <a:cubicBezTo>
                  <a:pt x="5691101" y="2493631"/>
                  <a:pt x="3494243" y="948815"/>
                  <a:pt x="6521115" y="3118073"/>
                </a:cubicBezTo>
                <a:cubicBezTo>
                  <a:pt x="6961379" y="3433596"/>
                  <a:pt x="8206323" y="4361450"/>
                  <a:pt x="8590547" y="4730305"/>
                </a:cubicBezTo>
                <a:lnTo>
                  <a:pt x="10395284" y="6462852"/>
                </a:lnTo>
                <a:cubicBezTo>
                  <a:pt x="10731634" y="6789592"/>
                  <a:pt x="11331520" y="7396380"/>
                  <a:pt x="11670631" y="7762263"/>
                </a:cubicBezTo>
                <a:cubicBezTo>
                  <a:pt x="12234371" y="8370509"/>
                  <a:pt x="11818440" y="7979512"/>
                  <a:pt x="12272210" y="8387905"/>
                </a:cubicBezTo>
                <a:cubicBezTo>
                  <a:pt x="12135617" y="8114717"/>
                  <a:pt x="12065823" y="7963899"/>
                  <a:pt x="11863136" y="7666010"/>
                </a:cubicBezTo>
                <a:cubicBezTo>
                  <a:pt x="11448751" y="7056990"/>
                  <a:pt x="11065211" y="6422244"/>
                  <a:pt x="10587789" y="5861273"/>
                </a:cubicBezTo>
                <a:cubicBezTo>
                  <a:pt x="10266947" y="5484284"/>
                  <a:pt x="9963315" y="5091942"/>
                  <a:pt x="9625263" y="4730305"/>
                </a:cubicBezTo>
                <a:cubicBezTo>
                  <a:pt x="8962355" y="4021147"/>
                  <a:pt x="8087615" y="3217635"/>
                  <a:pt x="7291136" y="2660873"/>
                </a:cubicBezTo>
                <a:cubicBezTo>
                  <a:pt x="6893145" y="2382666"/>
                  <a:pt x="6468905" y="2142314"/>
                  <a:pt x="6039852" y="1914916"/>
                </a:cubicBezTo>
                <a:cubicBezTo>
                  <a:pt x="5309515" y="1527837"/>
                  <a:pt x="4659855" y="1276077"/>
                  <a:pt x="3874168" y="1048642"/>
                </a:cubicBezTo>
                <a:cubicBezTo>
                  <a:pt x="3605053" y="970740"/>
                  <a:pt x="3329831" y="915463"/>
                  <a:pt x="3056021" y="856137"/>
                </a:cubicBezTo>
                <a:cubicBezTo>
                  <a:pt x="2848468" y="811167"/>
                  <a:pt x="2639553" y="772518"/>
                  <a:pt x="2430379" y="735821"/>
                </a:cubicBezTo>
                <a:cubicBezTo>
                  <a:pt x="2182302" y="692299"/>
                  <a:pt x="1684421" y="615505"/>
                  <a:pt x="1684421" y="615505"/>
                </a:cubicBezTo>
                <a:cubicBezTo>
                  <a:pt x="1461469" y="689822"/>
                  <a:pt x="1509535" y="635988"/>
                  <a:pt x="1732547" y="759884"/>
                </a:cubicBezTo>
                <a:cubicBezTo>
                  <a:pt x="2030852" y="925609"/>
                  <a:pt x="2326054" y="1096859"/>
                  <a:pt x="2622884" y="1265210"/>
                </a:cubicBezTo>
                <a:cubicBezTo>
                  <a:pt x="3280348" y="1638100"/>
                  <a:pt x="3588776" y="1793108"/>
                  <a:pt x="4235115" y="2251800"/>
                </a:cubicBezTo>
                <a:cubicBezTo>
                  <a:pt x="4941598" y="2753175"/>
                  <a:pt x="5639283" y="3267130"/>
                  <a:pt x="6328610" y="3791842"/>
                </a:cubicBezTo>
                <a:cubicBezTo>
                  <a:pt x="7081164" y="4364682"/>
                  <a:pt x="7821671" y="5005392"/>
                  <a:pt x="8518358" y="5644705"/>
                </a:cubicBezTo>
                <a:cubicBezTo>
                  <a:pt x="8852775" y="5951582"/>
                  <a:pt x="9194519" y="6252045"/>
                  <a:pt x="9504947" y="6583168"/>
                </a:cubicBezTo>
                <a:lnTo>
                  <a:pt x="10948736" y="8123210"/>
                </a:lnTo>
                <a:cubicBezTo>
                  <a:pt x="11103378" y="8289597"/>
                  <a:pt x="11253398" y="8460219"/>
                  <a:pt x="11405936" y="8628537"/>
                </a:cubicBezTo>
                <a:cubicBezTo>
                  <a:pt x="11486009" y="8716893"/>
                  <a:pt x="11715579" y="8990473"/>
                  <a:pt x="11646568" y="8893231"/>
                </a:cubicBezTo>
                <a:cubicBezTo>
                  <a:pt x="11470105" y="8644578"/>
                  <a:pt x="11300122" y="8391197"/>
                  <a:pt x="11117179" y="8147273"/>
                </a:cubicBezTo>
                <a:cubicBezTo>
                  <a:pt x="10914991" y="7877689"/>
                  <a:pt x="10703767" y="7614940"/>
                  <a:pt x="10491536" y="7353189"/>
                </a:cubicBezTo>
                <a:cubicBezTo>
                  <a:pt x="9858388" y="6572307"/>
                  <a:pt x="9379961" y="5986031"/>
                  <a:pt x="8638673" y="5283758"/>
                </a:cubicBezTo>
                <a:cubicBezTo>
                  <a:pt x="7902491" y="4586322"/>
                  <a:pt x="6916150" y="3791191"/>
                  <a:pt x="6063915" y="3238389"/>
                </a:cubicBezTo>
                <a:cubicBezTo>
                  <a:pt x="5629885" y="2956856"/>
                  <a:pt x="5174741" y="2708258"/>
                  <a:pt x="4716379" y="2468368"/>
                </a:cubicBezTo>
                <a:cubicBezTo>
                  <a:pt x="3832535" y="2005795"/>
                  <a:pt x="3355630" y="1810994"/>
                  <a:pt x="2430379" y="1529905"/>
                </a:cubicBezTo>
                <a:cubicBezTo>
                  <a:pt x="1910645" y="1372011"/>
                  <a:pt x="1510688" y="1282596"/>
                  <a:pt x="986589" y="1217084"/>
                </a:cubicBezTo>
                <a:cubicBezTo>
                  <a:pt x="866937" y="1202128"/>
                  <a:pt x="745958" y="1201042"/>
                  <a:pt x="625642" y="1193021"/>
                </a:cubicBezTo>
                <a:cubicBezTo>
                  <a:pt x="569495" y="1217084"/>
                  <a:pt x="435751" y="1208013"/>
                  <a:pt x="457200" y="1265210"/>
                </a:cubicBezTo>
                <a:cubicBezTo>
                  <a:pt x="488688" y="1349178"/>
                  <a:pt x="619438" y="1341975"/>
                  <a:pt x="697831" y="1385526"/>
                </a:cubicBezTo>
                <a:cubicBezTo>
                  <a:pt x="1052665" y="1582656"/>
                  <a:pt x="1404176" y="1785714"/>
                  <a:pt x="1756610" y="1987105"/>
                </a:cubicBezTo>
                <a:cubicBezTo>
                  <a:pt x="2453246" y="2385183"/>
                  <a:pt x="2790563" y="2575731"/>
                  <a:pt x="3489158" y="3021821"/>
                </a:cubicBezTo>
                <a:cubicBezTo>
                  <a:pt x="3640379" y="3118384"/>
                  <a:pt x="5543793" y="4374086"/>
                  <a:pt x="5654842" y="4465610"/>
                </a:cubicBezTo>
                <a:cubicBezTo>
                  <a:pt x="6384758" y="5067189"/>
                  <a:pt x="7127608" y="5653409"/>
                  <a:pt x="7844589" y="6270347"/>
                </a:cubicBezTo>
                <a:cubicBezTo>
                  <a:pt x="8183916" y="6562326"/>
                  <a:pt x="9187101" y="7552070"/>
                  <a:pt x="9529010" y="7906642"/>
                </a:cubicBezTo>
                <a:cubicBezTo>
                  <a:pt x="9710281" y="8094627"/>
                  <a:pt x="9883977" y="8289802"/>
                  <a:pt x="10058400" y="8484158"/>
                </a:cubicBezTo>
                <a:cubicBezTo>
                  <a:pt x="10164740" y="8602651"/>
                  <a:pt x="10258641" y="8732524"/>
                  <a:pt x="10371221" y="8845105"/>
                </a:cubicBezTo>
                <a:cubicBezTo>
                  <a:pt x="10403305" y="8877189"/>
                  <a:pt x="10467473" y="8986732"/>
                  <a:pt x="10467473" y="8941358"/>
                </a:cubicBezTo>
                <a:cubicBezTo>
                  <a:pt x="10467473" y="8883517"/>
                  <a:pt x="10406917" y="8842491"/>
                  <a:pt x="10371221" y="8796979"/>
                </a:cubicBezTo>
                <a:cubicBezTo>
                  <a:pt x="9773823" y="8035296"/>
                  <a:pt x="9405922" y="7577235"/>
                  <a:pt x="8783052" y="6871926"/>
                </a:cubicBezTo>
                <a:cubicBezTo>
                  <a:pt x="8482327" y="6531399"/>
                  <a:pt x="8204151" y="6167598"/>
                  <a:pt x="7868652" y="5861273"/>
                </a:cubicBezTo>
                <a:cubicBezTo>
                  <a:pt x="7499684" y="5524389"/>
                  <a:pt x="7144930" y="5171244"/>
                  <a:pt x="6761747" y="4850621"/>
                </a:cubicBezTo>
                <a:cubicBezTo>
                  <a:pt x="6026143" y="4235116"/>
                  <a:pt x="5088664" y="3545406"/>
                  <a:pt x="4235115" y="3094010"/>
                </a:cubicBezTo>
                <a:cubicBezTo>
                  <a:pt x="3669200" y="2794728"/>
                  <a:pt x="2675151" y="2415262"/>
                  <a:pt x="2021305" y="2251800"/>
                </a:cubicBezTo>
                <a:cubicBezTo>
                  <a:pt x="1776959" y="2190713"/>
                  <a:pt x="1524000" y="2171589"/>
                  <a:pt x="1275347" y="2131484"/>
                </a:cubicBezTo>
                <a:cubicBezTo>
                  <a:pt x="1042736" y="2155547"/>
                  <a:pt x="805965" y="2153700"/>
                  <a:pt x="577515" y="2203673"/>
                </a:cubicBezTo>
                <a:cubicBezTo>
                  <a:pt x="538336" y="2212243"/>
                  <a:pt x="505326" y="2259821"/>
                  <a:pt x="505326" y="2299926"/>
                </a:cubicBezTo>
                <a:cubicBezTo>
                  <a:pt x="505326" y="2353733"/>
                  <a:pt x="540192" y="2405547"/>
                  <a:pt x="577515" y="2444305"/>
                </a:cubicBezTo>
                <a:cubicBezTo>
                  <a:pt x="750797" y="2624251"/>
                  <a:pt x="937222" y="2791930"/>
                  <a:pt x="1130968" y="2949631"/>
                </a:cubicBezTo>
                <a:cubicBezTo>
                  <a:pt x="1183144" y="2992100"/>
                  <a:pt x="2589306" y="4146526"/>
                  <a:pt x="2839452" y="4321231"/>
                </a:cubicBezTo>
                <a:cubicBezTo>
                  <a:pt x="3344778" y="4674157"/>
                  <a:pt x="3844191" y="5035706"/>
                  <a:pt x="4355431" y="5380010"/>
                </a:cubicBezTo>
                <a:cubicBezTo>
                  <a:pt x="4630465" y="5565237"/>
                  <a:pt x="4918212" y="5730875"/>
                  <a:pt x="5197642" y="5909400"/>
                </a:cubicBezTo>
                <a:lnTo>
                  <a:pt x="6087979" y="6486916"/>
                </a:lnTo>
                <a:cubicBezTo>
                  <a:pt x="6705288" y="6892818"/>
                  <a:pt x="7177366" y="7207478"/>
                  <a:pt x="7772400" y="7641947"/>
                </a:cubicBezTo>
                <a:cubicBezTo>
                  <a:pt x="8346809" y="8061357"/>
                  <a:pt x="8489079" y="8193239"/>
                  <a:pt x="9023684" y="8604473"/>
                </a:cubicBezTo>
                <a:cubicBezTo>
                  <a:pt x="9589332" y="9039587"/>
                  <a:pt x="9234485" y="8748057"/>
                  <a:pt x="9553073" y="9013547"/>
                </a:cubicBezTo>
                <a:cubicBezTo>
                  <a:pt x="9492460" y="8831709"/>
                  <a:pt x="9498798" y="8833321"/>
                  <a:pt x="9312442" y="8580410"/>
                </a:cubicBezTo>
                <a:cubicBezTo>
                  <a:pt x="8946039" y="8083149"/>
                  <a:pt x="8601345" y="7565578"/>
                  <a:pt x="8181473" y="7112558"/>
                </a:cubicBezTo>
                <a:cubicBezTo>
                  <a:pt x="7876673" y="6783695"/>
                  <a:pt x="7587885" y="6439231"/>
                  <a:pt x="7267073" y="6125968"/>
                </a:cubicBezTo>
                <a:cubicBezTo>
                  <a:pt x="6552632" y="5428337"/>
                  <a:pt x="5739832" y="4746129"/>
                  <a:pt x="4884821" y="4224979"/>
                </a:cubicBezTo>
                <a:cubicBezTo>
                  <a:pt x="4477432" y="3976665"/>
                  <a:pt x="4050003" y="3758464"/>
                  <a:pt x="3609473" y="3575273"/>
                </a:cubicBezTo>
                <a:cubicBezTo>
                  <a:pt x="2714156" y="3202963"/>
                  <a:pt x="2395401" y="3205470"/>
                  <a:pt x="1491915" y="3069947"/>
                </a:cubicBezTo>
                <a:cubicBezTo>
                  <a:pt x="1098908" y="3095033"/>
                  <a:pt x="490695" y="2999490"/>
                  <a:pt x="96252" y="3262452"/>
                </a:cubicBezTo>
                <a:cubicBezTo>
                  <a:pt x="53518" y="3290941"/>
                  <a:pt x="32084" y="3342663"/>
                  <a:pt x="0" y="3382768"/>
                </a:cubicBezTo>
                <a:cubicBezTo>
                  <a:pt x="70641" y="3630012"/>
                  <a:pt x="20118" y="3574386"/>
                  <a:pt x="312821" y="3767779"/>
                </a:cubicBezTo>
                <a:cubicBezTo>
                  <a:pt x="358722" y="3798107"/>
                  <a:pt x="1914449" y="4766513"/>
                  <a:pt x="2141621" y="4898747"/>
                </a:cubicBezTo>
                <a:cubicBezTo>
                  <a:pt x="2427105" y="5064924"/>
                  <a:pt x="2720613" y="5216959"/>
                  <a:pt x="3007894" y="5380010"/>
                </a:cubicBezTo>
                <a:cubicBezTo>
                  <a:pt x="3314194" y="5553856"/>
                  <a:pt x="3615538" y="5736358"/>
                  <a:pt x="3922294" y="5909400"/>
                </a:cubicBezTo>
                <a:cubicBezTo>
                  <a:pt x="4241218" y="6089306"/>
                  <a:pt x="4567388" y="6256265"/>
                  <a:pt x="4884821" y="6438789"/>
                </a:cubicBezTo>
                <a:cubicBezTo>
                  <a:pt x="5439003" y="6757443"/>
                  <a:pt x="6175093" y="7213380"/>
                  <a:pt x="6713621" y="7569758"/>
                </a:cubicBezTo>
                <a:cubicBezTo>
                  <a:pt x="7217427" y="7903159"/>
                  <a:pt x="7629421" y="8199240"/>
                  <a:pt x="8109284" y="8556347"/>
                </a:cubicBezTo>
                <a:cubicBezTo>
                  <a:pt x="8246994" y="8658829"/>
                  <a:pt x="8381690" y="8765301"/>
                  <a:pt x="8518358" y="8869168"/>
                </a:cubicBezTo>
                <a:cubicBezTo>
                  <a:pt x="8703768" y="9010079"/>
                  <a:pt x="8959630" y="9227237"/>
                  <a:pt x="8470231" y="8676663"/>
                </a:cubicBezTo>
                <a:cubicBezTo>
                  <a:pt x="8112083" y="8273747"/>
                  <a:pt x="7771827" y="7849333"/>
                  <a:pt x="7363326" y="7497568"/>
                </a:cubicBezTo>
                <a:cubicBezTo>
                  <a:pt x="7074568" y="7248915"/>
                  <a:pt x="6800514" y="6982088"/>
                  <a:pt x="6497052" y="6751610"/>
                </a:cubicBezTo>
                <a:cubicBezTo>
                  <a:pt x="5925806" y="6317752"/>
                  <a:pt x="5026209" y="5764658"/>
                  <a:pt x="4379494" y="5452200"/>
                </a:cubicBezTo>
                <a:cubicBezTo>
                  <a:pt x="3662423" y="5105750"/>
                  <a:pt x="3121439" y="4934580"/>
                  <a:pt x="2358189" y="4754368"/>
                </a:cubicBezTo>
                <a:cubicBezTo>
                  <a:pt x="2104031" y="4694358"/>
                  <a:pt x="1846690" y="4646921"/>
                  <a:pt x="1588168" y="4609989"/>
                </a:cubicBezTo>
                <a:cubicBezTo>
                  <a:pt x="1380026" y="4580255"/>
                  <a:pt x="846052" y="4552181"/>
                  <a:pt x="601579" y="4537800"/>
                </a:cubicBezTo>
                <a:cubicBezTo>
                  <a:pt x="505326" y="4561863"/>
                  <a:pt x="394101" y="4553093"/>
                  <a:pt x="312821" y="4609989"/>
                </a:cubicBezTo>
                <a:cubicBezTo>
                  <a:pt x="283434" y="4630560"/>
                  <a:pt x="335582" y="4680877"/>
                  <a:pt x="360947" y="4706242"/>
                </a:cubicBezTo>
                <a:cubicBezTo>
                  <a:pt x="425615" y="4770910"/>
                  <a:pt x="499238" y="4827392"/>
                  <a:pt x="577515" y="4874684"/>
                </a:cubicBezTo>
                <a:cubicBezTo>
                  <a:pt x="884926" y="5060411"/>
                  <a:pt x="1194736" y="5243451"/>
                  <a:pt x="1515979" y="5404073"/>
                </a:cubicBezTo>
                <a:lnTo>
                  <a:pt x="3056021" y="6174094"/>
                </a:lnTo>
                <a:cubicBezTo>
                  <a:pt x="4250396" y="6771281"/>
                  <a:pt x="3695984" y="6498003"/>
                  <a:pt x="4908884" y="7088494"/>
                </a:cubicBezTo>
                <a:cubicBezTo>
                  <a:pt x="5205621" y="7232958"/>
                  <a:pt x="5504887" y="7372331"/>
                  <a:pt x="5799221" y="7521631"/>
                </a:cubicBezTo>
                <a:cubicBezTo>
                  <a:pt x="6058427" y="7653112"/>
                  <a:pt x="6313915" y="7791843"/>
                  <a:pt x="6569242" y="7930705"/>
                </a:cubicBezTo>
                <a:cubicBezTo>
                  <a:pt x="6771142" y="8040510"/>
                  <a:pt x="6969240" y="8157199"/>
                  <a:pt x="7170821" y="8267589"/>
                </a:cubicBezTo>
                <a:cubicBezTo>
                  <a:pt x="7306146" y="8341696"/>
                  <a:pt x="7435430" y="8429984"/>
                  <a:pt x="7579894" y="8484158"/>
                </a:cubicBezTo>
                <a:lnTo>
                  <a:pt x="7772400" y="8556347"/>
                </a:lnTo>
                <a:cubicBezTo>
                  <a:pt x="7718202" y="8393761"/>
                  <a:pt x="7748318" y="8452056"/>
                  <a:pt x="7531768" y="8243526"/>
                </a:cubicBezTo>
                <a:cubicBezTo>
                  <a:pt x="7183775" y="7908422"/>
                  <a:pt x="6868553" y="7660086"/>
                  <a:pt x="6448926" y="7401316"/>
                </a:cubicBezTo>
                <a:cubicBezTo>
                  <a:pt x="6192289" y="7243057"/>
                  <a:pt x="5929870" y="7091742"/>
                  <a:pt x="5654842" y="6968179"/>
                </a:cubicBezTo>
                <a:cubicBezTo>
                  <a:pt x="4859311" y="6610767"/>
                  <a:pt x="3992986" y="6437483"/>
                  <a:pt x="3128210" y="6366600"/>
                </a:cubicBezTo>
                <a:cubicBezTo>
                  <a:pt x="2904229" y="6348241"/>
                  <a:pt x="2679031" y="6350558"/>
                  <a:pt x="2454442" y="6342537"/>
                </a:cubicBezTo>
                <a:cubicBezTo>
                  <a:pt x="2125579" y="6350558"/>
                  <a:pt x="1796325" y="6348683"/>
                  <a:pt x="1467852" y="6366600"/>
                </a:cubicBezTo>
                <a:cubicBezTo>
                  <a:pt x="1337548" y="6373707"/>
                  <a:pt x="1009072" y="6436889"/>
                  <a:pt x="866273" y="6462852"/>
                </a:cubicBezTo>
                <a:cubicBezTo>
                  <a:pt x="849912" y="6471033"/>
                  <a:pt x="659726" y="6547103"/>
                  <a:pt x="649705" y="6607231"/>
                </a:cubicBezTo>
                <a:cubicBezTo>
                  <a:pt x="644951" y="6635758"/>
                  <a:pt x="675248" y="6661354"/>
                  <a:pt x="697831" y="6679421"/>
                </a:cubicBezTo>
                <a:cubicBezTo>
                  <a:pt x="756920" y="6726692"/>
                  <a:pt x="820969" y="6769500"/>
                  <a:pt x="890336" y="6799737"/>
                </a:cubicBezTo>
                <a:cubicBezTo>
                  <a:pt x="1134757" y="6906279"/>
                  <a:pt x="1386833" y="6994358"/>
                  <a:pt x="1636294" y="7088494"/>
                </a:cubicBezTo>
                <a:cubicBezTo>
                  <a:pt x="2071618" y="7252767"/>
                  <a:pt x="2295295" y="7327075"/>
                  <a:pt x="2743200" y="7473505"/>
                </a:cubicBezTo>
                <a:cubicBezTo>
                  <a:pt x="3244104" y="7637262"/>
                  <a:pt x="3562191" y="7739801"/>
                  <a:pt x="4066673" y="7882579"/>
                </a:cubicBezTo>
                <a:cubicBezTo>
                  <a:pt x="4274484" y="7941394"/>
                  <a:pt x="4487425" y="7982724"/>
                  <a:pt x="4692315" y="8051021"/>
                </a:cubicBezTo>
                <a:cubicBezTo>
                  <a:pt x="4860757" y="8107168"/>
                  <a:pt x="5028027" y="8166963"/>
                  <a:pt x="5197642" y="8219463"/>
                </a:cubicBezTo>
                <a:cubicBezTo>
                  <a:pt x="5364991" y="8271262"/>
                  <a:pt x="5702968" y="8363842"/>
                  <a:pt x="5702968" y="8363842"/>
                </a:cubicBezTo>
                <a:cubicBezTo>
                  <a:pt x="5654842" y="8323737"/>
                  <a:pt x="5612308" y="8275757"/>
                  <a:pt x="5558589" y="8243526"/>
                </a:cubicBezTo>
                <a:cubicBezTo>
                  <a:pt x="5420761" y="8160829"/>
                  <a:pt x="4836822" y="7896230"/>
                  <a:pt x="4740442" y="7858516"/>
                </a:cubicBezTo>
                <a:cubicBezTo>
                  <a:pt x="4534928" y="7778097"/>
                  <a:pt x="4324943" y="7709351"/>
                  <a:pt x="4114800" y="7641947"/>
                </a:cubicBezTo>
                <a:cubicBezTo>
                  <a:pt x="3610477" y="7480183"/>
                  <a:pt x="3358772" y="7406472"/>
                  <a:pt x="2839452" y="7329126"/>
                </a:cubicBezTo>
                <a:cubicBezTo>
                  <a:pt x="2672094" y="7304200"/>
                  <a:pt x="2502568" y="7297042"/>
                  <a:pt x="2334126" y="7281000"/>
                </a:cubicBezTo>
                <a:cubicBezTo>
                  <a:pt x="2117558" y="7313084"/>
                  <a:pt x="1892118" y="7308020"/>
                  <a:pt x="1684421" y="7377252"/>
                </a:cubicBezTo>
                <a:cubicBezTo>
                  <a:pt x="1646374" y="7389934"/>
                  <a:pt x="1723636" y="7450677"/>
                  <a:pt x="1756610" y="7473505"/>
                </a:cubicBezTo>
                <a:cubicBezTo>
                  <a:pt x="1830343" y="7524551"/>
                  <a:pt x="1914651" y="7558879"/>
                  <a:pt x="1997242" y="7593821"/>
                </a:cubicBezTo>
                <a:cubicBezTo>
                  <a:pt x="2123473" y="7647227"/>
                  <a:pt x="2251787" y="7696186"/>
                  <a:pt x="2382252" y="7738200"/>
                </a:cubicBezTo>
                <a:cubicBezTo>
                  <a:pt x="2725229" y="7848650"/>
                  <a:pt x="3071841" y="7947483"/>
                  <a:pt x="3416968" y="8051021"/>
                </a:cubicBezTo>
                <a:cubicBezTo>
                  <a:pt x="4680131" y="8429970"/>
                  <a:pt x="3452870" y="8065123"/>
                  <a:pt x="4716379" y="8411968"/>
                </a:cubicBezTo>
                <a:cubicBezTo>
                  <a:pt x="4909752" y="8465051"/>
                  <a:pt x="5102334" y="8521118"/>
                  <a:pt x="5293894" y="8580410"/>
                </a:cubicBezTo>
                <a:cubicBezTo>
                  <a:pt x="5439278" y="8625410"/>
                  <a:pt x="5580322" y="8684317"/>
                  <a:pt x="5727031" y="8724789"/>
                </a:cubicBezTo>
                <a:cubicBezTo>
                  <a:pt x="5813480" y="8748637"/>
                  <a:pt x="5903494" y="8756874"/>
                  <a:pt x="5991726" y="8772916"/>
                </a:cubicBezTo>
                <a:lnTo>
                  <a:pt x="5919536" y="8628537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5" name="2 Marcador de contenido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355976" y="404664"/>
            <a:ext cx="4788024" cy="1489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ts val="3500"/>
              </a:lnSpc>
              <a:spcBef>
                <a:spcPct val="20000"/>
              </a:spcBef>
              <a:defRPr/>
            </a:pPr>
            <a:r>
              <a:rPr lang="ca-ES" sz="4800" b="1" spc="-150" dirty="0" smtClean="0">
                <a:latin typeface="+mj-lt"/>
              </a:rPr>
              <a:t>Què fa el  Consell per col·laborar amb els municipis?</a:t>
            </a:r>
          </a:p>
        </p:txBody>
      </p:sp>
      <p:pic>
        <p:nvPicPr>
          <p:cNvPr id="10" name="9 Imagen" descr="Logo_CCM2011_Colo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4032448" cy="1361092"/>
          </a:xfrm>
          <a:prstGeom prst="rect">
            <a:avLst/>
          </a:prstGeom>
        </p:spPr>
      </p:pic>
      <p:pic>
        <p:nvPicPr>
          <p:cNvPr id="4097" name="Picture 1" descr="C:\_MONICA\Fotos\04_2010_noves intalacions\IMG_5586.JPG"/>
          <p:cNvPicPr>
            <a:picLocks noChangeAspect="1" noChangeArrowheads="1"/>
          </p:cNvPicPr>
          <p:nvPr/>
        </p:nvPicPr>
        <p:blipFill>
          <a:blip r:embed="rId3" cstate="print"/>
          <a:srcRect t="19820" b="28914"/>
          <a:stretch>
            <a:fillRect/>
          </a:stretch>
        </p:blipFill>
        <p:spPr bwMode="auto">
          <a:xfrm>
            <a:off x="4750434" y="4040716"/>
            <a:ext cx="3904638" cy="1561379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48" y="1983905"/>
            <a:ext cx="3230645" cy="4142258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248348" y="5571244"/>
            <a:ext cx="900417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ca-ES" sz="7200" dirty="0" smtClean="0">
                <a:solidFill>
                  <a:srgbClr val="00B050"/>
                </a:solidFill>
                <a:latin typeface="+mj-lt"/>
              </a:rPr>
              <a:t>Àrea de Serveis als municipis i Planificació</a:t>
            </a:r>
            <a:endParaRPr lang="ca-ES" sz="72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503" y="1916109"/>
            <a:ext cx="3995936" cy="2090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/>
          <p:nvPr/>
        </p:nvSpPr>
        <p:spPr>
          <a:xfrm>
            <a:off x="-3132856" y="-1189725"/>
            <a:ext cx="13330989" cy="9227237"/>
          </a:xfrm>
          <a:custGeom>
            <a:avLst/>
            <a:gdLst>
              <a:gd name="connsiteX0" fmla="*/ 12801600 w 13330989"/>
              <a:gd name="connsiteY0" fmla="*/ 2348052 h 9227237"/>
              <a:gd name="connsiteX1" fmla="*/ 12560968 w 13330989"/>
              <a:gd name="connsiteY1" fmla="*/ 1963042 h 9227237"/>
              <a:gd name="connsiteX2" fmla="*/ 12079705 w 13330989"/>
              <a:gd name="connsiteY2" fmla="*/ 1361463 h 9227237"/>
              <a:gd name="connsiteX3" fmla="*/ 11839073 w 13330989"/>
              <a:gd name="connsiteY3" fmla="*/ 1144894 h 9227237"/>
              <a:gd name="connsiteX4" fmla="*/ 11357810 w 13330989"/>
              <a:gd name="connsiteY4" fmla="*/ 687694 h 9227237"/>
              <a:gd name="connsiteX5" fmla="*/ 11165305 w 13330989"/>
              <a:gd name="connsiteY5" fmla="*/ 543316 h 9227237"/>
              <a:gd name="connsiteX6" fmla="*/ 10828421 w 13330989"/>
              <a:gd name="connsiteY6" fmla="*/ 350810 h 9227237"/>
              <a:gd name="connsiteX7" fmla="*/ 10587789 w 13330989"/>
              <a:gd name="connsiteY7" fmla="*/ 447063 h 9227237"/>
              <a:gd name="connsiteX8" fmla="*/ 10563726 w 13330989"/>
              <a:gd name="connsiteY8" fmla="*/ 567379 h 9227237"/>
              <a:gd name="connsiteX9" fmla="*/ 10659979 w 13330989"/>
              <a:gd name="connsiteY9" fmla="*/ 904263 h 9227237"/>
              <a:gd name="connsiteX10" fmla="*/ 10972800 w 13330989"/>
              <a:gd name="connsiteY10" fmla="*/ 1337400 h 9227237"/>
              <a:gd name="connsiteX11" fmla="*/ 11430000 w 13330989"/>
              <a:gd name="connsiteY11" fmla="*/ 1770537 h 9227237"/>
              <a:gd name="connsiteX12" fmla="*/ 11694694 w 13330989"/>
              <a:gd name="connsiteY12" fmla="*/ 2011168 h 9227237"/>
              <a:gd name="connsiteX13" fmla="*/ 12175958 w 13330989"/>
              <a:gd name="connsiteY13" fmla="*/ 2396179 h 9227237"/>
              <a:gd name="connsiteX14" fmla="*/ 12440652 w 13330989"/>
              <a:gd name="connsiteY14" fmla="*/ 2588684 h 9227237"/>
              <a:gd name="connsiteX15" fmla="*/ 12368463 w 13330989"/>
              <a:gd name="connsiteY15" fmla="*/ 2396179 h 9227237"/>
              <a:gd name="connsiteX16" fmla="*/ 11959389 w 13330989"/>
              <a:gd name="connsiteY16" fmla="*/ 1818663 h 9227237"/>
              <a:gd name="connsiteX17" fmla="*/ 11309684 w 13330989"/>
              <a:gd name="connsiteY17" fmla="*/ 1144894 h 9227237"/>
              <a:gd name="connsiteX18" fmla="*/ 10972800 w 13330989"/>
              <a:gd name="connsiteY18" fmla="*/ 856137 h 9227237"/>
              <a:gd name="connsiteX19" fmla="*/ 10395284 w 13330989"/>
              <a:gd name="connsiteY19" fmla="*/ 519252 h 9227237"/>
              <a:gd name="connsiteX20" fmla="*/ 10250905 w 13330989"/>
              <a:gd name="connsiteY20" fmla="*/ 495189 h 9227237"/>
              <a:gd name="connsiteX21" fmla="*/ 10202779 w 13330989"/>
              <a:gd name="connsiteY21" fmla="*/ 591442 h 9227237"/>
              <a:gd name="connsiteX22" fmla="*/ 10299031 w 13330989"/>
              <a:gd name="connsiteY22" fmla="*/ 783947 h 9227237"/>
              <a:gd name="connsiteX23" fmla="*/ 10828421 w 13330989"/>
              <a:gd name="connsiteY23" fmla="*/ 1457716 h 9227237"/>
              <a:gd name="connsiteX24" fmla="*/ 11213431 w 13330989"/>
              <a:gd name="connsiteY24" fmla="*/ 1842726 h 9227237"/>
              <a:gd name="connsiteX25" fmla="*/ 11574379 w 13330989"/>
              <a:gd name="connsiteY25" fmla="*/ 2251800 h 9227237"/>
              <a:gd name="connsiteX26" fmla="*/ 12248147 w 13330989"/>
              <a:gd name="connsiteY26" fmla="*/ 2853379 h 9227237"/>
              <a:gd name="connsiteX27" fmla="*/ 12560968 w 13330989"/>
              <a:gd name="connsiteY27" fmla="*/ 3118073 h 9227237"/>
              <a:gd name="connsiteX28" fmla="*/ 12224084 w 13330989"/>
              <a:gd name="connsiteY28" fmla="*/ 2733063 h 9227237"/>
              <a:gd name="connsiteX29" fmla="*/ 11478126 w 13330989"/>
              <a:gd name="connsiteY29" fmla="*/ 1914916 h 9227237"/>
              <a:gd name="connsiteX30" fmla="*/ 10467473 w 13330989"/>
              <a:gd name="connsiteY30" fmla="*/ 1024579 h 9227237"/>
              <a:gd name="connsiteX31" fmla="*/ 10034336 w 13330989"/>
              <a:gd name="connsiteY31" fmla="*/ 711758 h 9227237"/>
              <a:gd name="connsiteX32" fmla="*/ 9721515 w 13330989"/>
              <a:gd name="connsiteY32" fmla="*/ 567379 h 9227237"/>
              <a:gd name="connsiteX33" fmla="*/ 9601200 w 13330989"/>
              <a:gd name="connsiteY33" fmla="*/ 711758 h 9227237"/>
              <a:gd name="connsiteX34" fmla="*/ 9793705 w 13330989"/>
              <a:gd name="connsiteY34" fmla="*/ 976452 h 9227237"/>
              <a:gd name="connsiteX35" fmla="*/ 10491536 w 13330989"/>
              <a:gd name="connsiteY35" fmla="*/ 1770537 h 9227237"/>
              <a:gd name="connsiteX36" fmla="*/ 11357810 w 13330989"/>
              <a:gd name="connsiteY36" fmla="*/ 2612747 h 9227237"/>
              <a:gd name="connsiteX37" fmla="*/ 11766884 w 13330989"/>
              <a:gd name="connsiteY37" fmla="*/ 2973694 h 9227237"/>
              <a:gd name="connsiteX38" fmla="*/ 12248147 w 13330989"/>
              <a:gd name="connsiteY38" fmla="*/ 3334642 h 9227237"/>
              <a:gd name="connsiteX39" fmla="*/ 11622505 w 13330989"/>
              <a:gd name="connsiteY39" fmla="*/ 2660873 h 9227237"/>
              <a:gd name="connsiteX40" fmla="*/ 11165305 w 13330989"/>
              <a:gd name="connsiteY40" fmla="*/ 2227737 h 9227237"/>
              <a:gd name="connsiteX41" fmla="*/ 10154652 w 13330989"/>
              <a:gd name="connsiteY41" fmla="*/ 1361463 h 9227237"/>
              <a:gd name="connsiteX42" fmla="*/ 9721515 w 13330989"/>
              <a:gd name="connsiteY42" fmla="*/ 1048642 h 9227237"/>
              <a:gd name="connsiteX43" fmla="*/ 9408694 w 13330989"/>
              <a:gd name="connsiteY43" fmla="*/ 880200 h 9227237"/>
              <a:gd name="connsiteX44" fmla="*/ 9938084 w 13330989"/>
              <a:gd name="connsiteY44" fmla="*/ 1746473 h 9227237"/>
              <a:gd name="connsiteX45" fmla="*/ 11790947 w 13330989"/>
              <a:gd name="connsiteY45" fmla="*/ 3551210 h 9227237"/>
              <a:gd name="connsiteX46" fmla="*/ 12320336 w 13330989"/>
              <a:gd name="connsiteY46" fmla="*/ 3960284 h 9227237"/>
              <a:gd name="connsiteX47" fmla="*/ 11983452 w 13330989"/>
              <a:gd name="connsiteY47" fmla="*/ 3479021 h 9227237"/>
              <a:gd name="connsiteX48" fmla="*/ 11020926 w 13330989"/>
              <a:gd name="connsiteY48" fmla="*/ 2444305 h 9227237"/>
              <a:gd name="connsiteX49" fmla="*/ 9697452 w 13330989"/>
              <a:gd name="connsiteY49" fmla="*/ 1265210 h 9227237"/>
              <a:gd name="connsiteX50" fmla="*/ 8662736 w 13330989"/>
              <a:gd name="connsiteY50" fmla="*/ 615505 h 9227237"/>
              <a:gd name="connsiteX51" fmla="*/ 8446168 w 13330989"/>
              <a:gd name="connsiteY51" fmla="*/ 591442 h 9227237"/>
              <a:gd name="connsiteX52" fmla="*/ 9673389 w 13330989"/>
              <a:gd name="connsiteY52" fmla="*/ 2035231 h 9227237"/>
              <a:gd name="connsiteX53" fmla="*/ 11502189 w 13330989"/>
              <a:gd name="connsiteY53" fmla="*/ 3743716 h 9227237"/>
              <a:gd name="connsiteX54" fmla="*/ 11935326 w 13330989"/>
              <a:gd name="connsiteY54" fmla="*/ 4128726 h 9227237"/>
              <a:gd name="connsiteX55" fmla="*/ 12272210 w 13330989"/>
              <a:gd name="connsiteY55" fmla="*/ 4393421 h 9227237"/>
              <a:gd name="connsiteX56" fmla="*/ 12200021 w 13330989"/>
              <a:gd name="connsiteY56" fmla="*/ 4273105 h 9227237"/>
              <a:gd name="connsiteX57" fmla="*/ 10226842 w 13330989"/>
              <a:gd name="connsiteY57" fmla="*/ 2131484 h 9227237"/>
              <a:gd name="connsiteX58" fmla="*/ 8734926 w 13330989"/>
              <a:gd name="connsiteY58" fmla="*/ 904263 h 9227237"/>
              <a:gd name="connsiteX59" fmla="*/ 8157410 w 13330989"/>
              <a:gd name="connsiteY59" fmla="*/ 543316 h 9227237"/>
              <a:gd name="connsiteX60" fmla="*/ 7772400 w 13330989"/>
              <a:gd name="connsiteY60" fmla="*/ 398937 h 9227237"/>
              <a:gd name="connsiteX61" fmla="*/ 7820526 w 13330989"/>
              <a:gd name="connsiteY61" fmla="*/ 735821 h 9227237"/>
              <a:gd name="connsiteX62" fmla="*/ 8758989 w 13330989"/>
              <a:gd name="connsiteY62" fmla="*/ 1674284 h 9227237"/>
              <a:gd name="connsiteX63" fmla="*/ 9456821 w 13330989"/>
              <a:gd name="connsiteY63" fmla="*/ 2275863 h 9227237"/>
              <a:gd name="connsiteX64" fmla="*/ 10202779 w 13330989"/>
              <a:gd name="connsiteY64" fmla="*/ 2973694 h 9227237"/>
              <a:gd name="connsiteX65" fmla="*/ 10924673 w 13330989"/>
              <a:gd name="connsiteY65" fmla="*/ 3647463 h 9227237"/>
              <a:gd name="connsiteX66" fmla="*/ 11598442 w 13330989"/>
              <a:gd name="connsiteY66" fmla="*/ 4273105 h 9227237"/>
              <a:gd name="connsiteX67" fmla="*/ 12127831 w 13330989"/>
              <a:gd name="connsiteY67" fmla="*/ 4778431 h 9227237"/>
              <a:gd name="connsiteX68" fmla="*/ 12609094 w 13330989"/>
              <a:gd name="connsiteY68" fmla="*/ 5235631 h 9227237"/>
              <a:gd name="connsiteX69" fmla="*/ 12585031 w 13330989"/>
              <a:gd name="connsiteY69" fmla="*/ 5163442 h 9227237"/>
              <a:gd name="connsiteX70" fmla="*/ 11357810 w 13330989"/>
              <a:gd name="connsiteY70" fmla="*/ 3791842 h 9227237"/>
              <a:gd name="connsiteX71" fmla="*/ 9841831 w 13330989"/>
              <a:gd name="connsiteY71" fmla="*/ 2299926 h 9227237"/>
              <a:gd name="connsiteX72" fmla="*/ 8181473 w 13330989"/>
              <a:gd name="connsiteY72" fmla="*/ 1024579 h 9227237"/>
              <a:gd name="connsiteX73" fmla="*/ 6882063 w 13330989"/>
              <a:gd name="connsiteY73" fmla="*/ 374873 h 9227237"/>
              <a:gd name="connsiteX74" fmla="*/ 6521115 w 13330989"/>
              <a:gd name="connsiteY74" fmla="*/ 278621 h 9227237"/>
              <a:gd name="connsiteX75" fmla="*/ 6593305 w 13330989"/>
              <a:gd name="connsiteY75" fmla="*/ 639568 h 9227237"/>
              <a:gd name="connsiteX76" fmla="*/ 8253663 w 13330989"/>
              <a:gd name="connsiteY76" fmla="*/ 2083358 h 9227237"/>
              <a:gd name="connsiteX77" fmla="*/ 9793705 w 13330989"/>
              <a:gd name="connsiteY77" fmla="*/ 3406831 h 9227237"/>
              <a:gd name="connsiteX78" fmla="*/ 11454063 w 13330989"/>
              <a:gd name="connsiteY78" fmla="*/ 4826558 h 9227237"/>
              <a:gd name="connsiteX79" fmla="*/ 12705347 w 13330989"/>
              <a:gd name="connsiteY79" fmla="*/ 6053779 h 9227237"/>
              <a:gd name="connsiteX80" fmla="*/ 13114421 w 13330989"/>
              <a:gd name="connsiteY80" fmla="*/ 6438789 h 9227237"/>
              <a:gd name="connsiteX81" fmla="*/ 13330989 w 13330989"/>
              <a:gd name="connsiteY81" fmla="*/ 6631294 h 9227237"/>
              <a:gd name="connsiteX82" fmla="*/ 13258800 w 13330989"/>
              <a:gd name="connsiteY82" fmla="*/ 6390663 h 9227237"/>
              <a:gd name="connsiteX83" fmla="*/ 11766884 w 13330989"/>
              <a:gd name="connsiteY83" fmla="*/ 4297168 h 9227237"/>
              <a:gd name="connsiteX84" fmla="*/ 10900610 w 13330989"/>
              <a:gd name="connsiteY84" fmla="*/ 3358705 h 9227237"/>
              <a:gd name="connsiteX85" fmla="*/ 8879305 w 13330989"/>
              <a:gd name="connsiteY85" fmla="*/ 1650221 h 9227237"/>
              <a:gd name="connsiteX86" fmla="*/ 6882063 w 13330989"/>
              <a:gd name="connsiteY86" fmla="*/ 639568 h 9227237"/>
              <a:gd name="connsiteX87" fmla="*/ 6039852 w 13330989"/>
              <a:gd name="connsiteY87" fmla="*/ 350810 h 9227237"/>
              <a:gd name="connsiteX88" fmla="*/ 4764505 w 13330989"/>
              <a:gd name="connsiteY88" fmla="*/ 37989 h 9227237"/>
              <a:gd name="connsiteX89" fmla="*/ 4379494 w 13330989"/>
              <a:gd name="connsiteY89" fmla="*/ 13926 h 9227237"/>
              <a:gd name="connsiteX90" fmla="*/ 4066673 w 13330989"/>
              <a:gd name="connsiteY90" fmla="*/ 62052 h 9227237"/>
              <a:gd name="connsiteX91" fmla="*/ 4114800 w 13330989"/>
              <a:gd name="connsiteY91" fmla="*/ 206431 h 9227237"/>
              <a:gd name="connsiteX92" fmla="*/ 4379494 w 13330989"/>
              <a:gd name="connsiteY92" fmla="*/ 447063 h 9227237"/>
              <a:gd name="connsiteX93" fmla="*/ 5414210 w 13330989"/>
              <a:gd name="connsiteY93" fmla="*/ 1193021 h 9227237"/>
              <a:gd name="connsiteX94" fmla="*/ 6160168 w 13330989"/>
              <a:gd name="connsiteY94" fmla="*/ 1746473 h 9227237"/>
              <a:gd name="connsiteX95" fmla="*/ 7026442 w 13330989"/>
              <a:gd name="connsiteY95" fmla="*/ 2348052 h 9227237"/>
              <a:gd name="connsiteX96" fmla="*/ 10828421 w 13330989"/>
              <a:gd name="connsiteY96" fmla="*/ 5476263 h 9227237"/>
              <a:gd name="connsiteX97" fmla="*/ 12609094 w 13330989"/>
              <a:gd name="connsiteY97" fmla="*/ 7305063 h 9227237"/>
              <a:gd name="connsiteX98" fmla="*/ 12849726 w 13330989"/>
              <a:gd name="connsiteY98" fmla="*/ 7593821 h 9227237"/>
              <a:gd name="connsiteX99" fmla="*/ 12801600 w 13330989"/>
              <a:gd name="connsiteY99" fmla="*/ 7497568 h 9227237"/>
              <a:gd name="connsiteX100" fmla="*/ 12536905 w 13330989"/>
              <a:gd name="connsiteY100" fmla="*/ 7064431 h 9227237"/>
              <a:gd name="connsiteX101" fmla="*/ 10684042 w 13330989"/>
              <a:gd name="connsiteY101" fmla="*/ 4489673 h 9227237"/>
              <a:gd name="connsiteX102" fmla="*/ 9697452 w 13330989"/>
              <a:gd name="connsiteY102" fmla="*/ 3406831 h 9227237"/>
              <a:gd name="connsiteX103" fmla="*/ 8566484 w 13330989"/>
              <a:gd name="connsiteY103" fmla="*/ 2348052 h 9227237"/>
              <a:gd name="connsiteX104" fmla="*/ 6256421 w 13330989"/>
              <a:gd name="connsiteY104" fmla="*/ 856137 h 9227237"/>
              <a:gd name="connsiteX105" fmla="*/ 5197642 w 13330989"/>
              <a:gd name="connsiteY105" fmla="*/ 447063 h 9227237"/>
              <a:gd name="connsiteX106" fmla="*/ 3609473 w 13330989"/>
              <a:gd name="connsiteY106" fmla="*/ 206431 h 9227237"/>
              <a:gd name="connsiteX107" fmla="*/ 2719136 w 13330989"/>
              <a:gd name="connsiteY107" fmla="*/ 230494 h 9227237"/>
              <a:gd name="connsiteX108" fmla="*/ 2550694 w 13330989"/>
              <a:gd name="connsiteY108" fmla="*/ 302684 h 9227237"/>
              <a:gd name="connsiteX109" fmla="*/ 2574758 w 13330989"/>
              <a:gd name="connsiteY109" fmla="*/ 447063 h 9227237"/>
              <a:gd name="connsiteX110" fmla="*/ 2815389 w 13330989"/>
              <a:gd name="connsiteY110" fmla="*/ 639568 h 9227237"/>
              <a:gd name="connsiteX111" fmla="*/ 3874168 w 13330989"/>
              <a:gd name="connsiteY111" fmla="*/ 1337400 h 9227237"/>
              <a:gd name="connsiteX112" fmla="*/ 6521115 w 13330989"/>
              <a:gd name="connsiteY112" fmla="*/ 3118073 h 9227237"/>
              <a:gd name="connsiteX113" fmla="*/ 8590547 w 13330989"/>
              <a:gd name="connsiteY113" fmla="*/ 4730305 h 9227237"/>
              <a:gd name="connsiteX114" fmla="*/ 10395284 w 13330989"/>
              <a:gd name="connsiteY114" fmla="*/ 6462852 h 9227237"/>
              <a:gd name="connsiteX115" fmla="*/ 11670631 w 13330989"/>
              <a:gd name="connsiteY115" fmla="*/ 7762263 h 9227237"/>
              <a:gd name="connsiteX116" fmla="*/ 12272210 w 13330989"/>
              <a:gd name="connsiteY116" fmla="*/ 8387905 h 9227237"/>
              <a:gd name="connsiteX117" fmla="*/ 11863136 w 13330989"/>
              <a:gd name="connsiteY117" fmla="*/ 7666010 h 9227237"/>
              <a:gd name="connsiteX118" fmla="*/ 10587789 w 13330989"/>
              <a:gd name="connsiteY118" fmla="*/ 5861273 h 9227237"/>
              <a:gd name="connsiteX119" fmla="*/ 9625263 w 13330989"/>
              <a:gd name="connsiteY119" fmla="*/ 4730305 h 9227237"/>
              <a:gd name="connsiteX120" fmla="*/ 7291136 w 13330989"/>
              <a:gd name="connsiteY120" fmla="*/ 2660873 h 9227237"/>
              <a:gd name="connsiteX121" fmla="*/ 6039852 w 13330989"/>
              <a:gd name="connsiteY121" fmla="*/ 1914916 h 9227237"/>
              <a:gd name="connsiteX122" fmla="*/ 3874168 w 13330989"/>
              <a:gd name="connsiteY122" fmla="*/ 1048642 h 9227237"/>
              <a:gd name="connsiteX123" fmla="*/ 3056021 w 13330989"/>
              <a:gd name="connsiteY123" fmla="*/ 856137 h 9227237"/>
              <a:gd name="connsiteX124" fmla="*/ 2430379 w 13330989"/>
              <a:gd name="connsiteY124" fmla="*/ 735821 h 9227237"/>
              <a:gd name="connsiteX125" fmla="*/ 1684421 w 13330989"/>
              <a:gd name="connsiteY125" fmla="*/ 615505 h 9227237"/>
              <a:gd name="connsiteX126" fmla="*/ 1732547 w 13330989"/>
              <a:gd name="connsiteY126" fmla="*/ 759884 h 9227237"/>
              <a:gd name="connsiteX127" fmla="*/ 2622884 w 13330989"/>
              <a:gd name="connsiteY127" fmla="*/ 1265210 h 9227237"/>
              <a:gd name="connsiteX128" fmla="*/ 4235115 w 13330989"/>
              <a:gd name="connsiteY128" fmla="*/ 2251800 h 9227237"/>
              <a:gd name="connsiteX129" fmla="*/ 6328610 w 13330989"/>
              <a:gd name="connsiteY129" fmla="*/ 3791842 h 9227237"/>
              <a:gd name="connsiteX130" fmla="*/ 8518358 w 13330989"/>
              <a:gd name="connsiteY130" fmla="*/ 5644705 h 9227237"/>
              <a:gd name="connsiteX131" fmla="*/ 9504947 w 13330989"/>
              <a:gd name="connsiteY131" fmla="*/ 6583168 h 9227237"/>
              <a:gd name="connsiteX132" fmla="*/ 10948736 w 13330989"/>
              <a:gd name="connsiteY132" fmla="*/ 8123210 h 9227237"/>
              <a:gd name="connsiteX133" fmla="*/ 11405936 w 13330989"/>
              <a:gd name="connsiteY133" fmla="*/ 8628537 h 9227237"/>
              <a:gd name="connsiteX134" fmla="*/ 11646568 w 13330989"/>
              <a:gd name="connsiteY134" fmla="*/ 8893231 h 9227237"/>
              <a:gd name="connsiteX135" fmla="*/ 11117179 w 13330989"/>
              <a:gd name="connsiteY135" fmla="*/ 8147273 h 9227237"/>
              <a:gd name="connsiteX136" fmla="*/ 10491536 w 13330989"/>
              <a:gd name="connsiteY136" fmla="*/ 7353189 h 9227237"/>
              <a:gd name="connsiteX137" fmla="*/ 8638673 w 13330989"/>
              <a:gd name="connsiteY137" fmla="*/ 5283758 h 9227237"/>
              <a:gd name="connsiteX138" fmla="*/ 6063915 w 13330989"/>
              <a:gd name="connsiteY138" fmla="*/ 3238389 h 9227237"/>
              <a:gd name="connsiteX139" fmla="*/ 4716379 w 13330989"/>
              <a:gd name="connsiteY139" fmla="*/ 2468368 h 9227237"/>
              <a:gd name="connsiteX140" fmla="*/ 2430379 w 13330989"/>
              <a:gd name="connsiteY140" fmla="*/ 1529905 h 9227237"/>
              <a:gd name="connsiteX141" fmla="*/ 986589 w 13330989"/>
              <a:gd name="connsiteY141" fmla="*/ 1217084 h 9227237"/>
              <a:gd name="connsiteX142" fmla="*/ 625642 w 13330989"/>
              <a:gd name="connsiteY142" fmla="*/ 1193021 h 9227237"/>
              <a:gd name="connsiteX143" fmla="*/ 457200 w 13330989"/>
              <a:gd name="connsiteY143" fmla="*/ 1265210 h 9227237"/>
              <a:gd name="connsiteX144" fmla="*/ 697831 w 13330989"/>
              <a:gd name="connsiteY144" fmla="*/ 1385526 h 9227237"/>
              <a:gd name="connsiteX145" fmla="*/ 1756610 w 13330989"/>
              <a:gd name="connsiteY145" fmla="*/ 1987105 h 9227237"/>
              <a:gd name="connsiteX146" fmla="*/ 3489158 w 13330989"/>
              <a:gd name="connsiteY146" fmla="*/ 3021821 h 9227237"/>
              <a:gd name="connsiteX147" fmla="*/ 5654842 w 13330989"/>
              <a:gd name="connsiteY147" fmla="*/ 4465610 h 9227237"/>
              <a:gd name="connsiteX148" fmla="*/ 7844589 w 13330989"/>
              <a:gd name="connsiteY148" fmla="*/ 6270347 h 9227237"/>
              <a:gd name="connsiteX149" fmla="*/ 9529010 w 13330989"/>
              <a:gd name="connsiteY149" fmla="*/ 7906642 h 9227237"/>
              <a:gd name="connsiteX150" fmla="*/ 10058400 w 13330989"/>
              <a:gd name="connsiteY150" fmla="*/ 8484158 h 9227237"/>
              <a:gd name="connsiteX151" fmla="*/ 10371221 w 13330989"/>
              <a:gd name="connsiteY151" fmla="*/ 8845105 h 9227237"/>
              <a:gd name="connsiteX152" fmla="*/ 10467473 w 13330989"/>
              <a:gd name="connsiteY152" fmla="*/ 8941358 h 9227237"/>
              <a:gd name="connsiteX153" fmla="*/ 10371221 w 13330989"/>
              <a:gd name="connsiteY153" fmla="*/ 8796979 h 9227237"/>
              <a:gd name="connsiteX154" fmla="*/ 8783052 w 13330989"/>
              <a:gd name="connsiteY154" fmla="*/ 6871926 h 9227237"/>
              <a:gd name="connsiteX155" fmla="*/ 7868652 w 13330989"/>
              <a:gd name="connsiteY155" fmla="*/ 5861273 h 9227237"/>
              <a:gd name="connsiteX156" fmla="*/ 6761747 w 13330989"/>
              <a:gd name="connsiteY156" fmla="*/ 4850621 h 9227237"/>
              <a:gd name="connsiteX157" fmla="*/ 4235115 w 13330989"/>
              <a:gd name="connsiteY157" fmla="*/ 3094010 h 9227237"/>
              <a:gd name="connsiteX158" fmla="*/ 2021305 w 13330989"/>
              <a:gd name="connsiteY158" fmla="*/ 2251800 h 9227237"/>
              <a:gd name="connsiteX159" fmla="*/ 1275347 w 13330989"/>
              <a:gd name="connsiteY159" fmla="*/ 2131484 h 9227237"/>
              <a:gd name="connsiteX160" fmla="*/ 577515 w 13330989"/>
              <a:gd name="connsiteY160" fmla="*/ 2203673 h 9227237"/>
              <a:gd name="connsiteX161" fmla="*/ 505326 w 13330989"/>
              <a:gd name="connsiteY161" fmla="*/ 2299926 h 9227237"/>
              <a:gd name="connsiteX162" fmla="*/ 577515 w 13330989"/>
              <a:gd name="connsiteY162" fmla="*/ 2444305 h 9227237"/>
              <a:gd name="connsiteX163" fmla="*/ 1130968 w 13330989"/>
              <a:gd name="connsiteY163" fmla="*/ 2949631 h 9227237"/>
              <a:gd name="connsiteX164" fmla="*/ 2839452 w 13330989"/>
              <a:gd name="connsiteY164" fmla="*/ 4321231 h 9227237"/>
              <a:gd name="connsiteX165" fmla="*/ 4355431 w 13330989"/>
              <a:gd name="connsiteY165" fmla="*/ 5380010 h 9227237"/>
              <a:gd name="connsiteX166" fmla="*/ 5197642 w 13330989"/>
              <a:gd name="connsiteY166" fmla="*/ 5909400 h 9227237"/>
              <a:gd name="connsiteX167" fmla="*/ 6087979 w 13330989"/>
              <a:gd name="connsiteY167" fmla="*/ 6486916 h 9227237"/>
              <a:gd name="connsiteX168" fmla="*/ 7772400 w 13330989"/>
              <a:gd name="connsiteY168" fmla="*/ 7641947 h 9227237"/>
              <a:gd name="connsiteX169" fmla="*/ 9023684 w 13330989"/>
              <a:gd name="connsiteY169" fmla="*/ 8604473 h 9227237"/>
              <a:gd name="connsiteX170" fmla="*/ 9553073 w 13330989"/>
              <a:gd name="connsiteY170" fmla="*/ 9013547 h 9227237"/>
              <a:gd name="connsiteX171" fmla="*/ 9312442 w 13330989"/>
              <a:gd name="connsiteY171" fmla="*/ 8580410 h 9227237"/>
              <a:gd name="connsiteX172" fmla="*/ 8181473 w 13330989"/>
              <a:gd name="connsiteY172" fmla="*/ 7112558 h 9227237"/>
              <a:gd name="connsiteX173" fmla="*/ 7267073 w 13330989"/>
              <a:gd name="connsiteY173" fmla="*/ 6125968 h 9227237"/>
              <a:gd name="connsiteX174" fmla="*/ 4884821 w 13330989"/>
              <a:gd name="connsiteY174" fmla="*/ 4224979 h 9227237"/>
              <a:gd name="connsiteX175" fmla="*/ 3609473 w 13330989"/>
              <a:gd name="connsiteY175" fmla="*/ 3575273 h 9227237"/>
              <a:gd name="connsiteX176" fmla="*/ 1491915 w 13330989"/>
              <a:gd name="connsiteY176" fmla="*/ 3069947 h 9227237"/>
              <a:gd name="connsiteX177" fmla="*/ 96252 w 13330989"/>
              <a:gd name="connsiteY177" fmla="*/ 3262452 h 9227237"/>
              <a:gd name="connsiteX178" fmla="*/ 0 w 13330989"/>
              <a:gd name="connsiteY178" fmla="*/ 3382768 h 9227237"/>
              <a:gd name="connsiteX179" fmla="*/ 312821 w 13330989"/>
              <a:gd name="connsiteY179" fmla="*/ 3767779 h 9227237"/>
              <a:gd name="connsiteX180" fmla="*/ 2141621 w 13330989"/>
              <a:gd name="connsiteY180" fmla="*/ 4898747 h 9227237"/>
              <a:gd name="connsiteX181" fmla="*/ 3007894 w 13330989"/>
              <a:gd name="connsiteY181" fmla="*/ 5380010 h 9227237"/>
              <a:gd name="connsiteX182" fmla="*/ 3922294 w 13330989"/>
              <a:gd name="connsiteY182" fmla="*/ 5909400 h 9227237"/>
              <a:gd name="connsiteX183" fmla="*/ 4884821 w 13330989"/>
              <a:gd name="connsiteY183" fmla="*/ 6438789 h 9227237"/>
              <a:gd name="connsiteX184" fmla="*/ 6713621 w 13330989"/>
              <a:gd name="connsiteY184" fmla="*/ 7569758 h 9227237"/>
              <a:gd name="connsiteX185" fmla="*/ 8109284 w 13330989"/>
              <a:gd name="connsiteY185" fmla="*/ 8556347 h 9227237"/>
              <a:gd name="connsiteX186" fmla="*/ 8518358 w 13330989"/>
              <a:gd name="connsiteY186" fmla="*/ 8869168 h 9227237"/>
              <a:gd name="connsiteX187" fmla="*/ 8470231 w 13330989"/>
              <a:gd name="connsiteY187" fmla="*/ 8676663 h 9227237"/>
              <a:gd name="connsiteX188" fmla="*/ 7363326 w 13330989"/>
              <a:gd name="connsiteY188" fmla="*/ 7497568 h 9227237"/>
              <a:gd name="connsiteX189" fmla="*/ 6497052 w 13330989"/>
              <a:gd name="connsiteY189" fmla="*/ 6751610 h 9227237"/>
              <a:gd name="connsiteX190" fmla="*/ 4379494 w 13330989"/>
              <a:gd name="connsiteY190" fmla="*/ 5452200 h 9227237"/>
              <a:gd name="connsiteX191" fmla="*/ 2358189 w 13330989"/>
              <a:gd name="connsiteY191" fmla="*/ 4754368 h 9227237"/>
              <a:gd name="connsiteX192" fmla="*/ 1588168 w 13330989"/>
              <a:gd name="connsiteY192" fmla="*/ 4609989 h 9227237"/>
              <a:gd name="connsiteX193" fmla="*/ 601579 w 13330989"/>
              <a:gd name="connsiteY193" fmla="*/ 4537800 h 9227237"/>
              <a:gd name="connsiteX194" fmla="*/ 312821 w 13330989"/>
              <a:gd name="connsiteY194" fmla="*/ 4609989 h 9227237"/>
              <a:gd name="connsiteX195" fmla="*/ 360947 w 13330989"/>
              <a:gd name="connsiteY195" fmla="*/ 4706242 h 9227237"/>
              <a:gd name="connsiteX196" fmla="*/ 577515 w 13330989"/>
              <a:gd name="connsiteY196" fmla="*/ 4874684 h 9227237"/>
              <a:gd name="connsiteX197" fmla="*/ 1515979 w 13330989"/>
              <a:gd name="connsiteY197" fmla="*/ 5404073 h 9227237"/>
              <a:gd name="connsiteX198" fmla="*/ 3056021 w 13330989"/>
              <a:gd name="connsiteY198" fmla="*/ 6174094 h 9227237"/>
              <a:gd name="connsiteX199" fmla="*/ 4908884 w 13330989"/>
              <a:gd name="connsiteY199" fmla="*/ 7088494 h 9227237"/>
              <a:gd name="connsiteX200" fmla="*/ 5799221 w 13330989"/>
              <a:gd name="connsiteY200" fmla="*/ 7521631 h 9227237"/>
              <a:gd name="connsiteX201" fmla="*/ 6569242 w 13330989"/>
              <a:gd name="connsiteY201" fmla="*/ 7930705 h 9227237"/>
              <a:gd name="connsiteX202" fmla="*/ 7170821 w 13330989"/>
              <a:gd name="connsiteY202" fmla="*/ 8267589 h 9227237"/>
              <a:gd name="connsiteX203" fmla="*/ 7579894 w 13330989"/>
              <a:gd name="connsiteY203" fmla="*/ 8484158 h 9227237"/>
              <a:gd name="connsiteX204" fmla="*/ 7772400 w 13330989"/>
              <a:gd name="connsiteY204" fmla="*/ 8556347 h 9227237"/>
              <a:gd name="connsiteX205" fmla="*/ 7531768 w 13330989"/>
              <a:gd name="connsiteY205" fmla="*/ 8243526 h 9227237"/>
              <a:gd name="connsiteX206" fmla="*/ 6448926 w 13330989"/>
              <a:gd name="connsiteY206" fmla="*/ 7401316 h 9227237"/>
              <a:gd name="connsiteX207" fmla="*/ 5654842 w 13330989"/>
              <a:gd name="connsiteY207" fmla="*/ 6968179 h 9227237"/>
              <a:gd name="connsiteX208" fmla="*/ 3128210 w 13330989"/>
              <a:gd name="connsiteY208" fmla="*/ 6366600 h 9227237"/>
              <a:gd name="connsiteX209" fmla="*/ 2454442 w 13330989"/>
              <a:gd name="connsiteY209" fmla="*/ 6342537 h 9227237"/>
              <a:gd name="connsiteX210" fmla="*/ 1467852 w 13330989"/>
              <a:gd name="connsiteY210" fmla="*/ 6366600 h 9227237"/>
              <a:gd name="connsiteX211" fmla="*/ 866273 w 13330989"/>
              <a:gd name="connsiteY211" fmla="*/ 6462852 h 9227237"/>
              <a:gd name="connsiteX212" fmla="*/ 649705 w 13330989"/>
              <a:gd name="connsiteY212" fmla="*/ 6607231 h 9227237"/>
              <a:gd name="connsiteX213" fmla="*/ 697831 w 13330989"/>
              <a:gd name="connsiteY213" fmla="*/ 6679421 h 9227237"/>
              <a:gd name="connsiteX214" fmla="*/ 890336 w 13330989"/>
              <a:gd name="connsiteY214" fmla="*/ 6799737 h 9227237"/>
              <a:gd name="connsiteX215" fmla="*/ 1636294 w 13330989"/>
              <a:gd name="connsiteY215" fmla="*/ 7088494 h 9227237"/>
              <a:gd name="connsiteX216" fmla="*/ 2743200 w 13330989"/>
              <a:gd name="connsiteY216" fmla="*/ 7473505 h 9227237"/>
              <a:gd name="connsiteX217" fmla="*/ 4066673 w 13330989"/>
              <a:gd name="connsiteY217" fmla="*/ 7882579 h 9227237"/>
              <a:gd name="connsiteX218" fmla="*/ 4692315 w 13330989"/>
              <a:gd name="connsiteY218" fmla="*/ 8051021 h 9227237"/>
              <a:gd name="connsiteX219" fmla="*/ 5197642 w 13330989"/>
              <a:gd name="connsiteY219" fmla="*/ 8219463 h 9227237"/>
              <a:gd name="connsiteX220" fmla="*/ 5702968 w 13330989"/>
              <a:gd name="connsiteY220" fmla="*/ 8363842 h 9227237"/>
              <a:gd name="connsiteX221" fmla="*/ 5558589 w 13330989"/>
              <a:gd name="connsiteY221" fmla="*/ 8243526 h 9227237"/>
              <a:gd name="connsiteX222" fmla="*/ 4740442 w 13330989"/>
              <a:gd name="connsiteY222" fmla="*/ 7858516 h 9227237"/>
              <a:gd name="connsiteX223" fmla="*/ 4114800 w 13330989"/>
              <a:gd name="connsiteY223" fmla="*/ 7641947 h 9227237"/>
              <a:gd name="connsiteX224" fmla="*/ 2839452 w 13330989"/>
              <a:gd name="connsiteY224" fmla="*/ 7329126 h 9227237"/>
              <a:gd name="connsiteX225" fmla="*/ 2334126 w 13330989"/>
              <a:gd name="connsiteY225" fmla="*/ 7281000 h 9227237"/>
              <a:gd name="connsiteX226" fmla="*/ 1684421 w 13330989"/>
              <a:gd name="connsiteY226" fmla="*/ 7377252 h 9227237"/>
              <a:gd name="connsiteX227" fmla="*/ 1756610 w 13330989"/>
              <a:gd name="connsiteY227" fmla="*/ 7473505 h 9227237"/>
              <a:gd name="connsiteX228" fmla="*/ 1997242 w 13330989"/>
              <a:gd name="connsiteY228" fmla="*/ 7593821 h 9227237"/>
              <a:gd name="connsiteX229" fmla="*/ 2382252 w 13330989"/>
              <a:gd name="connsiteY229" fmla="*/ 7738200 h 9227237"/>
              <a:gd name="connsiteX230" fmla="*/ 3416968 w 13330989"/>
              <a:gd name="connsiteY230" fmla="*/ 8051021 h 9227237"/>
              <a:gd name="connsiteX231" fmla="*/ 4716379 w 13330989"/>
              <a:gd name="connsiteY231" fmla="*/ 8411968 h 9227237"/>
              <a:gd name="connsiteX232" fmla="*/ 5293894 w 13330989"/>
              <a:gd name="connsiteY232" fmla="*/ 8580410 h 9227237"/>
              <a:gd name="connsiteX233" fmla="*/ 5727031 w 13330989"/>
              <a:gd name="connsiteY233" fmla="*/ 8724789 h 9227237"/>
              <a:gd name="connsiteX234" fmla="*/ 5991726 w 13330989"/>
              <a:gd name="connsiteY234" fmla="*/ 8772916 h 9227237"/>
              <a:gd name="connsiteX235" fmla="*/ 5919536 w 13330989"/>
              <a:gd name="connsiteY235" fmla="*/ 8628537 h 922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3330989" h="9227237">
                <a:moveTo>
                  <a:pt x="12801600" y="2348052"/>
                </a:moveTo>
                <a:cubicBezTo>
                  <a:pt x="12721389" y="2219715"/>
                  <a:pt x="12651772" y="2084115"/>
                  <a:pt x="12560968" y="1963042"/>
                </a:cubicBezTo>
                <a:cubicBezTo>
                  <a:pt x="12400538" y="1749136"/>
                  <a:pt x="12266633" y="1548391"/>
                  <a:pt x="12079705" y="1361463"/>
                </a:cubicBezTo>
                <a:cubicBezTo>
                  <a:pt x="12003399" y="1285157"/>
                  <a:pt x="11917963" y="1218525"/>
                  <a:pt x="11839073" y="1144894"/>
                </a:cubicBezTo>
                <a:cubicBezTo>
                  <a:pt x="11677312" y="993917"/>
                  <a:pt x="11534827" y="820456"/>
                  <a:pt x="11357810" y="687694"/>
                </a:cubicBezTo>
                <a:cubicBezTo>
                  <a:pt x="11293642" y="639568"/>
                  <a:pt x="11231402" y="588757"/>
                  <a:pt x="11165305" y="543316"/>
                </a:cubicBezTo>
                <a:cubicBezTo>
                  <a:pt x="11006548" y="434171"/>
                  <a:pt x="10984040" y="428620"/>
                  <a:pt x="10828421" y="350810"/>
                </a:cubicBezTo>
                <a:cubicBezTo>
                  <a:pt x="10748210" y="382894"/>
                  <a:pt x="10654651" y="392358"/>
                  <a:pt x="10587789" y="447063"/>
                </a:cubicBezTo>
                <a:cubicBezTo>
                  <a:pt x="10556135" y="472962"/>
                  <a:pt x="10557347" y="526980"/>
                  <a:pt x="10563726" y="567379"/>
                </a:cubicBezTo>
                <a:cubicBezTo>
                  <a:pt x="10581941" y="682738"/>
                  <a:pt x="10617421" y="795505"/>
                  <a:pt x="10659979" y="904263"/>
                </a:cubicBezTo>
                <a:cubicBezTo>
                  <a:pt x="10728984" y="1080609"/>
                  <a:pt x="10840303" y="1204903"/>
                  <a:pt x="10972800" y="1337400"/>
                </a:cubicBezTo>
                <a:cubicBezTo>
                  <a:pt x="11121244" y="1485844"/>
                  <a:pt x="11276529" y="1627297"/>
                  <a:pt x="11430000" y="1770537"/>
                </a:cubicBezTo>
                <a:cubicBezTo>
                  <a:pt x="11517172" y="1851897"/>
                  <a:pt x="11601582" y="1936679"/>
                  <a:pt x="11694694" y="2011168"/>
                </a:cubicBezTo>
                <a:cubicBezTo>
                  <a:pt x="11855115" y="2139505"/>
                  <a:pt x="12009812" y="2275345"/>
                  <a:pt x="12175958" y="2396179"/>
                </a:cubicBezTo>
                <a:lnTo>
                  <a:pt x="12440652" y="2588684"/>
                </a:lnTo>
                <a:cubicBezTo>
                  <a:pt x="12416589" y="2524516"/>
                  <a:pt x="12400381" y="2456824"/>
                  <a:pt x="12368463" y="2396179"/>
                </a:cubicBezTo>
                <a:cubicBezTo>
                  <a:pt x="12287224" y="2241825"/>
                  <a:pt x="12065246" y="1935964"/>
                  <a:pt x="11959389" y="1818663"/>
                </a:cubicBezTo>
                <a:cubicBezTo>
                  <a:pt x="11750362" y="1587038"/>
                  <a:pt x="11546570" y="1347939"/>
                  <a:pt x="11309684" y="1144894"/>
                </a:cubicBezTo>
                <a:cubicBezTo>
                  <a:pt x="11197389" y="1048642"/>
                  <a:pt x="11089546" y="946939"/>
                  <a:pt x="10972800" y="856137"/>
                </a:cubicBezTo>
                <a:cubicBezTo>
                  <a:pt x="10778228" y="704804"/>
                  <a:pt x="10624173" y="600036"/>
                  <a:pt x="10395284" y="519252"/>
                </a:cubicBezTo>
                <a:cubicBezTo>
                  <a:pt x="10349275" y="503014"/>
                  <a:pt x="10299031" y="503210"/>
                  <a:pt x="10250905" y="495189"/>
                </a:cubicBezTo>
                <a:cubicBezTo>
                  <a:pt x="10234863" y="527273"/>
                  <a:pt x="10196882" y="556059"/>
                  <a:pt x="10202779" y="591442"/>
                </a:cubicBezTo>
                <a:cubicBezTo>
                  <a:pt x="10214573" y="662208"/>
                  <a:pt x="10257027" y="725787"/>
                  <a:pt x="10299031" y="783947"/>
                </a:cubicBezTo>
                <a:cubicBezTo>
                  <a:pt x="10466260" y="1015495"/>
                  <a:pt x="10626456" y="1255751"/>
                  <a:pt x="10828421" y="1457716"/>
                </a:cubicBezTo>
                <a:cubicBezTo>
                  <a:pt x="10956758" y="1586053"/>
                  <a:pt x="11089165" y="1710443"/>
                  <a:pt x="11213431" y="1842726"/>
                </a:cubicBezTo>
                <a:cubicBezTo>
                  <a:pt x="11337939" y="1975267"/>
                  <a:pt x="11444288" y="2124734"/>
                  <a:pt x="11574379" y="2251800"/>
                </a:cubicBezTo>
                <a:cubicBezTo>
                  <a:pt x="11789767" y="2462179"/>
                  <a:pt x="12023450" y="2652973"/>
                  <a:pt x="12248147" y="2853379"/>
                </a:cubicBezTo>
                <a:cubicBezTo>
                  <a:pt x="12489472" y="3068615"/>
                  <a:pt x="12389612" y="2989558"/>
                  <a:pt x="12560968" y="3118073"/>
                </a:cubicBezTo>
                <a:cubicBezTo>
                  <a:pt x="12377183" y="2842397"/>
                  <a:pt x="12553877" y="3086987"/>
                  <a:pt x="12224084" y="2733063"/>
                </a:cubicBezTo>
                <a:cubicBezTo>
                  <a:pt x="11972489" y="2463059"/>
                  <a:pt x="11745373" y="2169437"/>
                  <a:pt x="11478126" y="1914916"/>
                </a:cubicBezTo>
                <a:cubicBezTo>
                  <a:pt x="10977877" y="1438487"/>
                  <a:pt x="11002655" y="1436257"/>
                  <a:pt x="10467473" y="1024579"/>
                </a:cubicBezTo>
                <a:cubicBezTo>
                  <a:pt x="10326309" y="915992"/>
                  <a:pt x="10186181" y="804824"/>
                  <a:pt x="10034336" y="711758"/>
                </a:cubicBezTo>
                <a:cubicBezTo>
                  <a:pt x="9936420" y="651745"/>
                  <a:pt x="9825789" y="615505"/>
                  <a:pt x="9721515" y="567379"/>
                </a:cubicBezTo>
                <a:cubicBezTo>
                  <a:pt x="9681410" y="615505"/>
                  <a:pt x="9590313" y="650065"/>
                  <a:pt x="9601200" y="711758"/>
                </a:cubicBezTo>
                <a:cubicBezTo>
                  <a:pt x="9620160" y="819196"/>
                  <a:pt x="9723490" y="892953"/>
                  <a:pt x="9793705" y="976452"/>
                </a:cubicBezTo>
                <a:cubicBezTo>
                  <a:pt x="10020496" y="1246150"/>
                  <a:pt x="10238882" y="1524901"/>
                  <a:pt x="10491536" y="1770537"/>
                </a:cubicBezTo>
                <a:cubicBezTo>
                  <a:pt x="10780294" y="2051274"/>
                  <a:pt x="11064864" y="2336383"/>
                  <a:pt x="11357810" y="2612747"/>
                </a:cubicBezTo>
                <a:cubicBezTo>
                  <a:pt x="11490086" y="2737536"/>
                  <a:pt x="11617369" y="2870183"/>
                  <a:pt x="11766884" y="2973694"/>
                </a:cubicBezTo>
                <a:cubicBezTo>
                  <a:pt x="12140506" y="3232356"/>
                  <a:pt x="11983413" y="3107727"/>
                  <a:pt x="12248147" y="3334642"/>
                </a:cubicBezTo>
                <a:cubicBezTo>
                  <a:pt x="12080076" y="2998497"/>
                  <a:pt x="12211684" y="3236350"/>
                  <a:pt x="11622505" y="2660873"/>
                </a:cubicBezTo>
                <a:cubicBezTo>
                  <a:pt x="11472325" y="2514186"/>
                  <a:pt x="11319415" y="2370289"/>
                  <a:pt x="11165305" y="2227737"/>
                </a:cubicBezTo>
                <a:cubicBezTo>
                  <a:pt x="10770680" y="1862709"/>
                  <a:pt x="10577597" y="1686805"/>
                  <a:pt x="10154652" y="1361463"/>
                </a:cubicBezTo>
                <a:cubicBezTo>
                  <a:pt x="10013489" y="1252876"/>
                  <a:pt x="9871169" y="1145193"/>
                  <a:pt x="9721515" y="1048642"/>
                </a:cubicBezTo>
                <a:cubicBezTo>
                  <a:pt x="9621999" y="984438"/>
                  <a:pt x="9512968" y="936347"/>
                  <a:pt x="9408694" y="880200"/>
                </a:cubicBezTo>
                <a:cubicBezTo>
                  <a:pt x="9281686" y="1324730"/>
                  <a:pt x="9302314" y="1077241"/>
                  <a:pt x="9938084" y="1746473"/>
                </a:cubicBezTo>
                <a:cubicBezTo>
                  <a:pt x="10547261" y="2387712"/>
                  <a:pt x="11087985" y="3008011"/>
                  <a:pt x="11790947" y="3551210"/>
                </a:cubicBezTo>
                <a:lnTo>
                  <a:pt x="12320336" y="3960284"/>
                </a:lnTo>
                <a:cubicBezTo>
                  <a:pt x="12204009" y="3727629"/>
                  <a:pt x="12229027" y="3753487"/>
                  <a:pt x="11983452" y="3479021"/>
                </a:cubicBezTo>
                <a:cubicBezTo>
                  <a:pt x="11669350" y="3127966"/>
                  <a:pt x="11360241" y="2771053"/>
                  <a:pt x="11020926" y="2444305"/>
                </a:cubicBezTo>
                <a:cubicBezTo>
                  <a:pt x="10398657" y="1845083"/>
                  <a:pt x="10374635" y="1789069"/>
                  <a:pt x="9697452" y="1265210"/>
                </a:cubicBezTo>
                <a:cubicBezTo>
                  <a:pt x="9384148" y="1022843"/>
                  <a:pt x="9042982" y="756337"/>
                  <a:pt x="8662736" y="615505"/>
                </a:cubicBezTo>
                <a:cubicBezTo>
                  <a:pt x="8594624" y="590278"/>
                  <a:pt x="8518357" y="599463"/>
                  <a:pt x="8446168" y="591442"/>
                </a:cubicBezTo>
                <a:cubicBezTo>
                  <a:pt x="8935443" y="1436552"/>
                  <a:pt x="8602551" y="947919"/>
                  <a:pt x="9673389" y="2035231"/>
                </a:cubicBezTo>
                <a:cubicBezTo>
                  <a:pt x="10512390" y="2887140"/>
                  <a:pt x="10359881" y="2717294"/>
                  <a:pt x="11502189" y="3743716"/>
                </a:cubicBezTo>
                <a:cubicBezTo>
                  <a:pt x="11645876" y="3872826"/>
                  <a:pt x="11789015" y="4002596"/>
                  <a:pt x="11935326" y="4128726"/>
                </a:cubicBezTo>
                <a:cubicBezTo>
                  <a:pt x="12157921" y="4320618"/>
                  <a:pt x="12121526" y="4292963"/>
                  <a:pt x="12272210" y="4393421"/>
                </a:cubicBezTo>
                <a:cubicBezTo>
                  <a:pt x="12248147" y="4353316"/>
                  <a:pt x="12229238" y="4309627"/>
                  <a:pt x="12200021" y="4273105"/>
                </a:cubicBezTo>
                <a:cubicBezTo>
                  <a:pt x="11592478" y="3513675"/>
                  <a:pt x="10962693" y="2775354"/>
                  <a:pt x="10226842" y="2131484"/>
                </a:cubicBezTo>
                <a:cubicBezTo>
                  <a:pt x="9639006" y="1617127"/>
                  <a:pt x="9362651" y="1345995"/>
                  <a:pt x="8734926" y="904263"/>
                </a:cubicBezTo>
                <a:cubicBezTo>
                  <a:pt x="8549275" y="773619"/>
                  <a:pt x="8358405" y="648839"/>
                  <a:pt x="8157410" y="543316"/>
                </a:cubicBezTo>
                <a:cubicBezTo>
                  <a:pt x="8036054" y="479604"/>
                  <a:pt x="7900737" y="447063"/>
                  <a:pt x="7772400" y="398937"/>
                </a:cubicBezTo>
                <a:cubicBezTo>
                  <a:pt x="7621075" y="512429"/>
                  <a:pt x="7593462" y="483528"/>
                  <a:pt x="7820526" y="735821"/>
                </a:cubicBezTo>
                <a:cubicBezTo>
                  <a:pt x="8116473" y="1064651"/>
                  <a:pt x="8436836" y="1371082"/>
                  <a:pt x="8758989" y="1674284"/>
                </a:cubicBezTo>
                <a:cubicBezTo>
                  <a:pt x="8982629" y="1884769"/>
                  <a:pt x="9228545" y="2070415"/>
                  <a:pt x="9456821" y="2275863"/>
                </a:cubicBezTo>
                <a:cubicBezTo>
                  <a:pt x="9709908" y="2503641"/>
                  <a:pt x="9953995" y="2741224"/>
                  <a:pt x="10202779" y="2973694"/>
                </a:cubicBezTo>
                <a:lnTo>
                  <a:pt x="10924673" y="3647463"/>
                </a:lnTo>
                <a:lnTo>
                  <a:pt x="11598442" y="4273105"/>
                </a:lnTo>
                <a:cubicBezTo>
                  <a:pt x="11776191" y="4440189"/>
                  <a:pt x="11948203" y="4613368"/>
                  <a:pt x="12127831" y="4778431"/>
                </a:cubicBezTo>
                <a:cubicBezTo>
                  <a:pt x="12612019" y="5223360"/>
                  <a:pt x="12356989" y="4933103"/>
                  <a:pt x="12609094" y="5235631"/>
                </a:cubicBezTo>
                <a:cubicBezTo>
                  <a:pt x="12601073" y="5211568"/>
                  <a:pt x="12601093" y="5183073"/>
                  <a:pt x="12585031" y="5163442"/>
                </a:cubicBezTo>
                <a:cubicBezTo>
                  <a:pt x="12231481" y="4731325"/>
                  <a:pt x="11744359" y="4199867"/>
                  <a:pt x="11357810" y="3791842"/>
                </a:cubicBezTo>
                <a:cubicBezTo>
                  <a:pt x="11041259" y="3457705"/>
                  <a:pt x="10185778" y="2564117"/>
                  <a:pt x="9841831" y="2299926"/>
                </a:cubicBezTo>
                <a:cubicBezTo>
                  <a:pt x="9288378" y="1874810"/>
                  <a:pt x="8793381" y="1360141"/>
                  <a:pt x="8181473" y="1024579"/>
                </a:cubicBezTo>
                <a:cubicBezTo>
                  <a:pt x="7682025" y="750688"/>
                  <a:pt x="7395597" y="564069"/>
                  <a:pt x="6882063" y="374873"/>
                </a:cubicBezTo>
                <a:cubicBezTo>
                  <a:pt x="6765220" y="331826"/>
                  <a:pt x="6641431" y="310705"/>
                  <a:pt x="6521115" y="278621"/>
                </a:cubicBezTo>
                <a:cubicBezTo>
                  <a:pt x="6271273" y="457080"/>
                  <a:pt x="6285955" y="362953"/>
                  <a:pt x="6593305" y="639568"/>
                </a:cubicBezTo>
                <a:cubicBezTo>
                  <a:pt x="7087199" y="1084072"/>
                  <a:pt x="7737016" y="1635597"/>
                  <a:pt x="8253663" y="2083358"/>
                </a:cubicBezTo>
                <a:cubicBezTo>
                  <a:pt x="9126595" y="2839898"/>
                  <a:pt x="8890095" y="2647275"/>
                  <a:pt x="9793705" y="3406831"/>
                </a:cubicBezTo>
                <a:cubicBezTo>
                  <a:pt x="10443980" y="3953439"/>
                  <a:pt x="10833908" y="4256416"/>
                  <a:pt x="11454063" y="4826558"/>
                </a:cubicBezTo>
                <a:cubicBezTo>
                  <a:pt x="12040445" y="5365651"/>
                  <a:pt x="12164634" y="5526585"/>
                  <a:pt x="12705347" y="6053779"/>
                </a:cubicBezTo>
                <a:cubicBezTo>
                  <a:pt x="12839420" y="6184501"/>
                  <a:pt x="12976827" y="6311779"/>
                  <a:pt x="13114421" y="6438789"/>
                </a:cubicBezTo>
                <a:cubicBezTo>
                  <a:pt x="13185393" y="6504301"/>
                  <a:pt x="13330989" y="6631294"/>
                  <a:pt x="13330989" y="6631294"/>
                </a:cubicBezTo>
                <a:cubicBezTo>
                  <a:pt x="13306926" y="6551084"/>
                  <a:pt x="13302755" y="6461942"/>
                  <a:pt x="13258800" y="6390663"/>
                </a:cubicBezTo>
                <a:cubicBezTo>
                  <a:pt x="12977346" y="5934251"/>
                  <a:pt x="12160860" y="4765015"/>
                  <a:pt x="11766884" y="4297168"/>
                </a:cubicBezTo>
                <a:cubicBezTo>
                  <a:pt x="11492662" y="3971529"/>
                  <a:pt x="11199666" y="3661696"/>
                  <a:pt x="10900610" y="3358705"/>
                </a:cubicBezTo>
                <a:cubicBezTo>
                  <a:pt x="10202168" y="2651073"/>
                  <a:pt x="9710019" y="2200810"/>
                  <a:pt x="8879305" y="1650221"/>
                </a:cubicBezTo>
                <a:cubicBezTo>
                  <a:pt x="8247074" y="1231184"/>
                  <a:pt x="7584986" y="917038"/>
                  <a:pt x="6882063" y="639568"/>
                </a:cubicBezTo>
                <a:cubicBezTo>
                  <a:pt x="6606012" y="530601"/>
                  <a:pt x="6323122" y="439332"/>
                  <a:pt x="6039852" y="350810"/>
                </a:cubicBezTo>
                <a:cubicBezTo>
                  <a:pt x="5710997" y="248043"/>
                  <a:pt x="5123089" y="91777"/>
                  <a:pt x="4764505" y="37989"/>
                </a:cubicBezTo>
                <a:cubicBezTo>
                  <a:pt x="4637340" y="18914"/>
                  <a:pt x="4507831" y="21947"/>
                  <a:pt x="4379494" y="13926"/>
                </a:cubicBezTo>
                <a:cubicBezTo>
                  <a:pt x="4275220" y="29968"/>
                  <a:pt x="4151995" y="0"/>
                  <a:pt x="4066673" y="62052"/>
                </a:cubicBezTo>
                <a:cubicBezTo>
                  <a:pt x="4025646" y="91890"/>
                  <a:pt x="4082810" y="167059"/>
                  <a:pt x="4114800" y="206431"/>
                </a:cubicBezTo>
                <a:cubicBezTo>
                  <a:pt x="4189993" y="298976"/>
                  <a:pt x="4284525" y="374957"/>
                  <a:pt x="4379494" y="447063"/>
                </a:cubicBezTo>
                <a:cubicBezTo>
                  <a:pt x="4718136" y="704180"/>
                  <a:pt x="5070744" y="942384"/>
                  <a:pt x="5414210" y="1193021"/>
                </a:cubicBezTo>
                <a:cubicBezTo>
                  <a:pt x="5664316" y="1375530"/>
                  <a:pt x="5908477" y="1566157"/>
                  <a:pt x="6160168" y="1746473"/>
                </a:cubicBezTo>
                <a:cubicBezTo>
                  <a:pt x="6445953" y="1951214"/>
                  <a:pt x="6748566" y="2132698"/>
                  <a:pt x="7026442" y="2348052"/>
                </a:cubicBezTo>
                <a:cubicBezTo>
                  <a:pt x="9058259" y="3922711"/>
                  <a:pt x="8901151" y="3741720"/>
                  <a:pt x="10828421" y="5476263"/>
                </a:cubicBezTo>
                <a:cubicBezTo>
                  <a:pt x="11306192" y="5906257"/>
                  <a:pt x="12248320" y="6872135"/>
                  <a:pt x="12609094" y="7305063"/>
                </a:cubicBezTo>
                <a:cubicBezTo>
                  <a:pt x="12689305" y="7401316"/>
                  <a:pt x="12761130" y="7505226"/>
                  <a:pt x="12849726" y="7593821"/>
                </a:cubicBezTo>
                <a:cubicBezTo>
                  <a:pt x="12875091" y="7619186"/>
                  <a:pt x="12819849" y="7528451"/>
                  <a:pt x="12801600" y="7497568"/>
                </a:cubicBezTo>
                <a:cubicBezTo>
                  <a:pt x="12715521" y="7351895"/>
                  <a:pt x="12631956" y="7204415"/>
                  <a:pt x="12536905" y="7064431"/>
                </a:cubicBezTo>
                <a:cubicBezTo>
                  <a:pt x="12390484" y="6848792"/>
                  <a:pt x="11014145" y="4851980"/>
                  <a:pt x="10684042" y="4489673"/>
                </a:cubicBezTo>
                <a:cubicBezTo>
                  <a:pt x="10355179" y="4128726"/>
                  <a:pt x="10040774" y="3754054"/>
                  <a:pt x="9697452" y="3406831"/>
                </a:cubicBezTo>
                <a:cubicBezTo>
                  <a:pt x="9334365" y="3039618"/>
                  <a:pt x="8963200" y="2678649"/>
                  <a:pt x="8566484" y="2348052"/>
                </a:cubicBezTo>
                <a:cubicBezTo>
                  <a:pt x="7851692" y="1752392"/>
                  <a:pt x="7097283" y="1253467"/>
                  <a:pt x="6256421" y="856137"/>
                </a:cubicBezTo>
                <a:cubicBezTo>
                  <a:pt x="5914337" y="694493"/>
                  <a:pt x="5560038" y="555782"/>
                  <a:pt x="5197642" y="447063"/>
                </a:cubicBezTo>
                <a:cubicBezTo>
                  <a:pt x="4676472" y="290712"/>
                  <a:pt x="4145213" y="260005"/>
                  <a:pt x="3609473" y="206431"/>
                </a:cubicBezTo>
                <a:cubicBezTo>
                  <a:pt x="3312694" y="214452"/>
                  <a:pt x="3014804" y="203615"/>
                  <a:pt x="2719136" y="230494"/>
                </a:cubicBezTo>
                <a:cubicBezTo>
                  <a:pt x="2658300" y="236025"/>
                  <a:pt x="2584579" y="251857"/>
                  <a:pt x="2550694" y="302684"/>
                </a:cubicBezTo>
                <a:cubicBezTo>
                  <a:pt x="2523630" y="343280"/>
                  <a:pt x="2544614" y="408698"/>
                  <a:pt x="2574758" y="447063"/>
                </a:cubicBezTo>
                <a:cubicBezTo>
                  <a:pt x="2638220" y="527833"/>
                  <a:pt x="2730652" y="581508"/>
                  <a:pt x="2815389" y="639568"/>
                </a:cubicBezTo>
                <a:cubicBezTo>
                  <a:pt x="3164078" y="878484"/>
                  <a:pt x="3517563" y="1110469"/>
                  <a:pt x="3874168" y="1337400"/>
                </a:cubicBezTo>
                <a:cubicBezTo>
                  <a:pt x="5691101" y="2493631"/>
                  <a:pt x="3494243" y="948815"/>
                  <a:pt x="6521115" y="3118073"/>
                </a:cubicBezTo>
                <a:cubicBezTo>
                  <a:pt x="6961379" y="3433596"/>
                  <a:pt x="8206323" y="4361450"/>
                  <a:pt x="8590547" y="4730305"/>
                </a:cubicBezTo>
                <a:lnTo>
                  <a:pt x="10395284" y="6462852"/>
                </a:lnTo>
                <a:cubicBezTo>
                  <a:pt x="10731634" y="6789592"/>
                  <a:pt x="11331520" y="7396380"/>
                  <a:pt x="11670631" y="7762263"/>
                </a:cubicBezTo>
                <a:cubicBezTo>
                  <a:pt x="12234371" y="8370509"/>
                  <a:pt x="11818440" y="7979512"/>
                  <a:pt x="12272210" y="8387905"/>
                </a:cubicBezTo>
                <a:cubicBezTo>
                  <a:pt x="12135617" y="8114717"/>
                  <a:pt x="12065823" y="7963899"/>
                  <a:pt x="11863136" y="7666010"/>
                </a:cubicBezTo>
                <a:cubicBezTo>
                  <a:pt x="11448751" y="7056990"/>
                  <a:pt x="11065211" y="6422244"/>
                  <a:pt x="10587789" y="5861273"/>
                </a:cubicBezTo>
                <a:cubicBezTo>
                  <a:pt x="10266947" y="5484284"/>
                  <a:pt x="9963315" y="5091942"/>
                  <a:pt x="9625263" y="4730305"/>
                </a:cubicBezTo>
                <a:cubicBezTo>
                  <a:pt x="8962355" y="4021147"/>
                  <a:pt x="8087615" y="3217635"/>
                  <a:pt x="7291136" y="2660873"/>
                </a:cubicBezTo>
                <a:cubicBezTo>
                  <a:pt x="6893145" y="2382666"/>
                  <a:pt x="6468905" y="2142314"/>
                  <a:pt x="6039852" y="1914916"/>
                </a:cubicBezTo>
                <a:cubicBezTo>
                  <a:pt x="5309515" y="1527837"/>
                  <a:pt x="4659855" y="1276077"/>
                  <a:pt x="3874168" y="1048642"/>
                </a:cubicBezTo>
                <a:cubicBezTo>
                  <a:pt x="3605053" y="970740"/>
                  <a:pt x="3329831" y="915463"/>
                  <a:pt x="3056021" y="856137"/>
                </a:cubicBezTo>
                <a:cubicBezTo>
                  <a:pt x="2848468" y="811167"/>
                  <a:pt x="2639553" y="772518"/>
                  <a:pt x="2430379" y="735821"/>
                </a:cubicBezTo>
                <a:cubicBezTo>
                  <a:pt x="2182302" y="692299"/>
                  <a:pt x="1684421" y="615505"/>
                  <a:pt x="1684421" y="615505"/>
                </a:cubicBezTo>
                <a:cubicBezTo>
                  <a:pt x="1461469" y="689822"/>
                  <a:pt x="1509535" y="635988"/>
                  <a:pt x="1732547" y="759884"/>
                </a:cubicBezTo>
                <a:cubicBezTo>
                  <a:pt x="2030852" y="925609"/>
                  <a:pt x="2326054" y="1096859"/>
                  <a:pt x="2622884" y="1265210"/>
                </a:cubicBezTo>
                <a:cubicBezTo>
                  <a:pt x="3280348" y="1638100"/>
                  <a:pt x="3588776" y="1793108"/>
                  <a:pt x="4235115" y="2251800"/>
                </a:cubicBezTo>
                <a:cubicBezTo>
                  <a:pt x="4941598" y="2753175"/>
                  <a:pt x="5639283" y="3267130"/>
                  <a:pt x="6328610" y="3791842"/>
                </a:cubicBezTo>
                <a:cubicBezTo>
                  <a:pt x="7081164" y="4364682"/>
                  <a:pt x="7821671" y="5005392"/>
                  <a:pt x="8518358" y="5644705"/>
                </a:cubicBezTo>
                <a:cubicBezTo>
                  <a:pt x="8852775" y="5951582"/>
                  <a:pt x="9194519" y="6252045"/>
                  <a:pt x="9504947" y="6583168"/>
                </a:cubicBezTo>
                <a:lnTo>
                  <a:pt x="10948736" y="8123210"/>
                </a:lnTo>
                <a:cubicBezTo>
                  <a:pt x="11103378" y="8289597"/>
                  <a:pt x="11253398" y="8460219"/>
                  <a:pt x="11405936" y="8628537"/>
                </a:cubicBezTo>
                <a:cubicBezTo>
                  <a:pt x="11486009" y="8716893"/>
                  <a:pt x="11715579" y="8990473"/>
                  <a:pt x="11646568" y="8893231"/>
                </a:cubicBezTo>
                <a:cubicBezTo>
                  <a:pt x="11470105" y="8644578"/>
                  <a:pt x="11300122" y="8391197"/>
                  <a:pt x="11117179" y="8147273"/>
                </a:cubicBezTo>
                <a:cubicBezTo>
                  <a:pt x="10914991" y="7877689"/>
                  <a:pt x="10703767" y="7614940"/>
                  <a:pt x="10491536" y="7353189"/>
                </a:cubicBezTo>
                <a:cubicBezTo>
                  <a:pt x="9858388" y="6572307"/>
                  <a:pt x="9379961" y="5986031"/>
                  <a:pt x="8638673" y="5283758"/>
                </a:cubicBezTo>
                <a:cubicBezTo>
                  <a:pt x="7902491" y="4586322"/>
                  <a:pt x="6916150" y="3791191"/>
                  <a:pt x="6063915" y="3238389"/>
                </a:cubicBezTo>
                <a:cubicBezTo>
                  <a:pt x="5629885" y="2956856"/>
                  <a:pt x="5174741" y="2708258"/>
                  <a:pt x="4716379" y="2468368"/>
                </a:cubicBezTo>
                <a:cubicBezTo>
                  <a:pt x="3832535" y="2005795"/>
                  <a:pt x="3355630" y="1810994"/>
                  <a:pt x="2430379" y="1529905"/>
                </a:cubicBezTo>
                <a:cubicBezTo>
                  <a:pt x="1910645" y="1372011"/>
                  <a:pt x="1510688" y="1282596"/>
                  <a:pt x="986589" y="1217084"/>
                </a:cubicBezTo>
                <a:cubicBezTo>
                  <a:pt x="866937" y="1202128"/>
                  <a:pt x="745958" y="1201042"/>
                  <a:pt x="625642" y="1193021"/>
                </a:cubicBezTo>
                <a:cubicBezTo>
                  <a:pt x="569495" y="1217084"/>
                  <a:pt x="435751" y="1208013"/>
                  <a:pt x="457200" y="1265210"/>
                </a:cubicBezTo>
                <a:cubicBezTo>
                  <a:pt x="488688" y="1349178"/>
                  <a:pt x="619438" y="1341975"/>
                  <a:pt x="697831" y="1385526"/>
                </a:cubicBezTo>
                <a:cubicBezTo>
                  <a:pt x="1052665" y="1582656"/>
                  <a:pt x="1404176" y="1785714"/>
                  <a:pt x="1756610" y="1987105"/>
                </a:cubicBezTo>
                <a:cubicBezTo>
                  <a:pt x="2453246" y="2385183"/>
                  <a:pt x="2790563" y="2575731"/>
                  <a:pt x="3489158" y="3021821"/>
                </a:cubicBezTo>
                <a:cubicBezTo>
                  <a:pt x="3640379" y="3118384"/>
                  <a:pt x="5543793" y="4374086"/>
                  <a:pt x="5654842" y="4465610"/>
                </a:cubicBezTo>
                <a:cubicBezTo>
                  <a:pt x="6384758" y="5067189"/>
                  <a:pt x="7127608" y="5653409"/>
                  <a:pt x="7844589" y="6270347"/>
                </a:cubicBezTo>
                <a:cubicBezTo>
                  <a:pt x="8183916" y="6562326"/>
                  <a:pt x="9187101" y="7552070"/>
                  <a:pt x="9529010" y="7906642"/>
                </a:cubicBezTo>
                <a:cubicBezTo>
                  <a:pt x="9710281" y="8094627"/>
                  <a:pt x="9883977" y="8289802"/>
                  <a:pt x="10058400" y="8484158"/>
                </a:cubicBezTo>
                <a:cubicBezTo>
                  <a:pt x="10164740" y="8602651"/>
                  <a:pt x="10258641" y="8732524"/>
                  <a:pt x="10371221" y="8845105"/>
                </a:cubicBezTo>
                <a:cubicBezTo>
                  <a:pt x="10403305" y="8877189"/>
                  <a:pt x="10467473" y="8986732"/>
                  <a:pt x="10467473" y="8941358"/>
                </a:cubicBezTo>
                <a:cubicBezTo>
                  <a:pt x="10467473" y="8883517"/>
                  <a:pt x="10406917" y="8842491"/>
                  <a:pt x="10371221" y="8796979"/>
                </a:cubicBezTo>
                <a:cubicBezTo>
                  <a:pt x="9773823" y="8035296"/>
                  <a:pt x="9405922" y="7577235"/>
                  <a:pt x="8783052" y="6871926"/>
                </a:cubicBezTo>
                <a:cubicBezTo>
                  <a:pt x="8482327" y="6531399"/>
                  <a:pt x="8204151" y="6167598"/>
                  <a:pt x="7868652" y="5861273"/>
                </a:cubicBezTo>
                <a:cubicBezTo>
                  <a:pt x="7499684" y="5524389"/>
                  <a:pt x="7144930" y="5171244"/>
                  <a:pt x="6761747" y="4850621"/>
                </a:cubicBezTo>
                <a:cubicBezTo>
                  <a:pt x="6026143" y="4235116"/>
                  <a:pt x="5088664" y="3545406"/>
                  <a:pt x="4235115" y="3094010"/>
                </a:cubicBezTo>
                <a:cubicBezTo>
                  <a:pt x="3669200" y="2794728"/>
                  <a:pt x="2675151" y="2415262"/>
                  <a:pt x="2021305" y="2251800"/>
                </a:cubicBezTo>
                <a:cubicBezTo>
                  <a:pt x="1776959" y="2190713"/>
                  <a:pt x="1524000" y="2171589"/>
                  <a:pt x="1275347" y="2131484"/>
                </a:cubicBezTo>
                <a:cubicBezTo>
                  <a:pt x="1042736" y="2155547"/>
                  <a:pt x="805965" y="2153700"/>
                  <a:pt x="577515" y="2203673"/>
                </a:cubicBezTo>
                <a:cubicBezTo>
                  <a:pt x="538336" y="2212243"/>
                  <a:pt x="505326" y="2259821"/>
                  <a:pt x="505326" y="2299926"/>
                </a:cubicBezTo>
                <a:cubicBezTo>
                  <a:pt x="505326" y="2353733"/>
                  <a:pt x="540192" y="2405547"/>
                  <a:pt x="577515" y="2444305"/>
                </a:cubicBezTo>
                <a:cubicBezTo>
                  <a:pt x="750797" y="2624251"/>
                  <a:pt x="937222" y="2791930"/>
                  <a:pt x="1130968" y="2949631"/>
                </a:cubicBezTo>
                <a:cubicBezTo>
                  <a:pt x="1183144" y="2992100"/>
                  <a:pt x="2589306" y="4146526"/>
                  <a:pt x="2839452" y="4321231"/>
                </a:cubicBezTo>
                <a:cubicBezTo>
                  <a:pt x="3344778" y="4674157"/>
                  <a:pt x="3844191" y="5035706"/>
                  <a:pt x="4355431" y="5380010"/>
                </a:cubicBezTo>
                <a:cubicBezTo>
                  <a:pt x="4630465" y="5565237"/>
                  <a:pt x="4918212" y="5730875"/>
                  <a:pt x="5197642" y="5909400"/>
                </a:cubicBezTo>
                <a:lnTo>
                  <a:pt x="6087979" y="6486916"/>
                </a:lnTo>
                <a:cubicBezTo>
                  <a:pt x="6705288" y="6892818"/>
                  <a:pt x="7177366" y="7207478"/>
                  <a:pt x="7772400" y="7641947"/>
                </a:cubicBezTo>
                <a:cubicBezTo>
                  <a:pt x="8346809" y="8061357"/>
                  <a:pt x="8489079" y="8193239"/>
                  <a:pt x="9023684" y="8604473"/>
                </a:cubicBezTo>
                <a:cubicBezTo>
                  <a:pt x="9589332" y="9039587"/>
                  <a:pt x="9234485" y="8748057"/>
                  <a:pt x="9553073" y="9013547"/>
                </a:cubicBezTo>
                <a:cubicBezTo>
                  <a:pt x="9492460" y="8831709"/>
                  <a:pt x="9498798" y="8833321"/>
                  <a:pt x="9312442" y="8580410"/>
                </a:cubicBezTo>
                <a:cubicBezTo>
                  <a:pt x="8946039" y="8083149"/>
                  <a:pt x="8601345" y="7565578"/>
                  <a:pt x="8181473" y="7112558"/>
                </a:cubicBezTo>
                <a:cubicBezTo>
                  <a:pt x="7876673" y="6783695"/>
                  <a:pt x="7587885" y="6439231"/>
                  <a:pt x="7267073" y="6125968"/>
                </a:cubicBezTo>
                <a:cubicBezTo>
                  <a:pt x="6552632" y="5428337"/>
                  <a:pt x="5739832" y="4746129"/>
                  <a:pt x="4884821" y="4224979"/>
                </a:cubicBezTo>
                <a:cubicBezTo>
                  <a:pt x="4477432" y="3976665"/>
                  <a:pt x="4050003" y="3758464"/>
                  <a:pt x="3609473" y="3575273"/>
                </a:cubicBezTo>
                <a:cubicBezTo>
                  <a:pt x="2714156" y="3202963"/>
                  <a:pt x="2395401" y="3205470"/>
                  <a:pt x="1491915" y="3069947"/>
                </a:cubicBezTo>
                <a:cubicBezTo>
                  <a:pt x="1098908" y="3095033"/>
                  <a:pt x="490695" y="2999490"/>
                  <a:pt x="96252" y="3262452"/>
                </a:cubicBezTo>
                <a:cubicBezTo>
                  <a:pt x="53518" y="3290941"/>
                  <a:pt x="32084" y="3342663"/>
                  <a:pt x="0" y="3382768"/>
                </a:cubicBezTo>
                <a:cubicBezTo>
                  <a:pt x="70641" y="3630012"/>
                  <a:pt x="20118" y="3574386"/>
                  <a:pt x="312821" y="3767779"/>
                </a:cubicBezTo>
                <a:cubicBezTo>
                  <a:pt x="358722" y="3798107"/>
                  <a:pt x="1914449" y="4766513"/>
                  <a:pt x="2141621" y="4898747"/>
                </a:cubicBezTo>
                <a:cubicBezTo>
                  <a:pt x="2427105" y="5064924"/>
                  <a:pt x="2720613" y="5216959"/>
                  <a:pt x="3007894" y="5380010"/>
                </a:cubicBezTo>
                <a:cubicBezTo>
                  <a:pt x="3314194" y="5553856"/>
                  <a:pt x="3615538" y="5736358"/>
                  <a:pt x="3922294" y="5909400"/>
                </a:cubicBezTo>
                <a:cubicBezTo>
                  <a:pt x="4241218" y="6089306"/>
                  <a:pt x="4567388" y="6256265"/>
                  <a:pt x="4884821" y="6438789"/>
                </a:cubicBezTo>
                <a:cubicBezTo>
                  <a:pt x="5439003" y="6757443"/>
                  <a:pt x="6175093" y="7213380"/>
                  <a:pt x="6713621" y="7569758"/>
                </a:cubicBezTo>
                <a:cubicBezTo>
                  <a:pt x="7217427" y="7903159"/>
                  <a:pt x="7629421" y="8199240"/>
                  <a:pt x="8109284" y="8556347"/>
                </a:cubicBezTo>
                <a:cubicBezTo>
                  <a:pt x="8246994" y="8658829"/>
                  <a:pt x="8381690" y="8765301"/>
                  <a:pt x="8518358" y="8869168"/>
                </a:cubicBezTo>
                <a:cubicBezTo>
                  <a:pt x="8703768" y="9010079"/>
                  <a:pt x="8959630" y="9227237"/>
                  <a:pt x="8470231" y="8676663"/>
                </a:cubicBezTo>
                <a:cubicBezTo>
                  <a:pt x="8112083" y="8273747"/>
                  <a:pt x="7771827" y="7849333"/>
                  <a:pt x="7363326" y="7497568"/>
                </a:cubicBezTo>
                <a:cubicBezTo>
                  <a:pt x="7074568" y="7248915"/>
                  <a:pt x="6800514" y="6982088"/>
                  <a:pt x="6497052" y="6751610"/>
                </a:cubicBezTo>
                <a:cubicBezTo>
                  <a:pt x="5925806" y="6317752"/>
                  <a:pt x="5026209" y="5764658"/>
                  <a:pt x="4379494" y="5452200"/>
                </a:cubicBezTo>
                <a:cubicBezTo>
                  <a:pt x="3662423" y="5105750"/>
                  <a:pt x="3121439" y="4934580"/>
                  <a:pt x="2358189" y="4754368"/>
                </a:cubicBezTo>
                <a:cubicBezTo>
                  <a:pt x="2104031" y="4694358"/>
                  <a:pt x="1846690" y="4646921"/>
                  <a:pt x="1588168" y="4609989"/>
                </a:cubicBezTo>
                <a:cubicBezTo>
                  <a:pt x="1380026" y="4580255"/>
                  <a:pt x="846052" y="4552181"/>
                  <a:pt x="601579" y="4537800"/>
                </a:cubicBezTo>
                <a:cubicBezTo>
                  <a:pt x="505326" y="4561863"/>
                  <a:pt x="394101" y="4553093"/>
                  <a:pt x="312821" y="4609989"/>
                </a:cubicBezTo>
                <a:cubicBezTo>
                  <a:pt x="283434" y="4630560"/>
                  <a:pt x="335582" y="4680877"/>
                  <a:pt x="360947" y="4706242"/>
                </a:cubicBezTo>
                <a:cubicBezTo>
                  <a:pt x="425615" y="4770910"/>
                  <a:pt x="499238" y="4827392"/>
                  <a:pt x="577515" y="4874684"/>
                </a:cubicBezTo>
                <a:cubicBezTo>
                  <a:pt x="884926" y="5060411"/>
                  <a:pt x="1194736" y="5243451"/>
                  <a:pt x="1515979" y="5404073"/>
                </a:cubicBezTo>
                <a:lnTo>
                  <a:pt x="3056021" y="6174094"/>
                </a:lnTo>
                <a:cubicBezTo>
                  <a:pt x="4250396" y="6771281"/>
                  <a:pt x="3695984" y="6498003"/>
                  <a:pt x="4908884" y="7088494"/>
                </a:cubicBezTo>
                <a:cubicBezTo>
                  <a:pt x="5205621" y="7232958"/>
                  <a:pt x="5504887" y="7372331"/>
                  <a:pt x="5799221" y="7521631"/>
                </a:cubicBezTo>
                <a:cubicBezTo>
                  <a:pt x="6058427" y="7653112"/>
                  <a:pt x="6313915" y="7791843"/>
                  <a:pt x="6569242" y="7930705"/>
                </a:cubicBezTo>
                <a:cubicBezTo>
                  <a:pt x="6771142" y="8040510"/>
                  <a:pt x="6969240" y="8157199"/>
                  <a:pt x="7170821" y="8267589"/>
                </a:cubicBezTo>
                <a:cubicBezTo>
                  <a:pt x="7306146" y="8341696"/>
                  <a:pt x="7435430" y="8429984"/>
                  <a:pt x="7579894" y="8484158"/>
                </a:cubicBezTo>
                <a:lnTo>
                  <a:pt x="7772400" y="8556347"/>
                </a:lnTo>
                <a:cubicBezTo>
                  <a:pt x="7718202" y="8393761"/>
                  <a:pt x="7748318" y="8452056"/>
                  <a:pt x="7531768" y="8243526"/>
                </a:cubicBezTo>
                <a:cubicBezTo>
                  <a:pt x="7183775" y="7908422"/>
                  <a:pt x="6868553" y="7660086"/>
                  <a:pt x="6448926" y="7401316"/>
                </a:cubicBezTo>
                <a:cubicBezTo>
                  <a:pt x="6192289" y="7243057"/>
                  <a:pt x="5929870" y="7091742"/>
                  <a:pt x="5654842" y="6968179"/>
                </a:cubicBezTo>
                <a:cubicBezTo>
                  <a:pt x="4859311" y="6610767"/>
                  <a:pt x="3992986" y="6437483"/>
                  <a:pt x="3128210" y="6366600"/>
                </a:cubicBezTo>
                <a:cubicBezTo>
                  <a:pt x="2904229" y="6348241"/>
                  <a:pt x="2679031" y="6350558"/>
                  <a:pt x="2454442" y="6342537"/>
                </a:cubicBezTo>
                <a:cubicBezTo>
                  <a:pt x="2125579" y="6350558"/>
                  <a:pt x="1796325" y="6348683"/>
                  <a:pt x="1467852" y="6366600"/>
                </a:cubicBezTo>
                <a:cubicBezTo>
                  <a:pt x="1337548" y="6373707"/>
                  <a:pt x="1009072" y="6436889"/>
                  <a:pt x="866273" y="6462852"/>
                </a:cubicBezTo>
                <a:cubicBezTo>
                  <a:pt x="849912" y="6471033"/>
                  <a:pt x="659726" y="6547103"/>
                  <a:pt x="649705" y="6607231"/>
                </a:cubicBezTo>
                <a:cubicBezTo>
                  <a:pt x="644951" y="6635758"/>
                  <a:pt x="675248" y="6661354"/>
                  <a:pt x="697831" y="6679421"/>
                </a:cubicBezTo>
                <a:cubicBezTo>
                  <a:pt x="756920" y="6726692"/>
                  <a:pt x="820969" y="6769500"/>
                  <a:pt x="890336" y="6799737"/>
                </a:cubicBezTo>
                <a:cubicBezTo>
                  <a:pt x="1134757" y="6906279"/>
                  <a:pt x="1386833" y="6994358"/>
                  <a:pt x="1636294" y="7088494"/>
                </a:cubicBezTo>
                <a:cubicBezTo>
                  <a:pt x="2071618" y="7252767"/>
                  <a:pt x="2295295" y="7327075"/>
                  <a:pt x="2743200" y="7473505"/>
                </a:cubicBezTo>
                <a:cubicBezTo>
                  <a:pt x="3244104" y="7637262"/>
                  <a:pt x="3562191" y="7739801"/>
                  <a:pt x="4066673" y="7882579"/>
                </a:cubicBezTo>
                <a:cubicBezTo>
                  <a:pt x="4274484" y="7941394"/>
                  <a:pt x="4487425" y="7982724"/>
                  <a:pt x="4692315" y="8051021"/>
                </a:cubicBezTo>
                <a:cubicBezTo>
                  <a:pt x="4860757" y="8107168"/>
                  <a:pt x="5028027" y="8166963"/>
                  <a:pt x="5197642" y="8219463"/>
                </a:cubicBezTo>
                <a:cubicBezTo>
                  <a:pt x="5364991" y="8271262"/>
                  <a:pt x="5702968" y="8363842"/>
                  <a:pt x="5702968" y="8363842"/>
                </a:cubicBezTo>
                <a:cubicBezTo>
                  <a:pt x="5654842" y="8323737"/>
                  <a:pt x="5612308" y="8275757"/>
                  <a:pt x="5558589" y="8243526"/>
                </a:cubicBezTo>
                <a:cubicBezTo>
                  <a:pt x="5420761" y="8160829"/>
                  <a:pt x="4836822" y="7896230"/>
                  <a:pt x="4740442" y="7858516"/>
                </a:cubicBezTo>
                <a:cubicBezTo>
                  <a:pt x="4534928" y="7778097"/>
                  <a:pt x="4324943" y="7709351"/>
                  <a:pt x="4114800" y="7641947"/>
                </a:cubicBezTo>
                <a:cubicBezTo>
                  <a:pt x="3610477" y="7480183"/>
                  <a:pt x="3358772" y="7406472"/>
                  <a:pt x="2839452" y="7329126"/>
                </a:cubicBezTo>
                <a:cubicBezTo>
                  <a:pt x="2672094" y="7304200"/>
                  <a:pt x="2502568" y="7297042"/>
                  <a:pt x="2334126" y="7281000"/>
                </a:cubicBezTo>
                <a:cubicBezTo>
                  <a:pt x="2117558" y="7313084"/>
                  <a:pt x="1892118" y="7308020"/>
                  <a:pt x="1684421" y="7377252"/>
                </a:cubicBezTo>
                <a:cubicBezTo>
                  <a:pt x="1646374" y="7389934"/>
                  <a:pt x="1723636" y="7450677"/>
                  <a:pt x="1756610" y="7473505"/>
                </a:cubicBezTo>
                <a:cubicBezTo>
                  <a:pt x="1830343" y="7524551"/>
                  <a:pt x="1914651" y="7558879"/>
                  <a:pt x="1997242" y="7593821"/>
                </a:cubicBezTo>
                <a:cubicBezTo>
                  <a:pt x="2123473" y="7647227"/>
                  <a:pt x="2251787" y="7696186"/>
                  <a:pt x="2382252" y="7738200"/>
                </a:cubicBezTo>
                <a:cubicBezTo>
                  <a:pt x="2725229" y="7848650"/>
                  <a:pt x="3071841" y="7947483"/>
                  <a:pt x="3416968" y="8051021"/>
                </a:cubicBezTo>
                <a:cubicBezTo>
                  <a:pt x="4680131" y="8429970"/>
                  <a:pt x="3452870" y="8065123"/>
                  <a:pt x="4716379" y="8411968"/>
                </a:cubicBezTo>
                <a:cubicBezTo>
                  <a:pt x="4909752" y="8465051"/>
                  <a:pt x="5102334" y="8521118"/>
                  <a:pt x="5293894" y="8580410"/>
                </a:cubicBezTo>
                <a:cubicBezTo>
                  <a:pt x="5439278" y="8625410"/>
                  <a:pt x="5580322" y="8684317"/>
                  <a:pt x="5727031" y="8724789"/>
                </a:cubicBezTo>
                <a:cubicBezTo>
                  <a:pt x="5813480" y="8748637"/>
                  <a:pt x="5903494" y="8756874"/>
                  <a:pt x="5991726" y="8772916"/>
                </a:cubicBezTo>
                <a:lnTo>
                  <a:pt x="5919536" y="8628537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5" name="2 Marcador de contenido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355976" y="362431"/>
            <a:ext cx="4464496" cy="148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ts val="3500"/>
              </a:lnSpc>
              <a:spcBef>
                <a:spcPct val="20000"/>
              </a:spcBef>
              <a:defRPr/>
            </a:pPr>
            <a:r>
              <a:rPr lang="ca-ES" sz="4600" b="1" spc="-150" dirty="0" smtClean="0">
                <a:latin typeface="+mj-lt"/>
              </a:rPr>
              <a:t>Què fa el Consell per ajudar a les persones?</a:t>
            </a:r>
          </a:p>
        </p:txBody>
      </p:sp>
      <p:pic>
        <p:nvPicPr>
          <p:cNvPr id="10" name="9 Imagen" descr="Logo_CCM2011_Colo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4032448" cy="1361092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107504" y="4924481"/>
            <a:ext cx="9184700" cy="209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ca-ES" sz="7200" dirty="0" smtClean="0">
                <a:solidFill>
                  <a:schemeClr val="accent4"/>
                </a:solidFill>
                <a:latin typeface="+mj-lt"/>
              </a:rPr>
              <a:t>Àrea de Benestar Social, Cultura, Consum i Salut Pública</a:t>
            </a:r>
            <a:endParaRPr lang="ca-ES" sz="7200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20" name="Picture 8" descr="http://www.waterlooroadchurch.org.uk/images/Friday%20Fellowship/FF%20StA%20trip.jpg"/>
          <p:cNvPicPr>
            <a:picLocks noChangeAspect="1" noChangeArrowheads="1"/>
          </p:cNvPicPr>
          <p:nvPr/>
        </p:nvPicPr>
        <p:blipFill>
          <a:blip r:embed="rId3" cstate="print"/>
          <a:srcRect l="44483" r="12505"/>
          <a:stretch>
            <a:fillRect/>
          </a:stretch>
        </p:blipFill>
        <p:spPr bwMode="auto">
          <a:xfrm>
            <a:off x="6941512" y="1496403"/>
            <a:ext cx="2088232" cy="3231930"/>
          </a:xfrm>
          <a:prstGeom prst="rect">
            <a:avLst/>
          </a:prstGeom>
          <a:noFill/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82" y="1825341"/>
            <a:ext cx="1925423" cy="1742508"/>
          </a:xfrm>
          <a:prstGeom prst="rect">
            <a:avLst/>
          </a:prstGeom>
        </p:spPr>
      </p:pic>
      <p:pic>
        <p:nvPicPr>
          <p:cNvPr id="1026" name="Picture 2" descr="Alexis Serrano, director de l'Arxiu Comarcal del Mares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1" y="2032093"/>
            <a:ext cx="40005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9" y="1797546"/>
            <a:ext cx="2670588" cy="1919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2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/>
          <p:nvPr/>
        </p:nvSpPr>
        <p:spPr>
          <a:xfrm>
            <a:off x="-3204864" y="-1256056"/>
            <a:ext cx="13330989" cy="9227237"/>
          </a:xfrm>
          <a:custGeom>
            <a:avLst/>
            <a:gdLst>
              <a:gd name="connsiteX0" fmla="*/ 12801600 w 13330989"/>
              <a:gd name="connsiteY0" fmla="*/ 2348052 h 9227237"/>
              <a:gd name="connsiteX1" fmla="*/ 12560968 w 13330989"/>
              <a:gd name="connsiteY1" fmla="*/ 1963042 h 9227237"/>
              <a:gd name="connsiteX2" fmla="*/ 12079705 w 13330989"/>
              <a:gd name="connsiteY2" fmla="*/ 1361463 h 9227237"/>
              <a:gd name="connsiteX3" fmla="*/ 11839073 w 13330989"/>
              <a:gd name="connsiteY3" fmla="*/ 1144894 h 9227237"/>
              <a:gd name="connsiteX4" fmla="*/ 11357810 w 13330989"/>
              <a:gd name="connsiteY4" fmla="*/ 687694 h 9227237"/>
              <a:gd name="connsiteX5" fmla="*/ 11165305 w 13330989"/>
              <a:gd name="connsiteY5" fmla="*/ 543316 h 9227237"/>
              <a:gd name="connsiteX6" fmla="*/ 10828421 w 13330989"/>
              <a:gd name="connsiteY6" fmla="*/ 350810 h 9227237"/>
              <a:gd name="connsiteX7" fmla="*/ 10587789 w 13330989"/>
              <a:gd name="connsiteY7" fmla="*/ 447063 h 9227237"/>
              <a:gd name="connsiteX8" fmla="*/ 10563726 w 13330989"/>
              <a:gd name="connsiteY8" fmla="*/ 567379 h 9227237"/>
              <a:gd name="connsiteX9" fmla="*/ 10659979 w 13330989"/>
              <a:gd name="connsiteY9" fmla="*/ 904263 h 9227237"/>
              <a:gd name="connsiteX10" fmla="*/ 10972800 w 13330989"/>
              <a:gd name="connsiteY10" fmla="*/ 1337400 h 9227237"/>
              <a:gd name="connsiteX11" fmla="*/ 11430000 w 13330989"/>
              <a:gd name="connsiteY11" fmla="*/ 1770537 h 9227237"/>
              <a:gd name="connsiteX12" fmla="*/ 11694694 w 13330989"/>
              <a:gd name="connsiteY12" fmla="*/ 2011168 h 9227237"/>
              <a:gd name="connsiteX13" fmla="*/ 12175958 w 13330989"/>
              <a:gd name="connsiteY13" fmla="*/ 2396179 h 9227237"/>
              <a:gd name="connsiteX14" fmla="*/ 12440652 w 13330989"/>
              <a:gd name="connsiteY14" fmla="*/ 2588684 h 9227237"/>
              <a:gd name="connsiteX15" fmla="*/ 12368463 w 13330989"/>
              <a:gd name="connsiteY15" fmla="*/ 2396179 h 9227237"/>
              <a:gd name="connsiteX16" fmla="*/ 11959389 w 13330989"/>
              <a:gd name="connsiteY16" fmla="*/ 1818663 h 9227237"/>
              <a:gd name="connsiteX17" fmla="*/ 11309684 w 13330989"/>
              <a:gd name="connsiteY17" fmla="*/ 1144894 h 9227237"/>
              <a:gd name="connsiteX18" fmla="*/ 10972800 w 13330989"/>
              <a:gd name="connsiteY18" fmla="*/ 856137 h 9227237"/>
              <a:gd name="connsiteX19" fmla="*/ 10395284 w 13330989"/>
              <a:gd name="connsiteY19" fmla="*/ 519252 h 9227237"/>
              <a:gd name="connsiteX20" fmla="*/ 10250905 w 13330989"/>
              <a:gd name="connsiteY20" fmla="*/ 495189 h 9227237"/>
              <a:gd name="connsiteX21" fmla="*/ 10202779 w 13330989"/>
              <a:gd name="connsiteY21" fmla="*/ 591442 h 9227237"/>
              <a:gd name="connsiteX22" fmla="*/ 10299031 w 13330989"/>
              <a:gd name="connsiteY22" fmla="*/ 783947 h 9227237"/>
              <a:gd name="connsiteX23" fmla="*/ 10828421 w 13330989"/>
              <a:gd name="connsiteY23" fmla="*/ 1457716 h 9227237"/>
              <a:gd name="connsiteX24" fmla="*/ 11213431 w 13330989"/>
              <a:gd name="connsiteY24" fmla="*/ 1842726 h 9227237"/>
              <a:gd name="connsiteX25" fmla="*/ 11574379 w 13330989"/>
              <a:gd name="connsiteY25" fmla="*/ 2251800 h 9227237"/>
              <a:gd name="connsiteX26" fmla="*/ 12248147 w 13330989"/>
              <a:gd name="connsiteY26" fmla="*/ 2853379 h 9227237"/>
              <a:gd name="connsiteX27" fmla="*/ 12560968 w 13330989"/>
              <a:gd name="connsiteY27" fmla="*/ 3118073 h 9227237"/>
              <a:gd name="connsiteX28" fmla="*/ 12224084 w 13330989"/>
              <a:gd name="connsiteY28" fmla="*/ 2733063 h 9227237"/>
              <a:gd name="connsiteX29" fmla="*/ 11478126 w 13330989"/>
              <a:gd name="connsiteY29" fmla="*/ 1914916 h 9227237"/>
              <a:gd name="connsiteX30" fmla="*/ 10467473 w 13330989"/>
              <a:gd name="connsiteY30" fmla="*/ 1024579 h 9227237"/>
              <a:gd name="connsiteX31" fmla="*/ 10034336 w 13330989"/>
              <a:gd name="connsiteY31" fmla="*/ 711758 h 9227237"/>
              <a:gd name="connsiteX32" fmla="*/ 9721515 w 13330989"/>
              <a:gd name="connsiteY32" fmla="*/ 567379 h 9227237"/>
              <a:gd name="connsiteX33" fmla="*/ 9601200 w 13330989"/>
              <a:gd name="connsiteY33" fmla="*/ 711758 h 9227237"/>
              <a:gd name="connsiteX34" fmla="*/ 9793705 w 13330989"/>
              <a:gd name="connsiteY34" fmla="*/ 976452 h 9227237"/>
              <a:gd name="connsiteX35" fmla="*/ 10491536 w 13330989"/>
              <a:gd name="connsiteY35" fmla="*/ 1770537 h 9227237"/>
              <a:gd name="connsiteX36" fmla="*/ 11357810 w 13330989"/>
              <a:gd name="connsiteY36" fmla="*/ 2612747 h 9227237"/>
              <a:gd name="connsiteX37" fmla="*/ 11766884 w 13330989"/>
              <a:gd name="connsiteY37" fmla="*/ 2973694 h 9227237"/>
              <a:gd name="connsiteX38" fmla="*/ 12248147 w 13330989"/>
              <a:gd name="connsiteY38" fmla="*/ 3334642 h 9227237"/>
              <a:gd name="connsiteX39" fmla="*/ 11622505 w 13330989"/>
              <a:gd name="connsiteY39" fmla="*/ 2660873 h 9227237"/>
              <a:gd name="connsiteX40" fmla="*/ 11165305 w 13330989"/>
              <a:gd name="connsiteY40" fmla="*/ 2227737 h 9227237"/>
              <a:gd name="connsiteX41" fmla="*/ 10154652 w 13330989"/>
              <a:gd name="connsiteY41" fmla="*/ 1361463 h 9227237"/>
              <a:gd name="connsiteX42" fmla="*/ 9721515 w 13330989"/>
              <a:gd name="connsiteY42" fmla="*/ 1048642 h 9227237"/>
              <a:gd name="connsiteX43" fmla="*/ 9408694 w 13330989"/>
              <a:gd name="connsiteY43" fmla="*/ 880200 h 9227237"/>
              <a:gd name="connsiteX44" fmla="*/ 9938084 w 13330989"/>
              <a:gd name="connsiteY44" fmla="*/ 1746473 h 9227237"/>
              <a:gd name="connsiteX45" fmla="*/ 11790947 w 13330989"/>
              <a:gd name="connsiteY45" fmla="*/ 3551210 h 9227237"/>
              <a:gd name="connsiteX46" fmla="*/ 12320336 w 13330989"/>
              <a:gd name="connsiteY46" fmla="*/ 3960284 h 9227237"/>
              <a:gd name="connsiteX47" fmla="*/ 11983452 w 13330989"/>
              <a:gd name="connsiteY47" fmla="*/ 3479021 h 9227237"/>
              <a:gd name="connsiteX48" fmla="*/ 11020926 w 13330989"/>
              <a:gd name="connsiteY48" fmla="*/ 2444305 h 9227237"/>
              <a:gd name="connsiteX49" fmla="*/ 9697452 w 13330989"/>
              <a:gd name="connsiteY49" fmla="*/ 1265210 h 9227237"/>
              <a:gd name="connsiteX50" fmla="*/ 8662736 w 13330989"/>
              <a:gd name="connsiteY50" fmla="*/ 615505 h 9227237"/>
              <a:gd name="connsiteX51" fmla="*/ 8446168 w 13330989"/>
              <a:gd name="connsiteY51" fmla="*/ 591442 h 9227237"/>
              <a:gd name="connsiteX52" fmla="*/ 9673389 w 13330989"/>
              <a:gd name="connsiteY52" fmla="*/ 2035231 h 9227237"/>
              <a:gd name="connsiteX53" fmla="*/ 11502189 w 13330989"/>
              <a:gd name="connsiteY53" fmla="*/ 3743716 h 9227237"/>
              <a:gd name="connsiteX54" fmla="*/ 11935326 w 13330989"/>
              <a:gd name="connsiteY54" fmla="*/ 4128726 h 9227237"/>
              <a:gd name="connsiteX55" fmla="*/ 12272210 w 13330989"/>
              <a:gd name="connsiteY55" fmla="*/ 4393421 h 9227237"/>
              <a:gd name="connsiteX56" fmla="*/ 12200021 w 13330989"/>
              <a:gd name="connsiteY56" fmla="*/ 4273105 h 9227237"/>
              <a:gd name="connsiteX57" fmla="*/ 10226842 w 13330989"/>
              <a:gd name="connsiteY57" fmla="*/ 2131484 h 9227237"/>
              <a:gd name="connsiteX58" fmla="*/ 8734926 w 13330989"/>
              <a:gd name="connsiteY58" fmla="*/ 904263 h 9227237"/>
              <a:gd name="connsiteX59" fmla="*/ 8157410 w 13330989"/>
              <a:gd name="connsiteY59" fmla="*/ 543316 h 9227237"/>
              <a:gd name="connsiteX60" fmla="*/ 7772400 w 13330989"/>
              <a:gd name="connsiteY60" fmla="*/ 398937 h 9227237"/>
              <a:gd name="connsiteX61" fmla="*/ 7820526 w 13330989"/>
              <a:gd name="connsiteY61" fmla="*/ 735821 h 9227237"/>
              <a:gd name="connsiteX62" fmla="*/ 8758989 w 13330989"/>
              <a:gd name="connsiteY62" fmla="*/ 1674284 h 9227237"/>
              <a:gd name="connsiteX63" fmla="*/ 9456821 w 13330989"/>
              <a:gd name="connsiteY63" fmla="*/ 2275863 h 9227237"/>
              <a:gd name="connsiteX64" fmla="*/ 10202779 w 13330989"/>
              <a:gd name="connsiteY64" fmla="*/ 2973694 h 9227237"/>
              <a:gd name="connsiteX65" fmla="*/ 10924673 w 13330989"/>
              <a:gd name="connsiteY65" fmla="*/ 3647463 h 9227237"/>
              <a:gd name="connsiteX66" fmla="*/ 11598442 w 13330989"/>
              <a:gd name="connsiteY66" fmla="*/ 4273105 h 9227237"/>
              <a:gd name="connsiteX67" fmla="*/ 12127831 w 13330989"/>
              <a:gd name="connsiteY67" fmla="*/ 4778431 h 9227237"/>
              <a:gd name="connsiteX68" fmla="*/ 12609094 w 13330989"/>
              <a:gd name="connsiteY68" fmla="*/ 5235631 h 9227237"/>
              <a:gd name="connsiteX69" fmla="*/ 12585031 w 13330989"/>
              <a:gd name="connsiteY69" fmla="*/ 5163442 h 9227237"/>
              <a:gd name="connsiteX70" fmla="*/ 11357810 w 13330989"/>
              <a:gd name="connsiteY70" fmla="*/ 3791842 h 9227237"/>
              <a:gd name="connsiteX71" fmla="*/ 9841831 w 13330989"/>
              <a:gd name="connsiteY71" fmla="*/ 2299926 h 9227237"/>
              <a:gd name="connsiteX72" fmla="*/ 8181473 w 13330989"/>
              <a:gd name="connsiteY72" fmla="*/ 1024579 h 9227237"/>
              <a:gd name="connsiteX73" fmla="*/ 6882063 w 13330989"/>
              <a:gd name="connsiteY73" fmla="*/ 374873 h 9227237"/>
              <a:gd name="connsiteX74" fmla="*/ 6521115 w 13330989"/>
              <a:gd name="connsiteY74" fmla="*/ 278621 h 9227237"/>
              <a:gd name="connsiteX75" fmla="*/ 6593305 w 13330989"/>
              <a:gd name="connsiteY75" fmla="*/ 639568 h 9227237"/>
              <a:gd name="connsiteX76" fmla="*/ 8253663 w 13330989"/>
              <a:gd name="connsiteY76" fmla="*/ 2083358 h 9227237"/>
              <a:gd name="connsiteX77" fmla="*/ 9793705 w 13330989"/>
              <a:gd name="connsiteY77" fmla="*/ 3406831 h 9227237"/>
              <a:gd name="connsiteX78" fmla="*/ 11454063 w 13330989"/>
              <a:gd name="connsiteY78" fmla="*/ 4826558 h 9227237"/>
              <a:gd name="connsiteX79" fmla="*/ 12705347 w 13330989"/>
              <a:gd name="connsiteY79" fmla="*/ 6053779 h 9227237"/>
              <a:gd name="connsiteX80" fmla="*/ 13114421 w 13330989"/>
              <a:gd name="connsiteY80" fmla="*/ 6438789 h 9227237"/>
              <a:gd name="connsiteX81" fmla="*/ 13330989 w 13330989"/>
              <a:gd name="connsiteY81" fmla="*/ 6631294 h 9227237"/>
              <a:gd name="connsiteX82" fmla="*/ 13258800 w 13330989"/>
              <a:gd name="connsiteY82" fmla="*/ 6390663 h 9227237"/>
              <a:gd name="connsiteX83" fmla="*/ 11766884 w 13330989"/>
              <a:gd name="connsiteY83" fmla="*/ 4297168 h 9227237"/>
              <a:gd name="connsiteX84" fmla="*/ 10900610 w 13330989"/>
              <a:gd name="connsiteY84" fmla="*/ 3358705 h 9227237"/>
              <a:gd name="connsiteX85" fmla="*/ 8879305 w 13330989"/>
              <a:gd name="connsiteY85" fmla="*/ 1650221 h 9227237"/>
              <a:gd name="connsiteX86" fmla="*/ 6882063 w 13330989"/>
              <a:gd name="connsiteY86" fmla="*/ 639568 h 9227237"/>
              <a:gd name="connsiteX87" fmla="*/ 6039852 w 13330989"/>
              <a:gd name="connsiteY87" fmla="*/ 350810 h 9227237"/>
              <a:gd name="connsiteX88" fmla="*/ 4764505 w 13330989"/>
              <a:gd name="connsiteY88" fmla="*/ 37989 h 9227237"/>
              <a:gd name="connsiteX89" fmla="*/ 4379494 w 13330989"/>
              <a:gd name="connsiteY89" fmla="*/ 13926 h 9227237"/>
              <a:gd name="connsiteX90" fmla="*/ 4066673 w 13330989"/>
              <a:gd name="connsiteY90" fmla="*/ 62052 h 9227237"/>
              <a:gd name="connsiteX91" fmla="*/ 4114800 w 13330989"/>
              <a:gd name="connsiteY91" fmla="*/ 206431 h 9227237"/>
              <a:gd name="connsiteX92" fmla="*/ 4379494 w 13330989"/>
              <a:gd name="connsiteY92" fmla="*/ 447063 h 9227237"/>
              <a:gd name="connsiteX93" fmla="*/ 5414210 w 13330989"/>
              <a:gd name="connsiteY93" fmla="*/ 1193021 h 9227237"/>
              <a:gd name="connsiteX94" fmla="*/ 6160168 w 13330989"/>
              <a:gd name="connsiteY94" fmla="*/ 1746473 h 9227237"/>
              <a:gd name="connsiteX95" fmla="*/ 7026442 w 13330989"/>
              <a:gd name="connsiteY95" fmla="*/ 2348052 h 9227237"/>
              <a:gd name="connsiteX96" fmla="*/ 10828421 w 13330989"/>
              <a:gd name="connsiteY96" fmla="*/ 5476263 h 9227237"/>
              <a:gd name="connsiteX97" fmla="*/ 12609094 w 13330989"/>
              <a:gd name="connsiteY97" fmla="*/ 7305063 h 9227237"/>
              <a:gd name="connsiteX98" fmla="*/ 12849726 w 13330989"/>
              <a:gd name="connsiteY98" fmla="*/ 7593821 h 9227237"/>
              <a:gd name="connsiteX99" fmla="*/ 12801600 w 13330989"/>
              <a:gd name="connsiteY99" fmla="*/ 7497568 h 9227237"/>
              <a:gd name="connsiteX100" fmla="*/ 12536905 w 13330989"/>
              <a:gd name="connsiteY100" fmla="*/ 7064431 h 9227237"/>
              <a:gd name="connsiteX101" fmla="*/ 10684042 w 13330989"/>
              <a:gd name="connsiteY101" fmla="*/ 4489673 h 9227237"/>
              <a:gd name="connsiteX102" fmla="*/ 9697452 w 13330989"/>
              <a:gd name="connsiteY102" fmla="*/ 3406831 h 9227237"/>
              <a:gd name="connsiteX103" fmla="*/ 8566484 w 13330989"/>
              <a:gd name="connsiteY103" fmla="*/ 2348052 h 9227237"/>
              <a:gd name="connsiteX104" fmla="*/ 6256421 w 13330989"/>
              <a:gd name="connsiteY104" fmla="*/ 856137 h 9227237"/>
              <a:gd name="connsiteX105" fmla="*/ 5197642 w 13330989"/>
              <a:gd name="connsiteY105" fmla="*/ 447063 h 9227237"/>
              <a:gd name="connsiteX106" fmla="*/ 3609473 w 13330989"/>
              <a:gd name="connsiteY106" fmla="*/ 206431 h 9227237"/>
              <a:gd name="connsiteX107" fmla="*/ 2719136 w 13330989"/>
              <a:gd name="connsiteY107" fmla="*/ 230494 h 9227237"/>
              <a:gd name="connsiteX108" fmla="*/ 2550694 w 13330989"/>
              <a:gd name="connsiteY108" fmla="*/ 302684 h 9227237"/>
              <a:gd name="connsiteX109" fmla="*/ 2574758 w 13330989"/>
              <a:gd name="connsiteY109" fmla="*/ 447063 h 9227237"/>
              <a:gd name="connsiteX110" fmla="*/ 2815389 w 13330989"/>
              <a:gd name="connsiteY110" fmla="*/ 639568 h 9227237"/>
              <a:gd name="connsiteX111" fmla="*/ 3874168 w 13330989"/>
              <a:gd name="connsiteY111" fmla="*/ 1337400 h 9227237"/>
              <a:gd name="connsiteX112" fmla="*/ 6521115 w 13330989"/>
              <a:gd name="connsiteY112" fmla="*/ 3118073 h 9227237"/>
              <a:gd name="connsiteX113" fmla="*/ 8590547 w 13330989"/>
              <a:gd name="connsiteY113" fmla="*/ 4730305 h 9227237"/>
              <a:gd name="connsiteX114" fmla="*/ 10395284 w 13330989"/>
              <a:gd name="connsiteY114" fmla="*/ 6462852 h 9227237"/>
              <a:gd name="connsiteX115" fmla="*/ 11670631 w 13330989"/>
              <a:gd name="connsiteY115" fmla="*/ 7762263 h 9227237"/>
              <a:gd name="connsiteX116" fmla="*/ 12272210 w 13330989"/>
              <a:gd name="connsiteY116" fmla="*/ 8387905 h 9227237"/>
              <a:gd name="connsiteX117" fmla="*/ 11863136 w 13330989"/>
              <a:gd name="connsiteY117" fmla="*/ 7666010 h 9227237"/>
              <a:gd name="connsiteX118" fmla="*/ 10587789 w 13330989"/>
              <a:gd name="connsiteY118" fmla="*/ 5861273 h 9227237"/>
              <a:gd name="connsiteX119" fmla="*/ 9625263 w 13330989"/>
              <a:gd name="connsiteY119" fmla="*/ 4730305 h 9227237"/>
              <a:gd name="connsiteX120" fmla="*/ 7291136 w 13330989"/>
              <a:gd name="connsiteY120" fmla="*/ 2660873 h 9227237"/>
              <a:gd name="connsiteX121" fmla="*/ 6039852 w 13330989"/>
              <a:gd name="connsiteY121" fmla="*/ 1914916 h 9227237"/>
              <a:gd name="connsiteX122" fmla="*/ 3874168 w 13330989"/>
              <a:gd name="connsiteY122" fmla="*/ 1048642 h 9227237"/>
              <a:gd name="connsiteX123" fmla="*/ 3056021 w 13330989"/>
              <a:gd name="connsiteY123" fmla="*/ 856137 h 9227237"/>
              <a:gd name="connsiteX124" fmla="*/ 2430379 w 13330989"/>
              <a:gd name="connsiteY124" fmla="*/ 735821 h 9227237"/>
              <a:gd name="connsiteX125" fmla="*/ 1684421 w 13330989"/>
              <a:gd name="connsiteY125" fmla="*/ 615505 h 9227237"/>
              <a:gd name="connsiteX126" fmla="*/ 1732547 w 13330989"/>
              <a:gd name="connsiteY126" fmla="*/ 759884 h 9227237"/>
              <a:gd name="connsiteX127" fmla="*/ 2622884 w 13330989"/>
              <a:gd name="connsiteY127" fmla="*/ 1265210 h 9227237"/>
              <a:gd name="connsiteX128" fmla="*/ 4235115 w 13330989"/>
              <a:gd name="connsiteY128" fmla="*/ 2251800 h 9227237"/>
              <a:gd name="connsiteX129" fmla="*/ 6328610 w 13330989"/>
              <a:gd name="connsiteY129" fmla="*/ 3791842 h 9227237"/>
              <a:gd name="connsiteX130" fmla="*/ 8518358 w 13330989"/>
              <a:gd name="connsiteY130" fmla="*/ 5644705 h 9227237"/>
              <a:gd name="connsiteX131" fmla="*/ 9504947 w 13330989"/>
              <a:gd name="connsiteY131" fmla="*/ 6583168 h 9227237"/>
              <a:gd name="connsiteX132" fmla="*/ 10948736 w 13330989"/>
              <a:gd name="connsiteY132" fmla="*/ 8123210 h 9227237"/>
              <a:gd name="connsiteX133" fmla="*/ 11405936 w 13330989"/>
              <a:gd name="connsiteY133" fmla="*/ 8628537 h 9227237"/>
              <a:gd name="connsiteX134" fmla="*/ 11646568 w 13330989"/>
              <a:gd name="connsiteY134" fmla="*/ 8893231 h 9227237"/>
              <a:gd name="connsiteX135" fmla="*/ 11117179 w 13330989"/>
              <a:gd name="connsiteY135" fmla="*/ 8147273 h 9227237"/>
              <a:gd name="connsiteX136" fmla="*/ 10491536 w 13330989"/>
              <a:gd name="connsiteY136" fmla="*/ 7353189 h 9227237"/>
              <a:gd name="connsiteX137" fmla="*/ 8638673 w 13330989"/>
              <a:gd name="connsiteY137" fmla="*/ 5283758 h 9227237"/>
              <a:gd name="connsiteX138" fmla="*/ 6063915 w 13330989"/>
              <a:gd name="connsiteY138" fmla="*/ 3238389 h 9227237"/>
              <a:gd name="connsiteX139" fmla="*/ 4716379 w 13330989"/>
              <a:gd name="connsiteY139" fmla="*/ 2468368 h 9227237"/>
              <a:gd name="connsiteX140" fmla="*/ 2430379 w 13330989"/>
              <a:gd name="connsiteY140" fmla="*/ 1529905 h 9227237"/>
              <a:gd name="connsiteX141" fmla="*/ 986589 w 13330989"/>
              <a:gd name="connsiteY141" fmla="*/ 1217084 h 9227237"/>
              <a:gd name="connsiteX142" fmla="*/ 625642 w 13330989"/>
              <a:gd name="connsiteY142" fmla="*/ 1193021 h 9227237"/>
              <a:gd name="connsiteX143" fmla="*/ 457200 w 13330989"/>
              <a:gd name="connsiteY143" fmla="*/ 1265210 h 9227237"/>
              <a:gd name="connsiteX144" fmla="*/ 697831 w 13330989"/>
              <a:gd name="connsiteY144" fmla="*/ 1385526 h 9227237"/>
              <a:gd name="connsiteX145" fmla="*/ 1756610 w 13330989"/>
              <a:gd name="connsiteY145" fmla="*/ 1987105 h 9227237"/>
              <a:gd name="connsiteX146" fmla="*/ 3489158 w 13330989"/>
              <a:gd name="connsiteY146" fmla="*/ 3021821 h 9227237"/>
              <a:gd name="connsiteX147" fmla="*/ 5654842 w 13330989"/>
              <a:gd name="connsiteY147" fmla="*/ 4465610 h 9227237"/>
              <a:gd name="connsiteX148" fmla="*/ 7844589 w 13330989"/>
              <a:gd name="connsiteY148" fmla="*/ 6270347 h 9227237"/>
              <a:gd name="connsiteX149" fmla="*/ 9529010 w 13330989"/>
              <a:gd name="connsiteY149" fmla="*/ 7906642 h 9227237"/>
              <a:gd name="connsiteX150" fmla="*/ 10058400 w 13330989"/>
              <a:gd name="connsiteY150" fmla="*/ 8484158 h 9227237"/>
              <a:gd name="connsiteX151" fmla="*/ 10371221 w 13330989"/>
              <a:gd name="connsiteY151" fmla="*/ 8845105 h 9227237"/>
              <a:gd name="connsiteX152" fmla="*/ 10467473 w 13330989"/>
              <a:gd name="connsiteY152" fmla="*/ 8941358 h 9227237"/>
              <a:gd name="connsiteX153" fmla="*/ 10371221 w 13330989"/>
              <a:gd name="connsiteY153" fmla="*/ 8796979 h 9227237"/>
              <a:gd name="connsiteX154" fmla="*/ 8783052 w 13330989"/>
              <a:gd name="connsiteY154" fmla="*/ 6871926 h 9227237"/>
              <a:gd name="connsiteX155" fmla="*/ 7868652 w 13330989"/>
              <a:gd name="connsiteY155" fmla="*/ 5861273 h 9227237"/>
              <a:gd name="connsiteX156" fmla="*/ 6761747 w 13330989"/>
              <a:gd name="connsiteY156" fmla="*/ 4850621 h 9227237"/>
              <a:gd name="connsiteX157" fmla="*/ 4235115 w 13330989"/>
              <a:gd name="connsiteY157" fmla="*/ 3094010 h 9227237"/>
              <a:gd name="connsiteX158" fmla="*/ 2021305 w 13330989"/>
              <a:gd name="connsiteY158" fmla="*/ 2251800 h 9227237"/>
              <a:gd name="connsiteX159" fmla="*/ 1275347 w 13330989"/>
              <a:gd name="connsiteY159" fmla="*/ 2131484 h 9227237"/>
              <a:gd name="connsiteX160" fmla="*/ 577515 w 13330989"/>
              <a:gd name="connsiteY160" fmla="*/ 2203673 h 9227237"/>
              <a:gd name="connsiteX161" fmla="*/ 505326 w 13330989"/>
              <a:gd name="connsiteY161" fmla="*/ 2299926 h 9227237"/>
              <a:gd name="connsiteX162" fmla="*/ 577515 w 13330989"/>
              <a:gd name="connsiteY162" fmla="*/ 2444305 h 9227237"/>
              <a:gd name="connsiteX163" fmla="*/ 1130968 w 13330989"/>
              <a:gd name="connsiteY163" fmla="*/ 2949631 h 9227237"/>
              <a:gd name="connsiteX164" fmla="*/ 2839452 w 13330989"/>
              <a:gd name="connsiteY164" fmla="*/ 4321231 h 9227237"/>
              <a:gd name="connsiteX165" fmla="*/ 4355431 w 13330989"/>
              <a:gd name="connsiteY165" fmla="*/ 5380010 h 9227237"/>
              <a:gd name="connsiteX166" fmla="*/ 5197642 w 13330989"/>
              <a:gd name="connsiteY166" fmla="*/ 5909400 h 9227237"/>
              <a:gd name="connsiteX167" fmla="*/ 6087979 w 13330989"/>
              <a:gd name="connsiteY167" fmla="*/ 6486916 h 9227237"/>
              <a:gd name="connsiteX168" fmla="*/ 7772400 w 13330989"/>
              <a:gd name="connsiteY168" fmla="*/ 7641947 h 9227237"/>
              <a:gd name="connsiteX169" fmla="*/ 9023684 w 13330989"/>
              <a:gd name="connsiteY169" fmla="*/ 8604473 h 9227237"/>
              <a:gd name="connsiteX170" fmla="*/ 9553073 w 13330989"/>
              <a:gd name="connsiteY170" fmla="*/ 9013547 h 9227237"/>
              <a:gd name="connsiteX171" fmla="*/ 9312442 w 13330989"/>
              <a:gd name="connsiteY171" fmla="*/ 8580410 h 9227237"/>
              <a:gd name="connsiteX172" fmla="*/ 8181473 w 13330989"/>
              <a:gd name="connsiteY172" fmla="*/ 7112558 h 9227237"/>
              <a:gd name="connsiteX173" fmla="*/ 7267073 w 13330989"/>
              <a:gd name="connsiteY173" fmla="*/ 6125968 h 9227237"/>
              <a:gd name="connsiteX174" fmla="*/ 4884821 w 13330989"/>
              <a:gd name="connsiteY174" fmla="*/ 4224979 h 9227237"/>
              <a:gd name="connsiteX175" fmla="*/ 3609473 w 13330989"/>
              <a:gd name="connsiteY175" fmla="*/ 3575273 h 9227237"/>
              <a:gd name="connsiteX176" fmla="*/ 1491915 w 13330989"/>
              <a:gd name="connsiteY176" fmla="*/ 3069947 h 9227237"/>
              <a:gd name="connsiteX177" fmla="*/ 96252 w 13330989"/>
              <a:gd name="connsiteY177" fmla="*/ 3262452 h 9227237"/>
              <a:gd name="connsiteX178" fmla="*/ 0 w 13330989"/>
              <a:gd name="connsiteY178" fmla="*/ 3382768 h 9227237"/>
              <a:gd name="connsiteX179" fmla="*/ 312821 w 13330989"/>
              <a:gd name="connsiteY179" fmla="*/ 3767779 h 9227237"/>
              <a:gd name="connsiteX180" fmla="*/ 2141621 w 13330989"/>
              <a:gd name="connsiteY180" fmla="*/ 4898747 h 9227237"/>
              <a:gd name="connsiteX181" fmla="*/ 3007894 w 13330989"/>
              <a:gd name="connsiteY181" fmla="*/ 5380010 h 9227237"/>
              <a:gd name="connsiteX182" fmla="*/ 3922294 w 13330989"/>
              <a:gd name="connsiteY182" fmla="*/ 5909400 h 9227237"/>
              <a:gd name="connsiteX183" fmla="*/ 4884821 w 13330989"/>
              <a:gd name="connsiteY183" fmla="*/ 6438789 h 9227237"/>
              <a:gd name="connsiteX184" fmla="*/ 6713621 w 13330989"/>
              <a:gd name="connsiteY184" fmla="*/ 7569758 h 9227237"/>
              <a:gd name="connsiteX185" fmla="*/ 8109284 w 13330989"/>
              <a:gd name="connsiteY185" fmla="*/ 8556347 h 9227237"/>
              <a:gd name="connsiteX186" fmla="*/ 8518358 w 13330989"/>
              <a:gd name="connsiteY186" fmla="*/ 8869168 h 9227237"/>
              <a:gd name="connsiteX187" fmla="*/ 8470231 w 13330989"/>
              <a:gd name="connsiteY187" fmla="*/ 8676663 h 9227237"/>
              <a:gd name="connsiteX188" fmla="*/ 7363326 w 13330989"/>
              <a:gd name="connsiteY188" fmla="*/ 7497568 h 9227237"/>
              <a:gd name="connsiteX189" fmla="*/ 6497052 w 13330989"/>
              <a:gd name="connsiteY189" fmla="*/ 6751610 h 9227237"/>
              <a:gd name="connsiteX190" fmla="*/ 4379494 w 13330989"/>
              <a:gd name="connsiteY190" fmla="*/ 5452200 h 9227237"/>
              <a:gd name="connsiteX191" fmla="*/ 2358189 w 13330989"/>
              <a:gd name="connsiteY191" fmla="*/ 4754368 h 9227237"/>
              <a:gd name="connsiteX192" fmla="*/ 1588168 w 13330989"/>
              <a:gd name="connsiteY192" fmla="*/ 4609989 h 9227237"/>
              <a:gd name="connsiteX193" fmla="*/ 601579 w 13330989"/>
              <a:gd name="connsiteY193" fmla="*/ 4537800 h 9227237"/>
              <a:gd name="connsiteX194" fmla="*/ 312821 w 13330989"/>
              <a:gd name="connsiteY194" fmla="*/ 4609989 h 9227237"/>
              <a:gd name="connsiteX195" fmla="*/ 360947 w 13330989"/>
              <a:gd name="connsiteY195" fmla="*/ 4706242 h 9227237"/>
              <a:gd name="connsiteX196" fmla="*/ 577515 w 13330989"/>
              <a:gd name="connsiteY196" fmla="*/ 4874684 h 9227237"/>
              <a:gd name="connsiteX197" fmla="*/ 1515979 w 13330989"/>
              <a:gd name="connsiteY197" fmla="*/ 5404073 h 9227237"/>
              <a:gd name="connsiteX198" fmla="*/ 3056021 w 13330989"/>
              <a:gd name="connsiteY198" fmla="*/ 6174094 h 9227237"/>
              <a:gd name="connsiteX199" fmla="*/ 4908884 w 13330989"/>
              <a:gd name="connsiteY199" fmla="*/ 7088494 h 9227237"/>
              <a:gd name="connsiteX200" fmla="*/ 5799221 w 13330989"/>
              <a:gd name="connsiteY200" fmla="*/ 7521631 h 9227237"/>
              <a:gd name="connsiteX201" fmla="*/ 6569242 w 13330989"/>
              <a:gd name="connsiteY201" fmla="*/ 7930705 h 9227237"/>
              <a:gd name="connsiteX202" fmla="*/ 7170821 w 13330989"/>
              <a:gd name="connsiteY202" fmla="*/ 8267589 h 9227237"/>
              <a:gd name="connsiteX203" fmla="*/ 7579894 w 13330989"/>
              <a:gd name="connsiteY203" fmla="*/ 8484158 h 9227237"/>
              <a:gd name="connsiteX204" fmla="*/ 7772400 w 13330989"/>
              <a:gd name="connsiteY204" fmla="*/ 8556347 h 9227237"/>
              <a:gd name="connsiteX205" fmla="*/ 7531768 w 13330989"/>
              <a:gd name="connsiteY205" fmla="*/ 8243526 h 9227237"/>
              <a:gd name="connsiteX206" fmla="*/ 6448926 w 13330989"/>
              <a:gd name="connsiteY206" fmla="*/ 7401316 h 9227237"/>
              <a:gd name="connsiteX207" fmla="*/ 5654842 w 13330989"/>
              <a:gd name="connsiteY207" fmla="*/ 6968179 h 9227237"/>
              <a:gd name="connsiteX208" fmla="*/ 3128210 w 13330989"/>
              <a:gd name="connsiteY208" fmla="*/ 6366600 h 9227237"/>
              <a:gd name="connsiteX209" fmla="*/ 2454442 w 13330989"/>
              <a:gd name="connsiteY209" fmla="*/ 6342537 h 9227237"/>
              <a:gd name="connsiteX210" fmla="*/ 1467852 w 13330989"/>
              <a:gd name="connsiteY210" fmla="*/ 6366600 h 9227237"/>
              <a:gd name="connsiteX211" fmla="*/ 866273 w 13330989"/>
              <a:gd name="connsiteY211" fmla="*/ 6462852 h 9227237"/>
              <a:gd name="connsiteX212" fmla="*/ 649705 w 13330989"/>
              <a:gd name="connsiteY212" fmla="*/ 6607231 h 9227237"/>
              <a:gd name="connsiteX213" fmla="*/ 697831 w 13330989"/>
              <a:gd name="connsiteY213" fmla="*/ 6679421 h 9227237"/>
              <a:gd name="connsiteX214" fmla="*/ 890336 w 13330989"/>
              <a:gd name="connsiteY214" fmla="*/ 6799737 h 9227237"/>
              <a:gd name="connsiteX215" fmla="*/ 1636294 w 13330989"/>
              <a:gd name="connsiteY215" fmla="*/ 7088494 h 9227237"/>
              <a:gd name="connsiteX216" fmla="*/ 2743200 w 13330989"/>
              <a:gd name="connsiteY216" fmla="*/ 7473505 h 9227237"/>
              <a:gd name="connsiteX217" fmla="*/ 4066673 w 13330989"/>
              <a:gd name="connsiteY217" fmla="*/ 7882579 h 9227237"/>
              <a:gd name="connsiteX218" fmla="*/ 4692315 w 13330989"/>
              <a:gd name="connsiteY218" fmla="*/ 8051021 h 9227237"/>
              <a:gd name="connsiteX219" fmla="*/ 5197642 w 13330989"/>
              <a:gd name="connsiteY219" fmla="*/ 8219463 h 9227237"/>
              <a:gd name="connsiteX220" fmla="*/ 5702968 w 13330989"/>
              <a:gd name="connsiteY220" fmla="*/ 8363842 h 9227237"/>
              <a:gd name="connsiteX221" fmla="*/ 5558589 w 13330989"/>
              <a:gd name="connsiteY221" fmla="*/ 8243526 h 9227237"/>
              <a:gd name="connsiteX222" fmla="*/ 4740442 w 13330989"/>
              <a:gd name="connsiteY222" fmla="*/ 7858516 h 9227237"/>
              <a:gd name="connsiteX223" fmla="*/ 4114800 w 13330989"/>
              <a:gd name="connsiteY223" fmla="*/ 7641947 h 9227237"/>
              <a:gd name="connsiteX224" fmla="*/ 2839452 w 13330989"/>
              <a:gd name="connsiteY224" fmla="*/ 7329126 h 9227237"/>
              <a:gd name="connsiteX225" fmla="*/ 2334126 w 13330989"/>
              <a:gd name="connsiteY225" fmla="*/ 7281000 h 9227237"/>
              <a:gd name="connsiteX226" fmla="*/ 1684421 w 13330989"/>
              <a:gd name="connsiteY226" fmla="*/ 7377252 h 9227237"/>
              <a:gd name="connsiteX227" fmla="*/ 1756610 w 13330989"/>
              <a:gd name="connsiteY227" fmla="*/ 7473505 h 9227237"/>
              <a:gd name="connsiteX228" fmla="*/ 1997242 w 13330989"/>
              <a:gd name="connsiteY228" fmla="*/ 7593821 h 9227237"/>
              <a:gd name="connsiteX229" fmla="*/ 2382252 w 13330989"/>
              <a:gd name="connsiteY229" fmla="*/ 7738200 h 9227237"/>
              <a:gd name="connsiteX230" fmla="*/ 3416968 w 13330989"/>
              <a:gd name="connsiteY230" fmla="*/ 8051021 h 9227237"/>
              <a:gd name="connsiteX231" fmla="*/ 4716379 w 13330989"/>
              <a:gd name="connsiteY231" fmla="*/ 8411968 h 9227237"/>
              <a:gd name="connsiteX232" fmla="*/ 5293894 w 13330989"/>
              <a:gd name="connsiteY232" fmla="*/ 8580410 h 9227237"/>
              <a:gd name="connsiteX233" fmla="*/ 5727031 w 13330989"/>
              <a:gd name="connsiteY233" fmla="*/ 8724789 h 9227237"/>
              <a:gd name="connsiteX234" fmla="*/ 5991726 w 13330989"/>
              <a:gd name="connsiteY234" fmla="*/ 8772916 h 9227237"/>
              <a:gd name="connsiteX235" fmla="*/ 5919536 w 13330989"/>
              <a:gd name="connsiteY235" fmla="*/ 8628537 h 922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3330989" h="9227237">
                <a:moveTo>
                  <a:pt x="12801600" y="2348052"/>
                </a:moveTo>
                <a:cubicBezTo>
                  <a:pt x="12721389" y="2219715"/>
                  <a:pt x="12651772" y="2084115"/>
                  <a:pt x="12560968" y="1963042"/>
                </a:cubicBezTo>
                <a:cubicBezTo>
                  <a:pt x="12400538" y="1749136"/>
                  <a:pt x="12266633" y="1548391"/>
                  <a:pt x="12079705" y="1361463"/>
                </a:cubicBezTo>
                <a:cubicBezTo>
                  <a:pt x="12003399" y="1285157"/>
                  <a:pt x="11917963" y="1218525"/>
                  <a:pt x="11839073" y="1144894"/>
                </a:cubicBezTo>
                <a:cubicBezTo>
                  <a:pt x="11677312" y="993917"/>
                  <a:pt x="11534827" y="820456"/>
                  <a:pt x="11357810" y="687694"/>
                </a:cubicBezTo>
                <a:cubicBezTo>
                  <a:pt x="11293642" y="639568"/>
                  <a:pt x="11231402" y="588757"/>
                  <a:pt x="11165305" y="543316"/>
                </a:cubicBezTo>
                <a:cubicBezTo>
                  <a:pt x="11006548" y="434171"/>
                  <a:pt x="10984040" y="428620"/>
                  <a:pt x="10828421" y="350810"/>
                </a:cubicBezTo>
                <a:cubicBezTo>
                  <a:pt x="10748210" y="382894"/>
                  <a:pt x="10654651" y="392358"/>
                  <a:pt x="10587789" y="447063"/>
                </a:cubicBezTo>
                <a:cubicBezTo>
                  <a:pt x="10556135" y="472962"/>
                  <a:pt x="10557347" y="526980"/>
                  <a:pt x="10563726" y="567379"/>
                </a:cubicBezTo>
                <a:cubicBezTo>
                  <a:pt x="10581941" y="682738"/>
                  <a:pt x="10617421" y="795505"/>
                  <a:pt x="10659979" y="904263"/>
                </a:cubicBezTo>
                <a:cubicBezTo>
                  <a:pt x="10728984" y="1080609"/>
                  <a:pt x="10840303" y="1204903"/>
                  <a:pt x="10972800" y="1337400"/>
                </a:cubicBezTo>
                <a:cubicBezTo>
                  <a:pt x="11121244" y="1485844"/>
                  <a:pt x="11276529" y="1627297"/>
                  <a:pt x="11430000" y="1770537"/>
                </a:cubicBezTo>
                <a:cubicBezTo>
                  <a:pt x="11517172" y="1851897"/>
                  <a:pt x="11601582" y="1936679"/>
                  <a:pt x="11694694" y="2011168"/>
                </a:cubicBezTo>
                <a:cubicBezTo>
                  <a:pt x="11855115" y="2139505"/>
                  <a:pt x="12009812" y="2275345"/>
                  <a:pt x="12175958" y="2396179"/>
                </a:cubicBezTo>
                <a:lnTo>
                  <a:pt x="12440652" y="2588684"/>
                </a:lnTo>
                <a:cubicBezTo>
                  <a:pt x="12416589" y="2524516"/>
                  <a:pt x="12400381" y="2456824"/>
                  <a:pt x="12368463" y="2396179"/>
                </a:cubicBezTo>
                <a:cubicBezTo>
                  <a:pt x="12287224" y="2241825"/>
                  <a:pt x="12065246" y="1935964"/>
                  <a:pt x="11959389" y="1818663"/>
                </a:cubicBezTo>
                <a:cubicBezTo>
                  <a:pt x="11750362" y="1587038"/>
                  <a:pt x="11546570" y="1347939"/>
                  <a:pt x="11309684" y="1144894"/>
                </a:cubicBezTo>
                <a:cubicBezTo>
                  <a:pt x="11197389" y="1048642"/>
                  <a:pt x="11089546" y="946939"/>
                  <a:pt x="10972800" y="856137"/>
                </a:cubicBezTo>
                <a:cubicBezTo>
                  <a:pt x="10778228" y="704804"/>
                  <a:pt x="10624173" y="600036"/>
                  <a:pt x="10395284" y="519252"/>
                </a:cubicBezTo>
                <a:cubicBezTo>
                  <a:pt x="10349275" y="503014"/>
                  <a:pt x="10299031" y="503210"/>
                  <a:pt x="10250905" y="495189"/>
                </a:cubicBezTo>
                <a:cubicBezTo>
                  <a:pt x="10234863" y="527273"/>
                  <a:pt x="10196882" y="556059"/>
                  <a:pt x="10202779" y="591442"/>
                </a:cubicBezTo>
                <a:cubicBezTo>
                  <a:pt x="10214573" y="662208"/>
                  <a:pt x="10257027" y="725787"/>
                  <a:pt x="10299031" y="783947"/>
                </a:cubicBezTo>
                <a:cubicBezTo>
                  <a:pt x="10466260" y="1015495"/>
                  <a:pt x="10626456" y="1255751"/>
                  <a:pt x="10828421" y="1457716"/>
                </a:cubicBezTo>
                <a:cubicBezTo>
                  <a:pt x="10956758" y="1586053"/>
                  <a:pt x="11089165" y="1710443"/>
                  <a:pt x="11213431" y="1842726"/>
                </a:cubicBezTo>
                <a:cubicBezTo>
                  <a:pt x="11337939" y="1975267"/>
                  <a:pt x="11444288" y="2124734"/>
                  <a:pt x="11574379" y="2251800"/>
                </a:cubicBezTo>
                <a:cubicBezTo>
                  <a:pt x="11789767" y="2462179"/>
                  <a:pt x="12023450" y="2652973"/>
                  <a:pt x="12248147" y="2853379"/>
                </a:cubicBezTo>
                <a:cubicBezTo>
                  <a:pt x="12489472" y="3068615"/>
                  <a:pt x="12389612" y="2989558"/>
                  <a:pt x="12560968" y="3118073"/>
                </a:cubicBezTo>
                <a:cubicBezTo>
                  <a:pt x="12377183" y="2842397"/>
                  <a:pt x="12553877" y="3086987"/>
                  <a:pt x="12224084" y="2733063"/>
                </a:cubicBezTo>
                <a:cubicBezTo>
                  <a:pt x="11972489" y="2463059"/>
                  <a:pt x="11745373" y="2169437"/>
                  <a:pt x="11478126" y="1914916"/>
                </a:cubicBezTo>
                <a:cubicBezTo>
                  <a:pt x="10977877" y="1438487"/>
                  <a:pt x="11002655" y="1436257"/>
                  <a:pt x="10467473" y="1024579"/>
                </a:cubicBezTo>
                <a:cubicBezTo>
                  <a:pt x="10326309" y="915992"/>
                  <a:pt x="10186181" y="804824"/>
                  <a:pt x="10034336" y="711758"/>
                </a:cubicBezTo>
                <a:cubicBezTo>
                  <a:pt x="9936420" y="651745"/>
                  <a:pt x="9825789" y="615505"/>
                  <a:pt x="9721515" y="567379"/>
                </a:cubicBezTo>
                <a:cubicBezTo>
                  <a:pt x="9681410" y="615505"/>
                  <a:pt x="9590313" y="650065"/>
                  <a:pt x="9601200" y="711758"/>
                </a:cubicBezTo>
                <a:cubicBezTo>
                  <a:pt x="9620160" y="819196"/>
                  <a:pt x="9723490" y="892953"/>
                  <a:pt x="9793705" y="976452"/>
                </a:cubicBezTo>
                <a:cubicBezTo>
                  <a:pt x="10020496" y="1246150"/>
                  <a:pt x="10238882" y="1524901"/>
                  <a:pt x="10491536" y="1770537"/>
                </a:cubicBezTo>
                <a:cubicBezTo>
                  <a:pt x="10780294" y="2051274"/>
                  <a:pt x="11064864" y="2336383"/>
                  <a:pt x="11357810" y="2612747"/>
                </a:cubicBezTo>
                <a:cubicBezTo>
                  <a:pt x="11490086" y="2737536"/>
                  <a:pt x="11617369" y="2870183"/>
                  <a:pt x="11766884" y="2973694"/>
                </a:cubicBezTo>
                <a:cubicBezTo>
                  <a:pt x="12140506" y="3232356"/>
                  <a:pt x="11983413" y="3107727"/>
                  <a:pt x="12248147" y="3334642"/>
                </a:cubicBezTo>
                <a:cubicBezTo>
                  <a:pt x="12080076" y="2998497"/>
                  <a:pt x="12211684" y="3236350"/>
                  <a:pt x="11622505" y="2660873"/>
                </a:cubicBezTo>
                <a:cubicBezTo>
                  <a:pt x="11472325" y="2514186"/>
                  <a:pt x="11319415" y="2370289"/>
                  <a:pt x="11165305" y="2227737"/>
                </a:cubicBezTo>
                <a:cubicBezTo>
                  <a:pt x="10770680" y="1862709"/>
                  <a:pt x="10577597" y="1686805"/>
                  <a:pt x="10154652" y="1361463"/>
                </a:cubicBezTo>
                <a:cubicBezTo>
                  <a:pt x="10013489" y="1252876"/>
                  <a:pt x="9871169" y="1145193"/>
                  <a:pt x="9721515" y="1048642"/>
                </a:cubicBezTo>
                <a:cubicBezTo>
                  <a:pt x="9621999" y="984438"/>
                  <a:pt x="9512968" y="936347"/>
                  <a:pt x="9408694" y="880200"/>
                </a:cubicBezTo>
                <a:cubicBezTo>
                  <a:pt x="9281686" y="1324730"/>
                  <a:pt x="9302314" y="1077241"/>
                  <a:pt x="9938084" y="1746473"/>
                </a:cubicBezTo>
                <a:cubicBezTo>
                  <a:pt x="10547261" y="2387712"/>
                  <a:pt x="11087985" y="3008011"/>
                  <a:pt x="11790947" y="3551210"/>
                </a:cubicBezTo>
                <a:lnTo>
                  <a:pt x="12320336" y="3960284"/>
                </a:lnTo>
                <a:cubicBezTo>
                  <a:pt x="12204009" y="3727629"/>
                  <a:pt x="12229027" y="3753487"/>
                  <a:pt x="11983452" y="3479021"/>
                </a:cubicBezTo>
                <a:cubicBezTo>
                  <a:pt x="11669350" y="3127966"/>
                  <a:pt x="11360241" y="2771053"/>
                  <a:pt x="11020926" y="2444305"/>
                </a:cubicBezTo>
                <a:cubicBezTo>
                  <a:pt x="10398657" y="1845083"/>
                  <a:pt x="10374635" y="1789069"/>
                  <a:pt x="9697452" y="1265210"/>
                </a:cubicBezTo>
                <a:cubicBezTo>
                  <a:pt x="9384148" y="1022843"/>
                  <a:pt x="9042982" y="756337"/>
                  <a:pt x="8662736" y="615505"/>
                </a:cubicBezTo>
                <a:cubicBezTo>
                  <a:pt x="8594624" y="590278"/>
                  <a:pt x="8518357" y="599463"/>
                  <a:pt x="8446168" y="591442"/>
                </a:cubicBezTo>
                <a:cubicBezTo>
                  <a:pt x="8935443" y="1436552"/>
                  <a:pt x="8602551" y="947919"/>
                  <a:pt x="9673389" y="2035231"/>
                </a:cubicBezTo>
                <a:cubicBezTo>
                  <a:pt x="10512390" y="2887140"/>
                  <a:pt x="10359881" y="2717294"/>
                  <a:pt x="11502189" y="3743716"/>
                </a:cubicBezTo>
                <a:cubicBezTo>
                  <a:pt x="11645876" y="3872826"/>
                  <a:pt x="11789015" y="4002596"/>
                  <a:pt x="11935326" y="4128726"/>
                </a:cubicBezTo>
                <a:cubicBezTo>
                  <a:pt x="12157921" y="4320618"/>
                  <a:pt x="12121526" y="4292963"/>
                  <a:pt x="12272210" y="4393421"/>
                </a:cubicBezTo>
                <a:cubicBezTo>
                  <a:pt x="12248147" y="4353316"/>
                  <a:pt x="12229238" y="4309627"/>
                  <a:pt x="12200021" y="4273105"/>
                </a:cubicBezTo>
                <a:cubicBezTo>
                  <a:pt x="11592478" y="3513675"/>
                  <a:pt x="10962693" y="2775354"/>
                  <a:pt x="10226842" y="2131484"/>
                </a:cubicBezTo>
                <a:cubicBezTo>
                  <a:pt x="9639006" y="1617127"/>
                  <a:pt x="9362651" y="1345995"/>
                  <a:pt x="8734926" y="904263"/>
                </a:cubicBezTo>
                <a:cubicBezTo>
                  <a:pt x="8549275" y="773619"/>
                  <a:pt x="8358405" y="648839"/>
                  <a:pt x="8157410" y="543316"/>
                </a:cubicBezTo>
                <a:cubicBezTo>
                  <a:pt x="8036054" y="479604"/>
                  <a:pt x="7900737" y="447063"/>
                  <a:pt x="7772400" y="398937"/>
                </a:cubicBezTo>
                <a:cubicBezTo>
                  <a:pt x="7621075" y="512429"/>
                  <a:pt x="7593462" y="483528"/>
                  <a:pt x="7820526" y="735821"/>
                </a:cubicBezTo>
                <a:cubicBezTo>
                  <a:pt x="8116473" y="1064651"/>
                  <a:pt x="8436836" y="1371082"/>
                  <a:pt x="8758989" y="1674284"/>
                </a:cubicBezTo>
                <a:cubicBezTo>
                  <a:pt x="8982629" y="1884769"/>
                  <a:pt x="9228545" y="2070415"/>
                  <a:pt x="9456821" y="2275863"/>
                </a:cubicBezTo>
                <a:cubicBezTo>
                  <a:pt x="9709908" y="2503641"/>
                  <a:pt x="9953995" y="2741224"/>
                  <a:pt x="10202779" y="2973694"/>
                </a:cubicBezTo>
                <a:lnTo>
                  <a:pt x="10924673" y="3647463"/>
                </a:lnTo>
                <a:lnTo>
                  <a:pt x="11598442" y="4273105"/>
                </a:lnTo>
                <a:cubicBezTo>
                  <a:pt x="11776191" y="4440189"/>
                  <a:pt x="11948203" y="4613368"/>
                  <a:pt x="12127831" y="4778431"/>
                </a:cubicBezTo>
                <a:cubicBezTo>
                  <a:pt x="12612019" y="5223360"/>
                  <a:pt x="12356989" y="4933103"/>
                  <a:pt x="12609094" y="5235631"/>
                </a:cubicBezTo>
                <a:cubicBezTo>
                  <a:pt x="12601073" y="5211568"/>
                  <a:pt x="12601093" y="5183073"/>
                  <a:pt x="12585031" y="5163442"/>
                </a:cubicBezTo>
                <a:cubicBezTo>
                  <a:pt x="12231481" y="4731325"/>
                  <a:pt x="11744359" y="4199867"/>
                  <a:pt x="11357810" y="3791842"/>
                </a:cubicBezTo>
                <a:cubicBezTo>
                  <a:pt x="11041259" y="3457705"/>
                  <a:pt x="10185778" y="2564117"/>
                  <a:pt x="9841831" y="2299926"/>
                </a:cubicBezTo>
                <a:cubicBezTo>
                  <a:pt x="9288378" y="1874810"/>
                  <a:pt x="8793381" y="1360141"/>
                  <a:pt x="8181473" y="1024579"/>
                </a:cubicBezTo>
                <a:cubicBezTo>
                  <a:pt x="7682025" y="750688"/>
                  <a:pt x="7395597" y="564069"/>
                  <a:pt x="6882063" y="374873"/>
                </a:cubicBezTo>
                <a:cubicBezTo>
                  <a:pt x="6765220" y="331826"/>
                  <a:pt x="6641431" y="310705"/>
                  <a:pt x="6521115" y="278621"/>
                </a:cubicBezTo>
                <a:cubicBezTo>
                  <a:pt x="6271273" y="457080"/>
                  <a:pt x="6285955" y="362953"/>
                  <a:pt x="6593305" y="639568"/>
                </a:cubicBezTo>
                <a:cubicBezTo>
                  <a:pt x="7087199" y="1084072"/>
                  <a:pt x="7737016" y="1635597"/>
                  <a:pt x="8253663" y="2083358"/>
                </a:cubicBezTo>
                <a:cubicBezTo>
                  <a:pt x="9126595" y="2839898"/>
                  <a:pt x="8890095" y="2647275"/>
                  <a:pt x="9793705" y="3406831"/>
                </a:cubicBezTo>
                <a:cubicBezTo>
                  <a:pt x="10443980" y="3953439"/>
                  <a:pt x="10833908" y="4256416"/>
                  <a:pt x="11454063" y="4826558"/>
                </a:cubicBezTo>
                <a:cubicBezTo>
                  <a:pt x="12040445" y="5365651"/>
                  <a:pt x="12164634" y="5526585"/>
                  <a:pt x="12705347" y="6053779"/>
                </a:cubicBezTo>
                <a:cubicBezTo>
                  <a:pt x="12839420" y="6184501"/>
                  <a:pt x="12976827" y="6311779"/>
                  <a:pt x="13114421" y="6438789"/>
                </a:cubicBezTo>
                <a:cubicBezTo>
                  <a:pt x="13185393" y="6504301"/>
                  <a:pt x="13330989" y="6631294"/>
                  <a:pt x="13330989" y="6631294"/>
                </a:cubicBezTo>
                <a:cubicBezTo>
                  <a:pt x="13306926" y="6551084"/>
                  <a:pt x="13302755" y="6461942"/>
                  <a:pt x="13258800" y="6390663"/>
                </a:cubicBezTo>
                <a:cubicBezTo>
                  <a:pt x="12977346" y="5934251"/>
                  <a:pt x="12160860" y="4765015"/>
                  <a:pt x="11766884" y="4297168"/>
                </a:cubicBezTo>
                <a:cubicBezTo>
                  <a:pt x="11492662" y="3971529"/>
                  <a:pt x="11199666" y="3661696"/>
                  <a:pt x="10900610" y="3358705"/>
                </a:cubicBezTo>
                <a:cubicBezTo>
                  <a:pt x="10202168" y="2651073"/>
                  <a:pt x="9710019" y="2200810"/>
                  <a:pt x="8879305" y="1650221"/>
                </a:cubicBezTo>
                <a:cubicBezTo>
                  <a:pt x="8247074" y="1231184"/>
                  <a:pt x="7584986" y="917038"/>
                  <a:pt x="6882063" y="639568"/>
                </a:cubicBezTo>
                <a:cubicBezTo>
                  <a:pt x="6606012" y="530601"/>
                  <a:pt x="6323122" y="439332"/>
                  <a:pt x="6039852" y="350810"/>
                </a:cubicBezTo>
                <a:cubicBezTo>
                  <a:pt x="5710997" y="248043"/>
                  <a:pt x="5123089" y="91777"/>
                  <a:pt x="4764505" y="37989"/>
                </a:cubicBezTo>
                <a:cubicBezTo>
                  <a:pt x="4637340" y="18914"/>
                  <a:pt x="4507831" y="21947"/>
                  <a:pt x="4379494" y="13926"/>
                </a:cubicBezTo>
                <a:cubicBezTo>
                  <a:pt x="4275220" y="29968"/>
                  <a:pt x="4151995" y="0"/>
                  <a:pt x="4066673" y="62052"/>
                </a:cubicBezTo>
                <a:cubicBezTo>
                  <a:pt x="4025646" y="91890"/>
                  <a:pt x="4082810" y="167059"/>
                  <a:pt x="4114800" y="206431"/>
                </a:cubicBezTo>
                <a:cubicBezTo>
                  <a:pt x="4189993" y="298976"/>
                  <a:pt x="4284525" y="374957"/>
                  <a:pt x="4379494" y="447063"/>
                </a:cubicBezTo>
                <a:cubicBezTo>
                  <a:pt x="4718136" y="704180"/>
                  <a:pt x="5070744" y="942384"/>
                  <a:pt x="5414210" y="1193021"/>
                </a:cubicBezTo>
                <a:cubicBezTo>
                  <a:pt x="5664316" y="1375530"/>
                  <a:pt x="5908477" y="1566157"/>
                  <a:pt x="6160168" y="1746473"/>
                </a:cubicBezTo>
                <a:cubicBezTo>
                  <a:pt x="6445953" y="1951214"/>
                  <a:pt x="6748566" y="2132698"/>
                  <a:pt x="7026442" y="2348052"/>
                </a:cubicBezTo>
                <a:cubicBezTo>
                  <a:pt x="9058259" y="3922711"/>
                  <a:pt x="8901151" y="3741720"/>
                  <a:pt x="10828421" y="5476263"/>
                </a:cubicBezTo>
                <a:cubicBezTo>
                  <a:pt x="11306192" y="5906257"/>
                  <a:pt x="12248320" y="6872135"/>
                  <a:pt x="12609094" y="7305063"/>
                </a:cubicBezTo>
                <a:cubicBezTo>
                  <a:pt x="12689305" y="7401316"/>
                  <a:pt x="12761130" y="7505226"/>
                  <a:pt x="12849726" y="7593821"/>
                </a:cubicBezTo>
                <a:cubicBezTo>
                  <a:pt x="12875091" y="7619186"/>
                  <a:pt x="12819849" y="7528451"/>
                  <a:pt x="12801600" y="7497568"/>
                </a:cubicBezTo>
                <a:cubicBezTo>
                  <a:pt x="12715521" y="7351895"/>
                  <a:pt x="12631956" y="7204415"/>
                  <a:pt x="12536905" y="7064431"/>
                </a:cubicBezTo>
                <a:cubicBezTo>
                  <a:pt x="12390484" y="6848792"/>
                  <a:pt x="11014145" y="4851980"/>
                  <a:pt x="10684042" y="4489673"/>
                </a:cubicBezTo>
                <a:cubicBezTo>
                  <a:pt x="10355179" y="4128726"/>
                  <a:pt x="10040774" y="3754054"/>
                  <a:pt x="9697452" y="3406831"/>
                </a:cubicBezTo>
                <a:cubicBezTo>
                  <a:pt x="9334365" y="3039618"/>
                  <a:pt x="8963200" y="2678649"/>
                  <a:pt x="8566484" y="2348052"/>
                </a:cubicBezTo>
                <a:cubicBezTo>
                  <a:pt x="7851692" y="1752392"/>
                  <a:pt x="7097283" y="1253467"/>
                  <a:pt x="6256421" y="856137"/>
                </a:cubicBezTo>
                <a:cubicBezTo>
                  <a:pt x="5914337" y="694493"/>
                  <a:pt x="5560038" y="555782"/>
                  <a:pt x="5197642" y="447063"/>
                </a:cubicBezTo>
                <a:cubicBezTo>
                  <a:pt x="4676472" y="290712"/>
                  <a:pt x="4145213" y="260005"/>
                  <a:pt x="3609473" y="206431"/>
                </a:cubicBezTo>
                <a:cubicBezTo>
                  <a:pt x="3312694" y="214452"/>
                  <a:pt x="3014804" y="203615"/>
                  <a:pt x="2719136" y="230494"/>
                </a:cubicBezTo>
                <a:cubicBezTo>
                  <a:pt x="2658300" y="236025"/>
                  <a:pt x="2584579" y="251857"/>
                  <a:pt x="2550694" y="302684"/>
                </a:cubicBezTo>
                <a:cubicBezTo>
                  <a:pt x="2523630" y="343280"/>
                  <a:pt x="2544614" y="408698"/>
                  <a:pt x="2574758" y="447063"/>
                </a:cubicBezTo>
                <a:cubicBezTo>
                  <a:pt x="2638220" y="527833"/>
                  <a:pt x="2730652" y="581508"/>
                  <a:pt x="2815389" y="639568"/>
                </a:cubicBezTo>
                <a:cubicBezTo>
                  <a:pt x="3164078" y="878484"/>
                  <a:pt x="3517563" y="1110469"/>
                  <a:pt x="3874168" y="1337400"/>
                </a:cubicBezTo>
                <a:cubicBezTo>
                  <a:pt x="5691101" y="2493631"/>
                  <a:pt x="3494243" y="948815"/>
                  <a:pt x="6521115" y="3118073"/>
                </a:cubicBezTo>
                <a:cubicBezTo>
                  <a:pt x="6961379" y="3433596"/>
                  <a:pt x="8206323" y="4361450"/>
                  <a:pt x="8590547" y="4730305"/>
                </a:cubicBezTo>
                <a:lnTo>
                  <a:pt x="10395284" y="6462852"/>
                </a:lnTo>
                <a:cubicBezTo>
                  <a:pt x="10731634" y="6789592"/>
                  <a:pt x="11331520" y="7396380"/>
                  <a:pt x="11670631" y="7762263"/>
                </a:cubicBezTo>
                <a:cubicBezTo>
                  <a:pt x="12234371" y="8370509"/>
                  <a:pt x="11818440" y="7979512"/>
                  <a:pt x="12272210" y="8387905"/>
                </a:cubicBezTo>
                <a:cubicBezTo>
                  <a:pt x="12135617" y="8114717"/>
                  <a:pt x="12065823" y="7963899"/>
                  <a:pt x="11863136" y="7666010"/>
                </a:cubicBezTo>
                <a:cubicBezTo>
                  <a:pt x="11448751" y="7056990"/>
                  <a:pt x="11065211" y="6422244"/>
                  <a:pt x="10587789" y="5861273"/>
                </a:cubicBezTo>
                <a:cubicBezTo>
                  <a:pt x="10266947" y="5484284"/>
                  <a:pt x="9963315" y="5091942"/>
                  <a:pt x="9625263" y="4730305"/>
                </a:cubicBezTo>
                <a:cubicBezTo>
                  <a:pt x="8962355" y="4021147"/>
                  <a:pt x="8087615" y="3217635"/>
                  <a:pt x="7291136" y="2660873"/>
                </a:cubicBezTo>
                <a:cubicBezTo>
                  <a:pt x="6893145" y="2382666"/>
                  <a:pt x="6468905" y="2142314"/>
                  <a:pt x="6039852" y="1914916"/>
                </a:cubicBezTo>
                <a:cubicBezTo>
                  <a:pt x="5309515" y="1527837"/>
                  <a:pt x="4659855" y="1276077"/>
                  <a:pt x="3874168" y="1048642"/>
                </a:cubicBezTo>
                <a:cubicBezTo>
                  <a:pt x="3605053" y="970740"/>
                  <a:pt x="3329831" y="915463"/>
                  <a:pt x="3056021" y="856137"/>
                </a:cubicBezTo>
                <a:cubicBezTo>
                  <a:pt x="2848468" y="811167"/>
                  <a:pt x="2639553" y="772518"/>
                  <a:pt x="2430379" y="735821"/>
                </a:cubicBezTo>
                <a:cubicBezTo>
                  <a:pt x="2182302" y="692299"/>
                  <a:pt x="1684421" y="615505"/>
                  <a:pt x="1684421" y="615505"/>
                </a:cubicBezTo>
                <a:cubicBezTo>
                  <a:pt x="1461469" y="689822"/>
                  <a:pt x="1509535" y="635988"/>
                  <a:pt x="1732547" y="759884"/>
                </a:cubicBezTo>
                <a:cubicBezTo>
                  <a:pt x="2030852" y="925609"/>
                  <a:pt x="2326054" y="1096859"/>
                  <a:pt x="2622884" y="1265210"/>
                </a:cubicBezTo>
                <a:cubicBezTo>
                  <a:pt x="3280348" y="1638100"/>
                  <a:pt x="3588776" y="1793108"/>
                  <a:pt x="4235115" y="2251800"/>
                </a:cubicBezTo>
                <a:cubicBezTo>
                  <a:pt x="4941598" y="2753175"/>
                  <a:pt x="5639283" y="3267130"/>
                  <a:pt x="6328610" y="3791842"/>
                </a:cubicBezTo>
                <a:cubicBezTo>
                  <a:pt x="7081164" y="4364682"/>
                  <a:pt x="7821671" y="5005392"/>
                  <a:pt x="8518358" y="5644705"/>
                </a:cubicBezTo>
                <a:cubicBezTo>
                  <a:pt x="8852775" y="5951582"/>
                  <a:pt x="9194519" y="6252045"/>
                  <a:pt x="9504947" y="6583168"/>
                </a:cubicBezTo>
                <a:lnTo>
                  <a:pt x="10948736" y="8123210"/>
                </a:lnTo>
                <a:cubicBezTo>
                  <a:pt x="11103378" y="8289597"/>
                  <a:pt x="11253398" y="8460219"/>
                  <a:pt x="11405936" y="8628537"/>
                </a:cubicBezTo>
                <a:cubicBezTo>
                  <a:pt x="11486009" y="8716893"/>
                  <a:pt x="11715579" y="8990473"/>
                  <a:pt x="11646568" y="8893231"/>
                </a:cubicBezTo>
                <a:cubicBezTo>
                  <a:pt x="11470105" y="8644578"/>
                  <a:pt x="11300122" y="8391197"/>
                  <a:pt x="11117179" y="8147273"/>
                </a:cubicBezTo>
                <a:cubicBezTo>
                  <a:pt x="10914991" y="7877689"/>
                  <a:pt x="10703767" y="7614940"/>
                  <a:pt x="10491536" y="7353189"/>
                </a:cubicBezTo>
                <a:cubicBezTo>
                  <a:pt x="9858388" y="6572307"/>
                  <a:pt x="9379961" y="5986031"/>
                  <a:pt x="8638673" y="5283758"/>
                </a:cubicBezTo>
                <a:cubicBezTo>
                  <a:pt x="7902491" y="4586322"/>
                  <a:pt x="6916150" y="3791191"/>
                  <a:pt x="6063915" y="3238389"/>
                </a:cubicBezTo>
                <a:cubicBezTo>
                  <a:pt x="5629885" y="2956856"/>
                  <a:pt x="5174741" y="2708258"/>
                  <a:pt x="4716379" y="2468368"/>
                </a:cubicBezTo>
                <a:cubicBezTo>
                  <a:pt x="3832535" y="2005795"/>
                  <a:pt x="3355630" y="1810994"/>
                  <a:pt x="2430379" y="1529905"/>
                </a:cubicBezTo>
                <a:cubicBezTo>
                  <a:pt x="1910645" y="1372011"/>
                  <a:pt x="1510688" y="1282596"/>
                  <a:pt x="986589" y="1217084"/>
                </a:cubicBezTo>
                <a:cubicBezTo>
                  <a:pt x="866937" y="1202128"/>
                  <a:pt x="745958" y="1201042"/>
                  <a:pt x="625642" y="1193021"/>
                </a:cubicBezTo>
                <a:cubicBezTo>
                  <a:pt x="569495" y="1217084"/>
                  <a:pt x="435751" y="1208013"/>
                  <a:pt x="457200" y="1265210"/>
                </a:cubicBezTo>
                <a:cubicBezTo>
                  <a:pt x="488688" y="1349178"/>
                  <a:pt x="619438" y="1341975"/>
                  <a:pt x="697831" y="1385526"/>
                </a:cubicBezTo>
                <a:cubicBezTo>
                  <a:pt x="1052665" y="1582656"/>
                  <a:pt x="1404176" y="1785714"/>
                  <a:pt x="1756610" y="1987105"/>
                </a:cubicBezTo>
                <a:cubicBezTo>
                  <a:pt x="2453246" y="2385183"/>
                  <a:pt x="2790563" y="2575731"/>
                  <a:pt x="3489158" y="3021821"/>
                </a:cubicBezTo>
                <a:cubicBezTo>
                  <a:pt x="3640379" y="3118384"/>
                  <a:pt x="5543793" y="4374086"/>
                  <a:pt x="5654842" y="4465610"/>
                </a:cubicBezTo>
                <a:cubicBezTo>
                  <a:pt x="6384758" y="5067189"/>
                  <a:pt x="7127608" y="5653409"/>
                  <a:pt x="7844589" y="6270347"/>
                </a:cubicBezTo>
                <a:cubicBezTo>
                  <a:pt x="8183916" y="6562326"/>
                  <a:pt x="9187101" y="7552070"/>
                  <a:pt x="9529010" y="7906642"/>
                </a:cubicBezTo>
                <a:cubicBezTo>
                  <a:pt x="9710281" y="8094627"/>
                  <a:pt x="9883977" y="8289802"/>
                  <a:pt x="10058400" y="8484158"/>
                </a:cubicBezTo>
                <a:cubicBezTo>
                  <a:pt x="10164740" y="8602651"/>
                  <a:pt x="10258641" y="8732524"/>
                  <a:pt x="10371221" y="8845105"/>
                </a:cubicBezTo>
                <a:cubicBezTo>
                  <a:pt x="10403305" y="8877189"/>
                  <a:pt x="10467473" y="8986732"/>
                  <a:pt x="10467473" y="8941358"/>
                </a:cubicBezTo>
                <a:cubicBezTo>
                  <a:pt x="10467473" y="8883517"/>
                  <a:pt x="10406917" y="8842491"/>
                  <a:pt x="10371221" y="8796979"/>
                </a:cubicBezTo>
                <a:cubicBezTo>
                  <a:pt x="9773823" y="8035296"/>
                  <a:pt x="9405922" y="7577235"/>
                  <a:pt x="8783052" y="6871926"/>
                </a:cubicBezTo>
                <a:cubicBezTo>
                  <a:pt x="8482327" y="6531399"/>
                  <a:pt x="8204151" y="6167598"/>
                  <a:pt x="7868652" y="5861273"/>
                </a:cubicBezTo>
                <a:cubicBezTo>
                  <a:pt x="7499684" y="5524389"/>
                  <a:pt x="7144930" y="5171244"/>
                  <a:pt x="6761747" y="4850621"/>
                </a:cubicBezTo>
                <a:cubicBezTo>
                  <a:pt x="6026143" y="4235116"/>
                  <a:pt x="5088664" y="3545406"/>
                  <a:pt x="4235115" y="3094010"/>
                </a:cubicBezTo>
                <a:cubicBezTo>
                  <a:pt x="3669200" y="2794728"/>
                  <a:pt x="2675151" y="2415262"/>
                  <a:pt x="2021305" y="2251800"/>
                </a:cubicBezTo>
                <a:cubicBezTo>
                  <a:pt x="1776959" y="2190713"/>
                  <a:pt x="1524000" y="2171589"/>
                  <a:pt x="1275347" y="2131484"/>
                </a:cubicBezTo>
                <a:cubicBezTo>
                  <a:pt x="1042736" y="2155547"/>
                  <a:pt x="805965" y="2153700"/>
                  <a:pt x="577515" y="2203673"/>
                </a:cubicBezTo>
                <a:cubicBezTo>
                  <a:pt x="538336" y="2212243"/>
                  <a:pt x="505326" y="2259821"/>
                  <a:pt x="505326" y="2299926"/>
                </a:cubicBezTo>
                <a:cubicBezTo>
                  <a:pt x="505326" y="2353733"/>
                  <a:pt x="540192" y="2405547"/>
                  <a:pt x="577515" y="2444305"/>
                </a:cubicBezTo>
                <a:cubicBezTo>
                  <a:pt x="750797" y="2624251"/>
                  <a:pt x="937222" y="2791930"/>
                  <a:pt x="1130968" y="2949631"/>
                </a:cubicBezTo>
                <a:cubicBezTo>
                  <a:pt x="1183144" y="2992100"/>
                  <a:pt x="2589306" y="4146526"/>
                  <a:pt x="2839452" y="4321231"/>
                </a:cubicBezTo>
                <a:cubicBezTo>
                  <a:pt x="3344778" y="4674157"/>
                  <a:pt x="3844191" y="5035706"/>
                  <a:pt x="4355431" y="5380010"/>
                </a:cubicBezTo>
                <a:cubicBezTo>
                  <a:pt x="4630465" y="5565237"/>
                  <a:pt x="4918212" y="5730875"/>
                  <a:pt x="5197642" y="5909400"/>
                </a:cubicBezTo>
                <a:lnTo>
                  <a:pt x="6087979" y="6486916"/>
                </a:lnTo>
                <a:cubicBezTo>
                  <a:pt x="6705288" y="6892818"/>
                  <a:pt x="7177366" y="7207478"/>
                  <a:pt x="7772400" y="7641947"/>
                </a:cubicBezTo>
                <a:cubicBezTo>
                  <a:pt x="8346809" y="8061357"/>
                  <a:pt x="8489079" y="8193239"/>
                  <a:pt x="9023684" y="8604473"/>
                </a:cubicBezTo>
                <a:cubicBezTo>
                  <a:pt x="9589332" y="9039587"/>
                  <a:pt x="9234485" y="8748057"/>
                  <a:pt x="9553073" y="9013547"/>
                </a:cubicBezTo>
                <a:cubicBezTo>
                  <a:pt x="9492460" y="8831709"/>
                  <a:pt x="9498798" y="8833321"/>
                  <a:pt x="9312442" y="8580410"/>
                </a:cubicBezTo>
                <a:cubicBezTo>
                  <a:pt x="8946039" y="8083149"/>
                  <a:pt x="8601345" y="7565578"/>
                  <a:pt x="8181473" y="7112558"/>
                </a:cubicBezTo>
                <a:cubicBezTo>
                  <a:pt x="7876673" y="6783695"/>
                  <a:pt x="7587885" y="6439231"/>
                  <a:pt x="7267073" y="6125968"/>
                </a:cubicBezTo>
                <a:cubicBezTo>
                  <a:pt x="6552632" y="5428337"/>
                  <a:pt x="5739832" y="4746129"/>
                  <a:pt x="4884821" y="4224979"/>
                </a:cubicBezTo>
                <a:cubicBezTo>
                  <a:pt x="4477432" y="3976665"/>
                  <a:pt x="4050003" y="3758464"/>
                  <a:pt x="3609473" y="3575273"/>
                </a:cubicBezTo>
                <a:cubicBezTo>
                  <a:pt x="2714156" y="3202963"/>
                  <a:pt x="2395401" y="3205470"/>
                  <a:pt x="1491915" y="3069947"/>
                </a:cubicBezTo>
                <a:cubicBezTo>
                  <a:pt x="1098908" y="3095033"/>
                  <a:pt x="490695" y="2999490"/>
                  <a:pt x="96252" y="3262452"/>
                </a:cubicBezTo>
                <a:cubicBezTo>
                  <a:pt x="53518" y="3290941"/>
                  <a:pt x="32084" y="3342663"/>
                  <a:pt x="0" y="3382768"/>
                </a:cubicBezTo>
                <a:cubicBezTo>
                  <a:pt x="70641" y="3630012"/>
                  <a:pt x="20118" y="3574386"/>
                  <a:pt x="312821" y="3767779"/>
                </a:cubicBezTo>
                <a:cubicBezTo>
                  <a:pt x="358722" y="3798107"/>
                  <a:pt x="1914449" y="4766513"/>
                  <a:pt x="2141621" y="4898747"/>
                </a:cubicBezTo>
                <a:cubicBezTo>
                  <a:pt x="2427105" y="5064924"/>
                  <a:pt x="2720613" y="5216959"/>
                  <a:pt x="3007894" y="5380010"/>
                </a:cubicBezTo>
                <a:cubicBezTo>
                  <a:pt x="3314194" y="5553856"/>
                  <a:pt x="3615538" y="5736358"/>
                  <a:pt x="3922294" y="5909400"/>
                </a:cubicBezTo>
                <a:cubicBezTo>
                  <a:pt x="4241218" y="6089306"/>
                  <a:pt x="4567388" y="6256265"/>
                  <a:pt x="4884821" y="6438789"/>
                </a:cubicBezTo>
                <a:cubicBezTo>
                  <a:pt x="5439003" y="6757443"/>
                  <a:pt x="6175093" y="7213380"/>
                  <a:pt x="6713621" y="7569758"/>
                </a:cubicBezTo>
                <a:cubicBezTo>
                  <a:pt x="7217427" y="7903159"/>
                  <a:pt x="7629421" y="8199240"/>
                  <a:pt x="8109284" y="8556347"/>
                </a:cubicBezTo>
                <a:cubicBezTo>
                  <a:pt x="8246994" y="8658829"/>
                  <a:pt x="8381690" y="8765301"/>
                  <a:pt x="8518358" y="8869168"/>
                </a:cubicBezTo>
                <a:cubicBezTo>
                  <a:pt x="8703768" y="9010079"/>
                  <a:pt x="8959630" y="9227237"/>
                  <a:pt x="8470231" y="8676663"/>
                </a:cubicBezTo>
                <a:cubicBezTo>
                  <a:pt x="8112083" y="8273747"/>
                  <a:pt x="7771827" y="7849333"/>
                  <a:pt x="7363326" y="7497568"/>
                </a:cubicBezTo>
                <a:cubicBezTo>
                  <a:pt x="7074568" y="7248915"/>
                  <a:pt x="6800514" y="6982088"/>
                  <a:pt x="6497052" y="6751610"/>
                </a:cubicBezTo>
                <a:cubicBezTo>
                  <a:pt x="5925806" y="6317752"/>
                  <a:pt x="5026209" y="5764658"/>
                  <a:pt x="4379494" y="5452200"/>
                </a:cubicBezTo>
                <a:cubicBezTo>
                  <a:pt x="3662423" y="5105750"/>
                  <a:pt x="3121439" y="4934580"/>
                  <a:pt x="2358189" y="4754368"/>
                </a:cubicBezTo>
                <a:cubicBezTo>
                  <a:pt x="2104031" y="4694358"/>
                  <a:pt x="1846690" y="4646921"/>
                  <a:pt x="1588168" y="4609989"/>
                </a:cubicBezTo>
                <a:cubicBezTo>
                  <a:pt x="1380026" y="4580255"/>
                  <a:pt x="846052" y="4552181"/>
                  <a:pt x="601579" y="4537800"/>
                </a:cubicBezTo>
                <a:cubicBezTo>
                  <a:pt x="505326" y="4561863"/>
                  <a:pt x="394101" y="4553093"/>
                  <a:pt x="312821" y="4609989"/>
                </a:cubicBezTo>
                <a:cubicBezTo>
                  <a:pt x="283434" y="4630560"/>
                  <a:pt x="335582" y="4680877"/>
                  <a:pt x="360947" y="4706242"/>
                </a:cubicBezTo>
                <a:cubicBezTo>
                  <a:pt x="425615" y="4770910"/>
                  <a:pt x="499238" y="4827392"/>
                  <a:pt x="577515" y="4874684"/>
                </a:cubicBezTo>
                <a:cubicBezTo>
                  <a:pt x="884926" y="5060411"/>
                  <a:pt x="1194736" y="5243451"/>
                  <a:pt x="1515979" y="5404073"/>
                </a:cubicBezTo>
                <a:lnTo>
                  <a:pt x="3056021" y="6174094"/>
                </a:lnTo>
                <a:cubicBezTo>
                  <a:pt x="4250396" y="6771281"/>
                  <a:pt x="3695984" y="6498003"/>
                  <a:pt x="4908884" y="7088494"/>
                </a:cubicBezTo>
                <a:cubicBezTo>
                  <a:pt x="5205621" y="7232958"/>
                  <a:pt x="5504887" y="7372331"/>
                  <a:pt x="5799221" y="7521631"/>
                </a:cubicBezTo>
                <a:cubicBezTo>
                  <a:pt x="6058427" y="7653112"/>
                  <a:pt x="6313915" y="7791843"/>
                  <a:pt x="6569242" y="7930705"/>
                </a:cubicBezTo>
                <a:cubicBezTo>
                  <a:pt x="6771142" y="8040510"/>
                  <a:pt x="6969240" y="8157199"/>
                  <a:pt x="7170821" y="8267589"/>
                </a:cubicBezTo>
                <a:cubicBezTo>
                  <a:pt x="7306146" y="8341696"/>
                  <a:pt x="7435430" y="8429984"/>
                  <a:pt x="7579894" y="8484158"/>
                </a:cubicBezTo>
                <a:lnTo>
                  <a:pt x="7772400" y="8556347"/>
                </a:lnTo>
                <a:cubicBezTo>
                  <a:pt x="7718202" y="8393761"/>
                  <a:pt x="7748318" y="8452056"/>
                  <a:pt x="7531768" y="8243526"/>
                </a:cubicBezTo>
                <a:cubicBezTo>
                  <a:pt x="7183775" y="7908422"/>
                  <a:pt x="6868553" y="7660086"/>
                  <a:pt x="6448926" y="7401316"/>
                </a:cubicBezTo>
                <a:cubicBezTo>
                  <a:pt x="6192289" y="7243057"/>
                  <a:pt x="5929870" y="7091742"/>
                  <a:pt x="5654842" y="6968179"/>
                </a:cubicBezTo>
                <a:cubicBezTo>
                  <a:pt x="4859311" y="6610767"/>
                  <a:pt x="3992986" y="6437483"/>
                  <a:pt x="3128210" y="6366600"/>
                </a:cubicBezTo>
                <a:cubicBezTo>
                  <a:pt x="2904229" y="6348241"/>
                  <a:pt x="2679031" y="6350558"/>
                  <a:pt x="2454442" y="6342537"/>
                </a:cubicBezTo>
                <a:cubicBezTo>
                  <a:pt x="2125579" y="6350558"/>
                  <a:pt x="1796325" y="6348683"/>
                  <a:pt x="1467852" y="6366600"/>
                </a:cubicBezTo>
                <a:cubicBezTo>
                  <a:pt x="1337548" y="6373707"/>
                  <a:pt x="1009072" y="6436889"/>
                  <a:pt x="866273" y="6462852"/>
                </a:cubicBezTo>
                <a:cubicBezTo>
                  <a:pt x="849912" y="6471033"/>
                  <a:pt x="659726" y="6547103"/>
                  <a:pt x="649705" y="6607231"/>
                </a:cubicBezTo>
                <a:cubicBezTo>
                  <a:pt x="644951" y="6635758"/>
                  <a:pt x="675248" y="6661354"/>
                  <a:pt x="697831" y="6679421"/>
                </a:cubicBezTo>
                <a:cubicBezTo>
                  <a:pt x="756920" y="6726692"/>
                  <a:pt x="820969" y="6769500"/>
                  <a:pt x="890336" y="6799737"/>
                </a:cubicBezTo>
                <a:cubicBezTo>
                  <a:pt x="1134757" y="6906279"/>
                  <a:pt x="1386833" y="6994358"/>
                  <a:pt x="1636294" y="7088494"/>
                </a:cubicBezTo>
                <a:cubicBezTo>
                  <a:pt x="2071618" y="7252767"/>
                  <a:pt x="2295295" y="7327075"/>
                  <a:pt x="2743200" y="7473505"/>
                </a:cubicBezTo>
                <a:cubicBezTo>
                  <a:pt x="3244104" y="7637262"/>
                  <a:pt x="3562191" y="7739801"/>
                  <a:pt x="4066673" y="7882579"/>
                </a:cubicBezTo>
                <a:cubicBezTo>
                  <a:pt x="4274484" y="7941394"/>
                  <a:pt x="4487425" y="7982724"/>
                  <a:pt x="4692315" y="8051021"/>
                </a:cubicBezTo>
                <a:cubicBezTo>
                  <a:pt x="4860757" y="8107168"/>
                  <a:pt x="5028027" y="8166963"/>
                  <a:pt x="5197642" y="8219463"/>
                </a:cubicBezTo>
                <a:cubicBezTo>
                  <a:pt x="5364991" y="8271262"/>
                  <a:pt x="5702968" y="8363842"/>
                  <a:pt x="5702968" y="8363842"/>
                </a:cubicBezTo>
                <a:cubicBezTo>
                  <a:pt x="5654842" y="8323737"/>
                  <a:pt x="5612308" y="8275757"/>
                  <a:pt x="5558589" y="8243526"/>
                </a:cubicBezTo>
                <a:cubicBezTo>
                  <a:pt x="5420761" y="8160829"/>
                  <a:pt x="4836822" y="7896230"/>
                  <a:pt x="4740442" y="7858516"/>
                </a:cubicBezTo>
                <a:cubicBezTo>
                  <a:pt x="4534928" y="7778097"/>
                  <a:pt x="4324943" y="7709351"/>
                  <a:pt x="4114800" y="7641947"/>
                </a:cubicBezTo>
                <a:cubicBezTo>
                  <a:pt x="3610477" y="7480183"/>
                  <a:pt x="3358772" y="7406472"/>
                  <a:pt x="2839452" y="7329126"/>
                </a:cubicBezTo>
                <a:cubicBezTo>
                  <a:pt x="2672094" y="7304200"/>
                  <a:pt x="2502568" y="7297042"/>
                  <a:pt x="2334126" y="7281000"/>
                </a:cubicBezTo>
                <a:cubicBezTo>
                  <a:pt x="2117558" y="7313084"/>
                  <a:pt x="1892118" y="7308020"/>
                  <a:pt x="1684421" y="7377252"/>
                </a:cubicBezTo>
                <a:cubicBezTo>
                  <a:pt x="1646374" y="7389934"/>
                  <a:pt x="1723636" y="7450677"/>
                  <a:pt x="1756610" y="7473505"/>
                </a:cubicBezTo>
                <a:cubicBezTo>
                  <a:pt x="1830343" y="7524551"/>
                  <a:pt x="1914651" y="7558879"/>
                  <a:pt x="1997242" y="7593821"/>
                </a:cubicBezTo>
                <a:cubicBezTo>
                  <a:pt x="2123473" y="7647227"/>
                  <a:pt x="2251787" y="7696186"/>
                  <a:pt x="2382252" y="7738200"/>
                </a:cubicBezTo>
                <a:cubicBezTo>
                  <a:pt x="2725229" y="7848650"/>
                  <a:pt x="3071841" y="7947483"/>
                  <a:pt x="3416968" y="8051021"/>
                </a:cubicBezTo>
                <a:cubicBezTo>
                  <a:pt x="4680131" y="8429970"/>
                  <a:pt x="3452870" y="8065123"/>
                  <a:pt x="4716379" y="8411968"/>
                </a:cubicBezTo>
                <a:cubicBezTo>
                  <a:pt x="4909752" y="8465051"/>
                  <a:pt x="5102334" y="8521118"/>
                  <a:pt x="5293894" y="8580410"/>
                </a:cubicBezTo>
                <a:cubicBezTo>
                  <a:pt x="5439278" y="8625410"/>
                  <a:pt x="5580322" y="8684317"/>
                  <a:pt x="5727031" y="8724789"/>
                </a:cubicBezTo>
                <a:cubicBezTo>
                  <a:pt x="5813480" y="8748637"/>
                  <a:pt x="5903494" y="8756874"/>
                  <a:pt x="5991726" y="8772916"/>
                </a:cubicBezTo>
                <a:lnTo>
                  <a:pt x="5919536" y="8628537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5" name="2 Marcador de contenido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355976" y="332656"/>
            <a:ext cx="4788024" cy="1529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ts val="3500"/>
              </a:lnSpc>
              <a:spcBef>
                <a:spcPct val="20000"/>
              </a:spcBef>
              <a:defRPr/>
            </a:pPr>
            <a:r>
              <a:rPr lang="ca-ES" sz="4600" b="1" spc="-150" dirty="0" smtClean="0">
                <a:latin typeface="+mj-lt"/>
              </a:rPr>
              <a:t>Què fa el  Consell per a promocionar la comarca?</a:t>
            </a:r>
          </a:p>
        </p:txBody>
      </p:sp>
      <p:pic>
        <p:nvPicPr>
          <p:cNvPr id="10" name="9 Imagen" descr="Logo_CCM2011_Colo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4032448" cy="1361092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79019" y="5517232"/>
            <a:ext cx="9190721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0"/>
              </a:lnSpc>
            </a:pPr>
            <a:r>
              <a:rPr lang="ca-ES" sz="72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Àrea </a:t>
            </a:r>
          </a:p>
          <a:p>
            <a:pPr>
              <a:lnSpc>
                <a:spcPts val="5000"/>
              </a:lnSpc>
            </a:pPr>
            <a:r>
              <a:rPr lang="ca-ES" sz="72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de Promoció Econòmica</a:t>
            </a:r>
            <a:endParaRPr lang="ca-ES" sz="72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4" name="23 Grupo"/>
          <p:cNvGrpSpPr/>
          <p:nvPr/>
        </p:nvGrpSpPr>
        <p:grpSpPr>
          <a:xfrm>
            <a:off x="360883" y="1844824"/>
            <a:ext cx="8478946" cy="4032448"/>
            <a:chOff x="360883" y="1844824"/>
            <a:chExt cx="8478946" cy="4032448"/>
          </a:xfrm>
        </p:grpSpPr>
        <p:pic>
          <p:nvPicPr>
            <p:cNvPr id="18" name="Picture 12" descr="http://3.bp.blogspot.com/_bkqfkoqR_0c/TS8HuuKj9YI/AAAAAAAAEqI/zYy-jgUWNjs/S230/product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04931" y="1844824"/>
              <a:ext cx="2880319" cy="2016224"/>
            </a:xfrm>
            <a:prstGeom prst="rect">
              <a:avLst/>
            </a:prstGeom>
            <a:noFill/>
          </p:spPr>
        </p:pic>
        <p:pic>
          <p:nvPicPr>
            <p:cNvPr id="19" name="Picture 14" descr="http://4.bp.blogspot.com/_bkqfkoqR_0c/S-J9_nftoGI/AAAAAAAADOs/lnRq9fOxQus/s1600/productesterra.jpg"/>
            <p:cNvPicPr>
              <a:picLocks noChangeAspect="1" noChangeArrowheads="1"/>
            </p:cNvPicPr>
            <p:nvPr/>
          </p:nvPicPr>
          <p:blipFill>
            <a:blip r:embed="rId4" cstate="print"/>
            <a:srcRect t="312" b="20822"/>
            <a:stretch>
              <a:fillRect/>
            </a:stretch>
          </p:blipFill>
          <p:spPr bwMode="auto">
            <a:xfrm>
              <a:off x="2915816" y="3933056"/>
              <a:ext cx="5904656" cy="1944216"/>
            </a:xfrm>
            <a:prstGeom prst="rect">
              <a:avLst/>
            </a:prstGeom>
            <a:noFill/>
          </p:spPr>
        </p:pic>
        <p:pic>
          <p:nvPicPr>
            <p:cNvPr id="2050" name="Picture 2" descr="C:\_MONICA\_actual\cioses\P1090717.JPG"/>
            <p:cNvPicPr>
              <a:picLocks noChangeAspect="1" noChangeArrowheads="1"/>
            </p:cNvPicPr>
            <p:nvPr/>
          </p:nvPicPr>
          <p:blipFill>
            <a:blip r:embed="rId5" cstate="print"/>
            <a:srcRect b="9536"/>
            <a:stretch>
              <a:fillRect/>
            </a:stretch>
          </p:blipFill>
          <p:spPr bwMode="auto">
            <a:xfrm>
              <a:off x="5868144" y="1844824"/>
              <a:ext cx="2971685" cy="2016224"/>
            </a:xfrm>
            <a:prstGeom prst="rect">
              <a:avLst/>
            </a:prstGeom>
            <a:noFill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30712" t="22148" r="28536" b="6978"/>
            <a:stretch>
              <a:fillRect/>
            </a:stretch>
          </p:blipFill>
          <p:spPr bwMode="auto">
            <a:xfrm>
              <a:off x="360883" y="1874881"/>
              <a:ext cx="2410917" cy="3354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2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2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/>
          <p:nvPr/>
        </p:nvSpPr>
        <p:spPr>
          <a:xfrm>
            <a:off x="-3204864" y="-1256056"/>
            <a:ext cx="13330989" cy="9227237"/>
          </a:xfrm>
          <a:custGeom>
            <a:avLst/>
            <a:gdLst>
              <a:gd name="connsiteX0" fmla="*/ 12801600 w 13330989"/>
              <a:gd name="connsiteY0" fmla="*/ 2348052 h 9227237"/>
              <a:gd name="connsiteX1" fmla="*/ 12560968 w 13330989"/>
              <a:gd name="connsiteY1" fmla="*/ 1963042 h 9227237"/>
              <a:gd name="connsiteX2" fmla="*/ 12079705 w 13330989"/>
              <a:gd name="connsiteY2" fmla="*/ 1361463 h 9227237"/>
              <a:gd name="connsiteX3" fmla="*/ 11839073 w 13330989"/>
              <a:gd name="connsiteY3" fmla="*/ 1144894 h 9227237"/>
              <a:gd name="connsiteX4" fmla="*/ 11357810 w 13330989"/>
              <a:gd name="connsiteY4" fmla="*/ 687694 h 9227237"/>
              <a:gd name="connsiteX5" fmla="*/ 11165305 w 13330989"/>
              <a:gd name="connsiteY5" fmla="*/ 543316 h 9227237"/>
              <a:gd name="connsiteX6" fmla="*/ 10828421 w 13330989"/>
              <a:gd name="connsiteY6" fmla="*/ 350810 h 9227237"/>
              <a:gd name="connsiteX7" fmla="*/ 10587789 w 13330989"/>
              <a:gd name="connsiteY7" fmla="*/ 447063 h 9227237"/>
              <a:gd name="connsiteX8" fmla="*/ 10563726 w 13330989"/>
              <a:gd name="connsiteY8" fmla="*/ 567379 h 9227237"/>
              <a:gd name="connsiteX9" fmla="*/ 10659979 w 13330989"/>
              <a:gd name="connsiteY9" fmla="*/ 904263 h 9227237"/>
              <a:gd name="connsiteX10" fmla="*/ 10972800 w 13330989"/>
              <a:gd name="connsiteY10" fmla="*/ 1337400 h 9227237"/>
              <a:gd name="connsiteX11" fmla="*/ 11430000 w 13330989"/>
              <a:gd name="connsiteY11" fmla="*/ 1770537 h 9227237"/>
              <a:gd name="connsiteX12" fmla="*/ 11694694 w 13330989"/>
              <a:gd name="connsiteY12" fmla="*/ 2011168 h 9227237"/>
              <a:gd name="connsiteX13" fmla="*/ 12175958 w 13330989"/>
              <a:gd name="connsiteY13" fmla="*/ 2396179 h 9227237"/>
              <a:gd name="connsiteX14" fmla="*/ 12440652 w 13330989"/>
              <a:gd name="connsiteY14" fmla="*/ 2588684 h 9227237"/>
              <a:gd name="connsiteX15" fmla="*/ 12368463 w 13330989"/>
              <a:gd name="connsiteY15" fmla="*/ 2396179 h 9227237"/>
              <a:gd name="connsiteX16" fmla="*/ 11959389 w 13330989"/>
              <a:gd name="connsiteY16" fmla="*/ 1818663 h 9227237"/>
              <a:gd name="connsiteX17" fmla="*/ 11309684 w 13330989"/>
              <a:gd name="connsiteY17" fmla="*/ 1144894 h 9227237"/>
              <a:gd name="connsiteX18" fmla="*/ 10972800 w 13330989"/>
              <a:gd name="connsiteY18" fmla="*/ 856137 h 9227237"/>
              <a:gd name="connsiteX19" fmla="*/ 10395284 w 13330989"/>
              <a:gd name="connsiteY19" fmla="*/ 519252 h 9227237"/>
              <a:gd name="connsiteX20" fmla="*/ 10250905 w 13330989"/>
              <a:gd name="connsiteY20" fmla="*/ 495189 h 9227237"/>
              <a:gd name="connsiteX21" fmla="*/ 10202779 w 13330989"/>
              <a:gd name="connsiteY21" fmla="*/ 591442 h 9227237"/>
              <a:gd name="connsiteX22" fmla="*/ 10299031 w 13330989"/>
              <a:gd name="connsiteY22" fmla="*/ 783947 h 9227237"/>
              <a:gd name="connsiteX23" fmla="*/ 10828421 w 13330989"/>
              <a:gd name="connsiteY23" fmla="*/ 1457716 h 9227237"/>
              <a:gd name="connsiteX24" fmla="*/ 11213431 w 13330989"/>
              <a:gd name="connsiteY24" fmla="*/ 1842726 h 9227237"/>
              <a:gd name="connsiteX25" fmla="*/ 11574379 w 13330989"/>
              <a:gd name="connsiteY25" fmla="*/ 2251800 h 9227237"/>
              <a:gd name="connsiteX26" fmla="*/ 12248147 w 13330989"/>
              <a:gd name="connsiteY26" fmla="*/ 2853379 h 9227237"/>
              <a:gd name="connsiteX27" fmla="*/ 12560968 w 13330989"/>
              <a:gd name="connsiteY27" fmla="*/ 3118073 h 9227237"/>
              <a:gd name="connsiteX28" fmla="*/ 12224084 w 13330989"/>
              <a:gd name="connsiteY28" fmla="*/ 2733063 h 9227237"/>
              <a:gd name="connsiteX29" fmla="*/ 11478126 w 13330989"/>
              <a:gd name="connsiteY29" fmla="*/ 1914916 h 9227237"/>
              <a:gd name="connsiteX30" fmla="*/ 10467473 w 13330989"/>
              <a:gd name="connsiteY30" fmla="*/ 1024579 h 9227237"/>
              <a:gd name="connsiteX31" fmla="*/ 10034336 w 13330989"/>
              <a:gd name="connsiteY31" fmla="*/ 711758 h 9227237"/>
              <a:gd name="connsiteX32" fmla="*/ 9721515 w 13330989"/>
              <a:gd name="connsiteY32" fmla="*/ 567379 h 9227237"/>
              <a:gd name="connsiteX33" fmla="*/ 9601200 w 13330989"/>
              <a:gd name="connsiteY33" fmla="*/ 711758 h 9227237"/>
              <a:gd name="connsiteX34" fmla="*/ 9793705 w 13330989"/>
              <a:gd name="connsiteY34" fmla="*/ 976452 h 9227237"/>
              <a:gd name="connsiteX35" fmla="*/ 10491536 w 13330989"/>
              <a:gd name="connsiteY35" fmla="*/ 1770537 h 9227237"/>
              <a:gd name="connsiteX36" fmla="*/ 11357810 w 13330989"/>
              <a:gd name="connsiteY36" fmla="*/ 2612747 h 9227237"/>
              <a:gd name="connsiteX37" fmla="*/ 11766884 w 13330989"/>
              <a:gd name="connsiteY37" fmla="*/ 2973694 h 9227237"/>
              <a:gd name="connsiteX38" fmla="*/ 12248147 w 13330989"/>
              <a:gd name="connsiteY38" fmla="*/ 3334642 h 9227237"/>
              <a:gd name="connsiteX39" fmla="*/ 11622505 w 13330989"/>
              <a:gd name="connsiteY39" fmla="*/ 2660873 h 9227237"/>
              <a:gd name="connsiteX40" fmla="*/ 11165305 w 13330989"/>
              <a:gd name="connsiteY40" fmla="*/ 2227737 h 9227237"/>
              <a:gd name="connsiteX41" fmla="*/ 10154652 w 13330989"/>
              <a:gd name="connsiteY41" fmla="*/ 1361463 h 9227237"/>
              <a:gd name="connsiteX42" fmla="*/ 9721515 w 13330989"/>
              <a:gd name="connsiteY42" fmla="*/ 1048642 h 9227237"/>
              <a:gd name="connsiteX43" fmla="*/ 9408694 w 13330989"/>
              <a:gd name="connsiteY43" fmla="*/ 880200 h 9227237"/>
              <a:gd name="connsiteX44" fmla="*/ 9938084 w 13330989"/>
              <a:gd name="connsiteY44" fmla="*/ 1746473 h 9227237"/>
              <a:gd name="connsiteX45" fmla="*/ 11790947 w 13330989"/>
              <a:gd name="connsiteY45" fmla="*/ 3551210 h 9227237"/>
              <a:gd name="connsiteX46" fmla="*/ 12320336 w 13330989"/>
              <a:gd name="connsiteY46" fmla="*/ 3960284 h 9227237"/>
              <a:gd name="connsiteX47" fmla="*/ 11983452 w 13330989"/>
              <a:gd name="connsiteY47" fmla="*/ 3479021 h 9227237"/>
              <a:gd name="connsiteX48" fmla="*/ 11020926 w 13330989"/>
              <a:gd name="connsiteY48" fmla="*/ 2444305 h 9227237"/>
              <a:gd name="connsiteX49" fmla="*/ 9697452 w 13330989"/>
              <a:gd name="connsiteY49" fmla="*/ 1265210 h 9227237"/>
              <a:gd name="connsiteX50" fmla="*/ 8662736 w 13330989"/>
              <a:gd name="connsiteY50" fmla="*/ 615505 h 9227237"/>
              <a:gd name="connsiteX51" fmla="*/ 8446168 w 13330989"/>
              <a:gd name="connsiteY51" fmla="*/ 591442 h 9227237"/>
              <a:gd name="connsiteX52" fmla="*/ 9673389 w 13330989"/>
              <a:gd name="connsiteY52" fmla="*/ 2035231 h 9227237"/>
              <a:gd name="connsiteX53" fmla="*/ 11502189 w 13330989"/>
              <a:gd name="connsiteY53" fmla="*/ 3743716 h 9227237"/>
              <a:gd name="connsiteX54" fmla="*/ 11935326 w 13330989"/>
              <a:gd name="connsiteY54" fmla="*/ 4128726 h 9227237"/>
              <a:gd name="connsiteX55" fmla="*/ 12272210 w 13330989"/>
              <a:gd name="connsiteY55" fmla="*/ 4393421 h 9227237"/>
              <a:gd name="connsiteX56" fmla="*/ 12200021 w 13330989"/>
              <a:gd name="connsiteY56" fmla="*/ 4273105 h 9227237"/>
              <a:gd name="connsiteX57" fmla="*/ 10226842 w 13330989"/>
              <a:gd name="connsiteY57" fmla="*/ 2131484 h 9227237"/>
              <a:gd name="connsiteX58" fmla="*/ 8734926 w 13330989"/>
              <a:gd name="connsiteY58" fmla="*/ 904263 h 9227237"/>
              <a:gd name="connsiteX59" fmla="*/ 8157410 w 13330989"/>
              <a:gd name="connsiteY59" fmla="*/ 543316 h 9227237"/>
              <a:gd name="connsiteX60" fmla="*/ 7772400 w 13330989"/>
              <a:gd name="connsiteY60" fmla="*/ 398937 h 9227237"/>
              <a:gd name="connsiteX61" fmla="*/ 7820526 w 13330989"/>
              <a:gd name="connsiteY61" fmla="*/ 735821 h 9227237"/>
              <a:gd name="connsiteX62" fmla="*/ 8758989 w 13330989"/>
              <a:gd name="connsiteY62" fmla="*/ 1674284 h 9227237"/>
              <a:gd name="connsiteX63" fmla="*/ 9456821 w 13330989"/>
              <a:gd name="connsiteY63" fmla="*/ 2275863 h 9227237"/>
              <a:gd name="connsiteX64" fmla="*/ 10202779 w 13330989"/>
              <a:gd name="connsiteY64" fmla="*/ 2973694 h 9227237"/>
              <a:gd name="connsiteX65" fmla="*/ 10924673 w 13330989"/>
              <a:gd name="connsiteY65" fmla="*/ 3647463 h 9227237"/>
              <a:gd name="connsiteX66" fmla="*/ 11598442 w 13330989"/>
              <a:gd name="connsiteY66" fmla="*/ 4273105 h 9227237"/>
              <a:gd name="connsiteX67" fmla="*/ 12127831 w 13330989"/>
              <a:gd name="connsiteY67" fmla="*/ 4778431 h 9227237"/>
              <a:gd name="connsiteX68" fmla="*/ 12609094 w 13330989"/>
              <a:gd name="connsiteY68" fmla="*/ 5235631 h 9227237"/>
              <a:gd name="connsiteX69" fmla="*/ 12585031 w 13330989"/>
              <a:gd name="connsiteY69" fmla="*/ 5163442 h 9227237"/>
              <a:gd name="connsiteX70" fmla="*/ 11357810 w 13330989"/>
              <a:gd name="connsiteY70" fmla="*/ 3791842 h 9227237"/>
              <a:gd name="connsiteX71" fmla="*/ 9841831 w 13330989"/>
              <a:gd name="connsiteY71" fmla="*/ 2299926 h 9227237"/>
              <a:gd name="connsiteX72" fmla="*/ 8181473 w 13330989"/>
              <a:gd name="connsiteY72" fmla="*/ 1024579 h 9227237"/>
              <a:gd name="connsiteX73" fmla="*/ 6882063 w 13330989"/>
              <a:gd name="connsiteY73" fmla="*/ 374873 h 9227237"/>
              <a:gd name="connsiteX74" fmla="*/ 6521115 w 13330989"/>
              <a:gd name="connsiteY74" fmla="*/ 278621 h 9227237"/>
              <a:gd name="connsiteX75" fmla="*/ 6593305 w 13330989"/>
              <a:gd name="connsiteY75" fmla="*/ 639568 h 9227237"/>
              <a:gd name="connsiteX76" fmla="*/ 8253663 w 13330989"/>
              <a:gd name="connsiteY76" fmla="*/ 2083358 h 9227237"/>
              <a:gd name="connsiteX77" fmla="*/ 9793705 w 13330989"/>
              <a:gd name="connsiteY77" fmla="*/ 3406831 h 9227237"/>
              <a:gd name="connsiteX78" fmla="*/ 11454063 w 13330989"/>
              <a:gd name="connsiteY78" fmla="*/ 4826558 h 9227237"/>
              <a:gd name="connsiteX79" fmla="*/ 12705347 w 13330989"/>
              <a:gd name="connsiteY79" fmla="*/ 6053779 h 9227237"/>
              <a:gd name="connsiteX80" fmla="*/ 13114421 w 13330989"/>
              <a:gd name="connsiteY80" fmla="*/ 6438789 h 9227237"/>
              <a:gd name="connsiteX81" fmla="*/ 13330989 w 13330989"/>
              <a:gd name="connsiteY81" fmla="*/ 6631294 h 9227237"/>
              <a:gd name="connsiteX82" fmla="*/ 13258800 w 13330989"/>
              <a:gd name="connsiteY82" fmla="*/ 6390663 h 9227237"/>
              <a:gd name="connsiteX83" fmla="*/ 11766884 w 13330989"/>
              <a:gd name="connsiteY83" fmla="*/ 4297168 h 9227237"/>
              <a:gd name="connsiteX84" fmla="*/ 10900610 w 13330989"/>
              <a:gd name="connsiteY84" fmla="*/ 3358705 h 9227237"/>
              <a:gd name="connsiteX85" fmla="*/ 8879305 w 13330989"/>
              <a:gd name="connsiteY85" fmla="*/ 1650221 h 9227237"/>
              <a:gd name="connsiteX86" fmla="*/ 6882063 w 13330989"/>
              <a:gd name="connsiteY86" fmla="*/ 639568 h 9227237"/>
              <a:gd name="connsiteX87" fmla="*/ 6039852 w 13330989"/>
              <a:gd name="connsiteY87" fmla="*/ 350810 h 9227237"/>
              <a:gd name="connsiteX88" fmla="*/ 4764505 w 13330989"/>
              <a:gd name="connsiteY88" fmla="*/ 37989 h 9227237"/>
              <a:gd name="connsiteX89" fmla="*/ 4379494 w 13330989"/>
              <a:gd name="connsiteY89" fmla="*/ 13926 h 9227237"/>
              <a:gd name="connsiteX90" fmla="*/ 4066673 w 13330989"/>
              <a:gd name="connsiteY90" fmla="*/ 62052 h 9227237"/>
              <a:gd name="connsiteX91" fmla="*/ 4114800 w 13330989"/>
              <a:gd name="connsiteY91" fmla="*/ 206431 h 9227237"/>
              <a:gd name="connsiteX92" fmla="*/ 4379494 w 13330989"/>
              <a:gd name="connsiteY92" fmla="*/ 447063 h 9227237"/>
              <a:gd name="connsiteX93" fmla="*/ 5414210 w 13330989"/>
              <a:gd name="connsiteY93" fmla="*/ 1193021 h 9227237"/>
              <a:gd name="connsiteX94" fmla="*/ 6160168 w 13330989"/>
              <a:gd name="connsiteY94" fmla="*/ 1746473 h 9227237"/>
              <a:gd name="connsiteX95" fmla="*/ 7026442 w 13330989"/>
              <a:gd name="connsiteY95" fmla="*/ 2348052 h 9227237"/>
              <a:gd name="connsiteX96" fmla="*/ 10828421 w 13330989"/>
              <a:gd name="connsiteY96" fmla="*/ 5476263 h 9227237"/>
              <a:gd name="connsiteX97" fmla="*/ 12609094 w 13330989"/>
              <a:gd name="connsiteY97" fmla="*/ 7305063 h 9227237"/>
              <a:gd name="connsiteX98" fmla="*/ 12849726 w 13330989"/>
              <a:gd name="connsiteY98" fmla="*/ 7593821 h 9227237"/>
              <a:gd name="connsiteX99" fmla="*/ 12801600 w 13330989"/>
              <a:gd name="connsiteY99" fmla="*/ 7497568 h 9227237"/>
              <a:gd name="connsiteX100" fmla="*/ 12536905 w 13330989"/>
              <a:gd name="connsiteY100" fmla="*/ 7064431 h 9227237"/>
              <a:gd name="connsiteX101" fmla="*/ 10684042 w 13330989"/>
              <a:gd name="connsiteY101" fmla="*/ 4489673 h 9227237"/>
              <a:gd name="connsiteX102" fmla="*/ 9697452 w 13330989"/>
              <a:gd name="connsiteY102" fmla="*/ 3406831 h 9227237"/>
              <a:gd name="connsiteX103" fmla="*/ 8566484 w 13330989"/>
              <a:gd name="connsiteY103" fmla="*/ 2348052 h 9227237"/>
              <a:gd name="connsiteX104" fmla="*/ 6256421 w 13330989"/>
              <a:gd name="connsiteY104" fmla="*/ 856137 h 9227237"/>
              <a:gd name="connsiteX105" fmla="*/ 5197642 w 13330989"/>
              <a:gd name="connsiteY105" fmla="*/ 447063 h 9227237"/>
              <a:gd name="connsiteX106" fmla="*/ 3609473 w 13330989"/>
              <a:gd name="connsiteY106" fmla="*/ 206431 h 9227237"/>
              <a:gd name="connsiteX107" fmla="*/ 2719136 w 13330989"/>
              <a:gd name="connsiteY107" fmla="*/ 230494 h 9227237"/>
              <a:gd name="connsiteX108" fmla="*/ 2550694 w 13330989"/>
              <a:gd name="connsiteY108" fmla="*/ 302684 h 9227237"/>
              <a:gd name="connsiteX109" fmla="*/ 2574758 w 13330989"/>
              <a:gd name="connsiteY109" fmla="*/ 447063 h 9227237"/>
              <a:gd name="connsiteX110" fmla="*/ 2815389 w 13330989"/>
              <a:gd name="connsiteY110" fmla="*/ 639568 h 9227237"/>
              <a:gd name="connsiteX111" fmla="*/ 3874168 w 13330989"/>
              <a:gd name="connsiteY111" fmla="*/ 1337400 h 9227237"/>
              <a:gd name="connsiteX112" fmla="*/ 6521115 w 13330989"/>
              <a:gd name="connsiteY112" fmla="*/ 3118073 h 9227237"/>
              <a:gd name="connsiteX113" fmla="*/ 8590547 w 13330989"/>
              <a:gd name="connsiteY113" fmla="*/ 4730305 h 9227237"/>
              <a:gd name="connsiteX114" fmla="*/ 10395284 w 13330989"/>
              <a:gd name="connsiteY114" fmla="*/ 6462852 h 9227237"/>
              <a:gd name="connsiteX115" fmla="*/ 11670631 w 13330989"/>
              <a:gd name="connsiteY115" fmla="*/ 7762263 h 9227237"/>
              <a:gd name="connsiteX116" fmla="*/ 12272210 w 13330989"/>
              <a:gd name="connsiteY116" fmla="*/ 8387905 h 9227237"/>
              <a:gd name="connsiteX117" fmla="*/ 11863136 w 13330989"/>
              <a:gd name="connsiteY117" fmla="*/ 7666010 h 9227237"/>
              <a:gd name="connsiteX118" fmla="*/ 10587789 w 13330989"/>
              <a:gd name="connsiteY118" fmla="*/ 5861273 h 9227237"/>
              <a:gd name="connsiteX119" fmla="*/ 9625263 w 13330989"/>
              <a:gd name="connsiteY119" fmla="*/ 4730305 h 9227237"/>
              <a:gd name="connsiteX120" fmla="*/ 7291136 w 13330989"/>
              <a:gd name="connsiteY120" fmla="*/ 2660873 h 9227237"/>
              <a:gd name="connsiteX121" fmla="*/ 6039852 w 13330989"/>
              <a:gd name="connsiteY121" fmla="*/ 1914916 h 9227237"/>
              <a:gd name="connsiteX122" fmla="*/ 3874168 w 13330989"/>
              <a:gd name="connsiteY122" fmla="*/ 1048642 h 9227237"/>
              <a:gd name="connsiteX123" fmla="*/ 3056021 w 13330989"/>
              <a:gd name="connsiteY123" fmla="*/ 856137 h 9227237"/>
              <a:gd name="connsiteX124" fmla="*/ 2430379 w 13330989"/>
              <a:gd name="connsiteY124" fmla="*/ 735821 h 9227237"/>
              <a:gd name="connsiteX125" fmla="*/ 1684421 w 13330989"/>
              <a:gd name="connsiteY125" fmla="*/ 615505 h 9227237"/>
              <a:gd name="connsiteX126" fmla="*/ 1732547 w 13330989"/>
              <a:gd name="connsiteY126" fmla="*/ 759884 h 9227237"/>
              <a:gd name="connsiteX127" fmla="*/ 2622884 w 13330989"/>
              <a:gd name="connsiteY127" fmla="*/ 1265210 h 9227237"/>
              <a:gd name="connsiteX128" fmla="*/ 4235115 w 13330989"/>
              <a:gd name="connsiteY128" fmla="*/ 2251800 h 9227237"/>
              <a:gd name="connsiteX129" fmla="*/ 6328610 w 13330989"/>
              <a:gd name="connsiteY129" fmla="*/ 3791842 h 9227237"/>
              <a:gd name="connsiteX130" fmla="*/ 8518358 w 13330989"/>
              <a:gd name="connsiteY130" fmla="*/ 5644705 h 9227237"/>
              <a:gd name="connsiteX131" fmla="*/ 9504947 w 13330989"/>
              <a:gd name="connsiteY131" fmla="*/ 6583168 h 9227237"/>
              <a:gd name="connsiteX132" fmla="*/ 10948736 w 13330989"/>
              <a:gd name="connsiteY132" fmla="*/ 8123210 h 9227237"/>
              <a:gd name="connsiteX133" fmla="*/ 11405936 w 13330989"/>
              <a:gd name="connsiteY133" fmla="*/ 8628537 h 9227237"/>
              <a:gd name="connsiteX134" fmla="*/ 11646568 w 13330989"/>
              <a:gd name="connsiteY134" fmla="*/ 8893231 h 9227237"/>
              <a:gd name="connsiteX135" fmla="*/ 11117179 w 13330989"/>
              <a:gd name="connsiteY135" fmla="*/ 8147273 h 9227237"/>
              <a:gd name="connsiteX136" fmla="*/ 10491536 w 13330989"/>
              <a:gd name="connsiteY136" fmla="*/ 7353189 h 9227237"/>
              <a:gd name="connsiteX137" fmla="*/ 8638673 w 13330989"/>
              <a:gd name="connsiteY137" fmla="*/ 5283758 h 9227237"/>
              <a:gd name="connsiteX138" fmla="*/ 6063915 w 13330989"/>
              <a:gd name="connsiteY138" fmla="*/ 3238389 h 9227237"/>
              <a:gd name="connsiteX139" fmla="*/ 4716379 w 13330989"/>
              <a:gd name="connsiteY139" fmla="*/ 2468368 h 9227237"/>
              <a:gd name="connsiteX140" fmla="*/ 2430379 w 13330989"/>
              <a:gd name="connsiteY140" fmla="*/ 1529905 h 9227237"/>
              <a:gd name="connsiteX141" fmla="*/ 986589 w 13330989"/>
              <a:gd name="connsiteY141" fmla="*/ 1217084 h 9227237"/>
              <a:gd name="connsiteX142" fmla="*/ 625642 w 13330989"/>
              <a:gd name="connsiteY142" fmla="*/ 1193021 h 9227237"/>
              <a:gd name="connsiteX143" fmla="*/ 457200 w 13330989"/>
              <a:gd name="connsiteY143" fmla="*/ 1265210 h 9227237"/>
              <a:gd name="connsiteX144" fmla="*/ 697831 w 13330989"/>
              <a:gd name="connsiteY144" fmla="*/ 1385526 h 9227237"/>
              <a:gd name="connsiteX145" fmla="*/ 1756610 w 13330989"/>
              <a:gd name="connsiteY145" fmla="*/ 1987105 h 9227237"/>
              <a:gd name="connsiteX146" fmla="*/ 3489158 w 13330989"/>
              <a:gd name="connsiteY146" fmla="*/ 3021821 h 9227237"/>
              <a:gd name="connsiteX147" fmla="*/ 5654842 w 13330989"/>
              <a:gd name="connsiteY147" fmla="*/ 4465610 h 9227237"/>
              <a:gd name="connsiteX148" fmla="*/ 7844589 w 13330989"/>
              <a:gd name="connsiteY148" fmla="*/ 6270347 h 9227237"/>
              <a:gd name="connsiteX149" fmla="*/ 9529010 w 13330989"/>
              <a:gd name="connsiteY149" fmla="*/ 7906642 h 9227237"/>
              <a:gd name="connsiteX150" fmla="*/ 10058400 w 13330989"/>
              <a:gd name="connsiteY150" fmla="*/ 8484158 h 9227237"/>
              <a:gd name="connsiteX151" fmla="*/ 10371221 w 13330989"/>
              <a:gd name="connsiteY151" fmla="*/ 8845105 h 9227237"/>
              <a:gd name="connsiteX152" fmla="*/ 10467473 w 13330989"/>
              <a:gd name="connsiteY152" fmla="*/ 8941358 h 9227237"/>
              <a:gd name="connsiteX153" fmla="*/ 10371221 w 13330989"/>
              <a:gd name="connsiteY153" fmla="*/ 8796979 h 9227237"/>
              <a:gd name="connsiteX154" fmla="*/ 8783052 w 13330989"/>
              <a:gd name="connsiteY154" fmla="*/ 6871926 h 9227237"/>
              <a:gd name="connsiteX155" fmla="*/ 7868652 w 13330989"/>
              <a:gd name="connsiteY155" fmla="*/ 5861273 h 9227237"/>
              <a:gd name="connsiteX156" fmla="*/ 6761747 w 13330989"/>
              <a:gd name="connsiteY156" fmla="*/ 4850621 h 9227237"/>
              <a:gd name="connsiteX157" fmla="*/ 4235115 w 13330989"/>
              <a:gd name="connsiteY157" fmla="*/ 3094010 h 9227237"/>
              <a:gd name="connsiteX158" fmla="*/ 2021305 w 13330989"/>
              <a:gd name="connsiteY158" fmla="*/ 2251800 h 9227237"/>
              <a:gd name="connsiteX159" fmla="*/ 1275347 w 13330989"/>
              <a:gd name="connsiteY159" fmla="*/ 2131484 h 9227237"/>
              <a:gd name="connsiteX160" fmla="*/ 577515 w 13330989"/>
              <a:gd name="connsiteY160" fmla="*/ 2203673 h 9227237"/>
              <a:gd name="connsiteX161" fmla="*/ 505326 w 13330989"/>
              <a:gd name="connsiteY161" fmla="*/ 2299926 h 9227237"/>
              <a:gd name="connsiteX162" fmla="*/ 577515 w 13330989"/>
              <a:gd name="connsiteY162" fmla="*/ 2444305 h 9227237"/>
              <a:gd name="connsiteX163" fmla="*/ 1130968 w 13330989"/>
              <a:gd name="connsiteY163" fmla="*/ 2949631 h 9227237"/>
              <a:gd name="connsiteX164" fmla="*/ 2839452 w 13330989"/>
              <a:gd name="connsiteY164" fmla="*/ 4321231 h 9227237"/>
              <a:gd name="connsiteX165" fmla="*/ 4355431 w 13330989"/>
              <a:gd name="connsiteY165" fmla="*/ 5380010 h 9227237"/>
              <a:gd name="connsiteX166" fmla="*/ 5197642 w 13330989"/>
              <a:gd name="connsiteY166" fmla="*/ 5909400 h 9227237"/>
              <a:gd name="connsiteX167" fmla="*/ 6087979 w 13330989"/>
              <a:gd name="connsiteY167" fmla="*/ 6486916 h 9227237"/>
              <a:gd name="connsiteX168" fmla="*/ 7772400 w 13330989"/>
              <a:gd name="connsiteY168" fmla="*/ 7641947 h 9227237"/>
              <a:gd name="connsiteX169" fmla="*/ 9023684 w 13330989"/>
              <a:gd name="connsiteY169" fmla="*/ 8604473 h 9227237"/>
              <a:gd name="connsiteX170" fmla="*/ 9553073 w 13330989"/>
              <a:gd name="connsiteY170" fmla="*/ 9013547 h 9227237"/>
              <a:gd name="connsiteX171" fmla="*/ 9312442 w 13330989"/>
              <a:gd name="connsiteY171" fmla="*/ 8580410 h 9227237"/>
              <a:gd name="connsiteX172" fmla="*/ 8181473 w 13330989"/>
              <a:gd name="connsiteY172" fmla="*/ 7112558 h 9227237"/>
              <a:gd name="connsiteX173" fmla="*/ 7267073 w 13330989"/>
              <a:gd name="connsiteY173" fmla="*/ 6125968 h 9227237"/>
              <a:gd name="connsiteX174" fmla="*/ 4884821 w 13330989"/>
              <a:gd name="connsiteY174" fmla="*/ 4224979 h 9227237"/>
              <a:gd name="connsiteX175" fmla="*/ 3609473 w 13330989"/>
              <a:gd name="connsiteY175" fmla="*/ 3575273 h 9227237"/>
              <a:gd name="connsiteX176" fmla="*/ 1491915 w 13330989"/>
              <a:gd name="connsiteY176" fmla="*/ 3069947 h 9227237"/>
              <a:gd name="connsiteX177" fmla="*/ 96252 w 13330989"/>
              <a:gd name="connsiteY177" fmla="*/ 3262452 h 9227237"/>
              <a:gd name="connsiteX178" fmla="*/ 0 w 13330989"/>
              <a:gd name="connsiteY178" fmla="*/ 3382768 h 9227237"/>
              <a:gd name="connsiteX179" fmla="*/ 312821 w 13330989"/>
              <a:gd name="connsiteY179" fmla="*/ 3767779 h 9227237"/>
              <a:gd name="connsiteX180" fmla="*/ 2141621 w 13330989"/>
              <a:gd name="connsiteY180" fmla="*/ 4898747 h 9227237"/>
              <a:gd name="connsiteX181" fmla="*/ 3007894 w 13330989"/>
              <a:gd name="connsiteY181" fmla="*/ 5380010 h 9227237"/>
              <a:gd name="connsiteX182" fmla="*/ 3922294 w 13330989"/>
              <a:gd name="connsiteY182" fmla="*/ 5909400 h 9227237"/>
              <a:gd name="connsiteX183" fmla="*/ 4884821 w 13330989"/>
              <a:gd name="connsiteY183" fmla="*/ 6438789 h 9227237"/>
              <a:gd name="connsiteX184" fmla="*/ 6713621 w 13330989"/>
              <a:gd name="connsiteY184" fmla="*/ 7569758 h 9227237"/>
              <a:gd name="connsiteX185" fmla="*/ 8109284 w 13330989"/>
              <a:gd name="connsiteY185" fmla="*/ 8556347 h 9227237"/>
              <a:gd name="connsiteX186" fmla="*/ 8518358 w 13330989"/>
              <a:gd name="connsiteY186" fmla="*/ 8869168 h 9227237"/>
              <a:gd name="connsiteX187" fmla="*/ 8470231 w 13330989"/>
              <a:gd name="connsiteY187" fmla="*/ 8676663 h 9227237"/>
              <a:gd name="connsiteX188" fmla="*/ 7363326 w 13330989"/>
              <a:gd name="connsiteY188" fmla="*/ 7497568 h 9227237"/>
              <a:gd name="connsiteX189" fmla="*/ 6497052 w 13330989"/>
              <a:gd name="connsiteY189" fmla="*/ 6751610 h 9227237"/>
              <a:gd name="connsiteX190" fmla="*/ 4379494 w 13330989"/>
              <a:gd name="connsiteY190" fmla="*/ 5452200 h 9227237"/>
              <a:gd name="connsiteX191" fmla="*/ 2358189 w 13330989"/>
              <a:gd name="connsiteY191" fmla="*/ 4754368 h 9227237"/>
              <a:gd name="connsiteX192" fmla="*/ 1588168 w 13330989"/>
              <a:gd name="connsiteY192" fmla="*/ 4609989 h 9227237"/>
              <a:gd name="connsiteX193" fmla="*/ 601579 w 13330989"/>
              <a:gd name="connsiteY193" fmla="*/ 4537800 h 9227237"/>
              <a:gd name="connsiteX194" fmla="*/ 312821 w 13330989"/>
              <a:gd name="connsiteY194" fmla="*/ 4609989 h 9227237"/>
              <a:gd name="connsiteX195" fmla="*/ 360947 w 13330989"/>
              <a:gd name="connsiteY195" fmla="*/ 4706242 h 9227237"/>
              <a:gd name="connsiteX196" fmla="*/ 577515 w 13330989"/>
              <a:gd name="connsiteY196" fmla="*/ 4874684 h 9227237"/>
              <a:gd name="connsiteX197" fmla="*/ 1515979 w 13330989"/>
              <a:gd name="connsiteY197" fmla="*/ 5404073 h 9227237"/>
              <a:gd name="connsiteX198" fmla="*/ 3056021 w 13330989"/>
              <a:gd name="connsiteY198" fmla="*/ 6174094 h 9227237"/>
              <a:gd name="connsiteX199" fmla="*/ 4908884 w 13330989"/>
              <a:gd name="connsiteY199" fmla="*/ 7088494 h 9227237"/>
              <a:gd name="connsiteX200" fmla="*/ 5799221 w 13330989"/>
              <a:gd name="connsiteY200" fmla="*/ 7521631 h 9227237"/>
              <a:gd name="connsiteX201" fmla="*/ 6569242 w 13330989"/>
              <a:gd name="connsiteY201" fmla="*/ 7930705 h 9227237"/>
              <a:gd name="connsiteX202" fmla="*/ 7170821 w 13330989"/>
              <a:gd name="connsiteY202" fmla="*/ 8267589 h 9227237"/>
              <a:gd name="connsiteX203" fmla="*/ 7579894 w 13330989"/>
              <a:gd name="connsiteY203" fmla="*/ 8484158 h 9227237"/>
              <a:gd name="connsiteX204" fmla="*/ 7772400 w 13330989"/>
              <a:gd name="connsiteY204" fmla="*/ 8556347 h 9227237"/>
              <a:gd name="connsiteX205" fmla="*/ 7531768 w 13330989"/>
              <a:gd name="connsiteY205" fmla="*/ 8243526 h 9227237"/>
              <a:gd name="connsiteX206" fmla="*/ 6448926 w 13330989"/>
              <a:gd name="connsiteY206" fmla="*/ 7401316 h 9227237"/>
              <a:gd name="connsiteX207" fmla="*/ 5654842 w 13330989"/>
              <a:gd name="connsiteY207" fmla="*/ 6968179 h 9227237"/>
              <a:gd name="connsiteX208" fmla="*/ 3128210 w 13330989"/>
              <a:gd name="connsiteY208" fmla="*/ 6366600 h 9227237"/>
              <a:gd name="connsiteX209" fmla="*/ 2454442 w 13330989"/>
              <a:gd name="connsiteY209" fmla="*/ 6342537 h 9227237"/>
              <a:gd name="connsiteX210" fmla="*/ 1467852 w 13330989"/>
              <a:gd name="connsiteY210" fmla="*/ 6366600 h 9227237"/>
              <a:gd name="connsiteX211" fmla="*/ 866273 w 13330989"/>
              <a:gd name="connsiteY211" fmla="*/ 6462852 h 9227237"/>
              <a:gd name="connsiteX212" fmla="*/ 649705 w 13330989"/>
              <a:gd name="connsiteY212" fmla="*/ 6607231 h 9227237"/>
              <a:gd name="connsiteX213" fmla="*/ 697831 w 13330989"/>
              <a:gd name="connsiteY213" fmla="*/ 6679421 h 9227237"/>
              <a:gd name="connsiteX214" fmla="*/ 890336 w 13330989"/>
              <a:gd name="connsiteY214" fmla="*/ 6799737 h 9227237"/>
              <a:gd name="connsiteX215" fmla="*/ 1636294 w 13330989"/>
              <a:gd name="connsiteY215" fmla="*/ 7088494 h 9227237"/>
              <a:gd name="connsiteX216" fmla="*/ 2743200 w 13330989"/>
              <a:gd name="connsiteY216" fmla="*/ 7473505 h 9227237"/>
              <a:gd name="connsiteX217" fmla="*/ 4066673 w 13330989"/>
              <a:gd name="connsiteY217" fmla="*/ 7882579 h 9227237"/>
              <a:gd name="connsiteX218" fmla="*/ 4692315 w 13330989"/>
              <a:gd name="connsiteY218" fmla="*/ 8051021 h 9227237"/>
              <a:gd name="connsiteX219" fmla="*/ 5197642 w 13330989"/>
              <a:gd name="connsiteY219" fmla="*/ 8219463 h 9227237"/>
              <a:gd name="connsiteX220" fmla="*/ 5702968 w 13330989"/>
              <a:gd name="connsiteY220" fmla="*/ 8363842 h 9227237"/>
              <a:gd name="connsiteX221" fmla="*/ 5558589 w 13330989"/>
              <a:gd name="connsiteY221" fmla="*/ 8243526 h 9227237"/>
              <a:gd name="connsiteX222" fmla="*/ 4740442 w 13330989"/>
              <a:gd name="connsiteY222" fmla="*/ 7858516 h 9227237"/>
              <a:gd name="connsiteX223" fmla="*/ 4114800 w 13330989"/>
              <a:gd name="connsiteY223" fmla="*/ 7641947 h 9227237"/>
              <a:gd name="connsiteX224" fmla="*/ 2839452 w 13330989"/>
              <a:gd name="connsiteY224" fmla="*/ 7329126 h 9227237"/>
              <a:gd name="connsiteX225" fmla="*/ 2334126 w 13330989"/>
              <a:gd name="connsiteY225" fmla="*/ 7281000 h 9227237"/>
              <a:gd name="connsiteX226" fmla="*/ 1684421 w 13330989"/>
              <a:gd name="connsiteY226" fmla="*/ 7377252 h 9227237"/>
              <a:gd name="connsiteX227" fmla="*/ 1756610 w 13330989"/>
              <a:gd name="connsiteY227" fmla="*/ 7473505 h 9227237"/>
              <a:gd name="connsiteX228" fmla="*/ 1997242 w 13330989"/>
              <a:gd name="connsiteY228" fmla="*/ 7593821 h 9227237"/>
              <a:gd name="connsiteX229" fmla="*/ 2382252 w 13330989"/>
              <a:gd name="connsiteY229" fmla="*/ 7738200 h 9227237"/>
              <a:gd name="connsiteX230" fmla="*/ 3416968 w 13330989"/>
              <a:gd name="connsiteY230" fmla="*/ 8051021 h 9227237"/>
              <a:gd name="connsiteX231" fmla="*/ 4716379 w 13330989"/>
              <a:gd name="connsiteY231" fmla="*/ 8411968 h 9227237"/>
              <a:gd name="connsiteX232" fmla="*/ 5293894 w 13330989"/>
              <a:gd name="connsiteY232" fmla="*/ 8580410 h 9227237"/>
              <a:gd name="connsiteX233" fmla="*/ 5727031 w 13330989"/>
              <a:gd name="connsiteY233" fmla="*/ 8724789 h 9227237"/>
              <a:gd name="connsiteX234" fmla="*/ 5991726 w 13330989"/>
              <a:gd name="connsiteY234" fmla="*/ 8772916 h 9227237"/>
              <a:gd name="connsiteX235" fmla="*/ 5919536 w 13330989"/>
              <a:gd name="connsiteY235" fmla="*/ 8628537 h 922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3330989" h="9227237">
                <a:moveTo>
                  <a:pt x="12801600" y="2348052"/>
                </a:moveTo>
                <a:cubicBezTo>
                  <a:pt x="12721389" y="2219715"/>
                  <a:pt x="12651772" y="2084115"/>
                  <a:pt x="12560968" y="1963042"/>
                </a:cubicBezTo>
                <a:cubicBezTo>
                  <a:pt x="12400538" y="1749136"/>
                  <a:pt x="12266633" y="1548391"/>
                  <a:pt x="12079705" y="1361463"/>
                </a:cubicBezTo>
                <a:cubicBezTo>
                  <a:pt x="12003399" y="1285157"/>
                  <a:pt x="11917963" y="1218525"/>
                  <a:pt x="11839073" y="1144894"/>
                </a:cubicBezTo>
                <a:cubicBezTo>
                  <a:pt x="11677312" y="993917"/>
                  <a:pt x="11534827" y="820456"/>
                  <a:pt x="11357810" y="687694"/>
                </a:cubicBezTo>
                <a:cubicBezTo>
                  <a:pt x="11293642" y="639568"/>
                  <a:pt x="11231402" y="588757"/>
                  <a:pt x="11165305" y="543316"/>
                </a:cubicBezTo>
                <a:cubicBezTo>
                  <a:pt x="11006548" y="434171"/>
                  <a:pt x="10984040" y="428620"/>
                  <a:pt x="10828421" y="350810"/>
                </a:cubicBezTo>
                <a:cubicBezTo>
                  <a:pt x="10748210" y="382894"/>
                  <a:pt x="10654651" y="392358"/>
                  <a:pt x="10587789" y="447063"/>
                </a:cubicBezTo>
                <a:cubicBezTo>
                  <a:pt x="10556135" y="472962"/>
                  <a:pt x="10557347" y="526980"/>
                  <a:pt x="10563726" y="567379"/>
                </a:cubicBezTo>
                <a:cubicBezTo>
                  <a:pt x="10581941" y="682738"/>
                  <a:pt x="10617421" y="795505"/>
                  <a:pt x="10659979" y="904263"/>
                </a:cubicBezTo>
                <a:cubicBezTo>
                  <a:pt x="10728984" y="1080609"/>
                  <a:pt x="10840303" y="1204903"/>
                  <a:pt x="10972800" y="1337400"/>
                </a:cubicBezTo>
                <a:cubicBezTo>
                  <a:pt x="11121244" y="1485844"/>
                  <a:pt x="11276529" y="1627297"/>
                  <a:pt x="11430000" y="1770537"/>
                </a:cubicBezTo>
                <a:cubicBezTo>
                  <a:pt x="11517172" y="1851897"/>
                  <a:pt x="11601582" y="1936679"/>
                  <a:pt x="11694694" y="2011168"/>
                </a:cubicBezTo>
                <a:cubicBezTo>
                  <a:pt x="11855115" y="2139505"/>
                  <a:pt x="12009812" y="2275345"/>
                  <a:pt x="12175958" y="2396179"/>
                </a:cubicBezTo>
                <a:lnTo>
                  <a:pt x="12440652" y="2588684"/>
                </a:lnTo>
                <a:cubicBezTo>
                  <a:pt x="12416589" y="2524516"/>
                  <a:pt x="12400381" y="2456824"/>
                  <a:pt x="12368463" y="2396179"/>
                </a:cubicBezTo>
                <a:cubicBezTo>
                  <a:pt x="12287224" y="2241825"/>
                  <a:pt x="12065246" y="1935964"/>
                  <a:pt x="11959389" y="1818663"/>
                </a:cubicBezTo>
                <a:cubicBezTo>
                  <a:pt x="11750362" y="1587038"/>
                  <a:pt x="11546570" y="1347939"/>
                  <a:pt x="11309684" y="1144894"/>
                </a:cubicBezTo>
                <a:cubicBezTo>
                  <a:pt x="11197389" y="1048642"/>
                  <a:pt x="11089546" y="946939"/>
                  <a:pt x="10972800" y="856137"/>
                </a:cubicBezTo>
                <a:cubicBezTo>
                  <a:pt x="10778228" y="704804"/>
                  <a:pt x="10624173" y="600036"/>
                  <a:pt x="10395284" y="519252"/>
                </a:cubicBezTo>
                <a:cubicBezTo>
                  <a:pt x="10349275" y="503014"/>
                  <a:pt x="10299031" y="503210"/>
                  <a:pt x="10250905" y="495189"/>
                </a:cubicBezTo>
                <a:cubicBezTo>
                  <a:pt x="10234863" y="527273"/>
                  <a:pt x="10196882" y="556059"/>
                  <a:pt x="10202779" y="591442"/>
                </a:cubicBezTo>
                <a:cubicBezTo>
                  <a:pt x="10214573" y="662208"/>
                  <a:pt x="10257027" y="725787"/>
                  <a:pt x="10299031" y="783947"/>
                </a:cubicBezTo>
                <a:cubicBezTo>
                  <a:pt x="10466260" y="1015495"/>
                  <a:pt x="10626456" y="1255751"/>
                  <a:pt x="10828421" y="1457716"/>
                </a:cubicBezTo>
                <a:cubicBezTo>
                  <a:pt x="10956758" y="1586053"/>
                  <a:pt x="11089165" y="1710443"/>
                  <a:pt x="11213431" y="1842726"/>
                </a:cubicBezTo>
                <a:cubicBezTo>
                  <a:pt x="11337939" y="1975267"/>
                  <a:pt x="11444288" y="2124734"/>
                  <a:pt x="11574379" y="2251800"/>
                </a:cubicBezTo>
                <a:cubicBezTo>
                  <a:pt x="11789767" y="2462179"/>
                  <a:pt x="12023450" y="2652973"/>
                  <a:pt x="12248147" y="2853379"/>
                </a:cubicBezTo>
                <a:cubicBezTo>
                  <a:pt x="12489472" y="3068615"/>
                  <a:pt x="12389612" y="2989558"/>
                  <a:pt x="12560968" y="3118073"/>
                </a:cubicBezTo>
                <a:cubicBezTo>
                  <a:pt x="12377183" y="2842397"/>
                  <a:pt x="12553877" y="3086987"/>
                  <a:pt x="12224084" y="2733063"/>
                </a:cubicBezTo>
                <a:cubicBezTo>
                  <a:pt x="11972489" y="2463059"/>
                  <a:pt x="11745373" y="2169437"/>
                  <a:pt x="11478126" y="1914916"/>
                </a:cubicBezTo>
                <a:cubicBezTo>
                  <a:pt x="10977877" y="1438487"/>
                  <a:pt x="11002655" y="1436257"/>
                  <a:pt x="10467473" y="1024579"/>
                </a:cubicBezTo>
                <a:cubicBezTo>
                  <a:pt x="10326309" y="915992"/>
                  <a:pt x="10186181" y="804824"/>
                  <a:pt x="10034336" y="711758"/>
                </a:cubicBezTo>
                <a:cubicBezTo>
                  <a:pt x="9936420" y="651745"/>
                  <a:pt x="9825789" y="615505"/>
                  <a:pt x="9721515" y="567379"/>
                </a:cubicBezTo>
                <a:cubicBezTo>
                  <a:pt x="9681410" y="615505"/>
                  <a:pt x="9590313" y="650065"/>
                  <a:pt x="9601200" y="711758"/>
                </a:cubicBezTo>
                <a:cubicBezTo>
                  <a:pt x="9620160" y="819196"/>
                  <a:pt x="9723490" y="892953"/>
                  <a:pt x="9793705" y="976452"/>
                </a:cubicBezTo>
                <a:cubicBezTo>
                  <a:pt x="10020496" y="1246150"/>
                  <a:pt x="10238882" y="1524901"/>
                  <a:pt x="10491536" y="1770537"/>
                </a:cubicBezTo>
                <a:cubicBezTo>
                  <a:pt x="10780294" y="2051274"/>
                  <a:pt x="11064864" y="2336383"/>
                  <a:pt x="11357810" y="2612747"/>
                </a:cubicBezTo>
                <a:cubicBezTo>
                  <a:pt x="11490086" y="2737536"/>
                  <a:pt x="11617369" y="2870183"/>
                  <a:pt x="11766884" y="2973694"/>
                </a:cubicBezTo>
                <a:cubicBezTo>
                  <a:pt x="12140506" y="3232356"/>
                  <a:pt x="11983413" y="3107727"/>
                  <a:pt x="12248147" y="3334642"/>
                </a:cubicBezTo>
                <a:cubicBezTo>
                  <a:pt x="12080076" y="2998497"/>
                  <a:pt x="12211684" y="3236350"/>
                  <a:pt x="11622505" y="2660873"/>
                </a:cubicBezTo>
                <a:cubicBezTo>
                  <a:pt x="11472325" y="2514186"/>
                  <a:pt x="11319415" y="2370289"/>
                  <a:pt x="11165305" y="2227737"/>
                </a:cubicBezTo>
                <a:cubicBezTo>
                  <a:pt x="10770680" y="1862709"/>
                  <a:pt x="10577597" y="1686805"/>
                  <a:pt x="10154652" y="1361463"/>
                </a:cubicBezTo>
                <a:cubicBezTo>
                  <a:pt x="10013489" y="1252876"/>
                  <a:pt x="9871169" y="1145193"/>
                  <a:pt x="9721515" y="1048642"/>
                </a:cubicBezTo>
                <a:cubicBezTo>
                  <a:pt x="9621999" y="984438"/>
                  <a:pt x="9512968" y="936347"/>
                  <a:pt x="9408694" y="880200"/>
                </a:cubicBezTo>
                <a:cubicBezTo>
                  <a:pt x="9281686" y="1324730"/>
                  <a:pt x="9302314" y="1077241"/>
                  <a:pt x="9938084" y="1746473"/>
                </a:cubicBezTo>
                <a:cubicBezTo>
                  <a:pt x="10547261" y="2387712"/>
                  <a:pt x="11087985" y="3008011"/>
                  <a:pt x="11790947" y="3551210"/>
                </a:cubicBezTo>
                <a:lnTo>
                  <a:pt x="12320336" y="3960284"/>
                </a:lnTo>
                <a:cubicBezTo>
                  <a:pt x="12204009" y="3727629"/>
                  <a:pt x="12229027" y="3753487"/>
                  <a:pt x="11983452" y="3479021"/>
                </a:cubicBezTo>
                <a:cubicBezTo>
                  <a:pt x="11669350" y="3127966"/>
                  <a:pt x="11360241" y="2771053"/>
                  <a:pt x="11020926" y="2444305"/>
                </a:cubicBezTo>
                <a:cubicBezTo>
                  <a:pt x="10398657" y="1845083"/>
                  <a:pt x="10374635" y="1789069"/>
                  <a:pt x="9697452" y="1265210"/>
                </a:cubicBezTo>
                <a:cubicBezTo>
                  <a:pt x="9384148" y="1022843"/>
                  <a:pt x="9042982" y="756337"/>
                  <a:pt x="8662736" y="615505"/>
                </a:cubicBezTo>
                <a:cubicBezTo>
                  <a:pt x="8594624" y="590278"/>
                  <a:pt x="8518357" y="599463"/>
                  <a:pt x="8446168" y="591442"/>
                </a:cubicBezTo>
                <a:cubicBezTo>
                  <a:pt x="8935443" y="1436552"/>
                  <a:pt x="8602551" y="947919"/>
                  <a:pt x="9673389" y="2035231"/>
                </a:cubicBezTo>
                <a:cubicBezTo>
                  <a:pt x="10512390" y="2887140"/>
                  <a:pt x="10359881" y="2717294"/>
                  <a:pt x="11502189" y="3743716"/>
                </a:cubicBezTo>
                <a:cubicBezTo>
                  <a:pt x="11645876" y="3872826"/>
                  <a:pt x="11789015" y="4002596"/>
                  <a:pt x="11935326" y="4128726"/>
                </a:cubicBezTo>
                <a:cubicBezTo>
                  <a:pt x="12157921" y="4320618"/>
                  <a:pt x="12121526" y="4292963"/>
                  <a:pt x="12272210" y="4393421"/>
                </a:cubicBezTo>
                <a:cubicBezTo>
                  <a:pt x="12248147" y="4353316"/>
                  <a:pt x="12229238" y="4309627"/>
                  <a:pt x="12200021" y="4273105"/>
                </a:cubicBezTo>
                <a:cubicBezTo>
                  <a:pt x="11592478" y="3513675"/>
                  <a:pt x="10962693" y="2775354"/>
                  <a:pt x="10226842" y="2131484"/>
                </a:cubicBezTo>
                <a:cubicBezTo>
                  <a:pt x="9639006" y="1617127"/>
                  <a:pt x="9362651" y="1345995"/>
                  <a:pt x="8734926" y="904263"/>
                </a:cubicBezTo>
                <a:cubicBezTo>
                  <a:pt x="8549275" y="773619"/>
                  <a:pt x="8358405" y="648839"/>
                  <a:pt x="8157410" y="543316"/>
                </a:cubicBezTo>
                <a:cubicBezTo>
                  <a:pt x="8036054" y="479604"/>
                  <a:pt x="7900737" y="447063"/>
                  <a:pt x="7772400" y="398937"/>
                </a:cubicBezTo>
                <a:cubicBezTo>
                  <a:pt x="7621075" y="512429"/>
                  <a:pt x="7593462" y="483528"/>
                  <a:pt x="7820526" y="735821"/>
                </a:cubicBezTo>
                <a:cubicBezTo>
                  <a:pt x="8116473" y="1064651"/>
                  <a:pt x="8436836" y="1371082"/>
                  <a:pt x="8758989" y="1674284"/>
                </a:cubicBezTo>
                <a:cubicBezTo>
                  <a:pt x="8982629" y="1884769"/>
                  <a:pt x="9228545" y="2070415"/>
                  <a:pt x="9456821" y="2275863"/>
                </a:cubicBezTo>
                <a:cubicBezTo>
                  <a:pt x="9709908" y="2503641"/>
                  <a:pt x="9953995" y="2741224"/>
                  <a:pt x="10202779" y="2973694"/>
                </a:cubicBezTo>
                <a:lnTo>
                  <a:pt x="10924673" y="3647463"/>
                </a:lnTo>
                <a:lnTo>
                  <a:pt x="11598442" y="4273105"/>
                </a:lnTo>
                <a:cubicBezTo>
                  <a:pt x="11776191" y="4440189"/>
                  <a:pt x="11948203" y="4613368"/>
                  <a:pt x="12127831" y="4778431"/>
                </a:cubicBezTo>
                <a:cubicBezTo>
                  <a:pt x="12612019" y="5223360"/>
                  <a:pt x="12356989" y="4933103"/>
                  <a:pt x="12609094" y="5235631"/>
                </a:cubicBezTo>
                <a:cubicBezTo>
                  <a:pt x="12601073" y="5211568"/>
                  <a:pt x="12601093" y="5183073"/>
                  <a:pt x="12585031" y="5163442"/>
                </a:cubicBezTo>
                <a:cubicBezTo>
                  <a:pt x="12231481" y="4731325"/>
                  <a:pt x="11744359" y="4199867"/>
                  <a:pt x="11357810" y="3791842"/>
                </a:cubicBezTo>
                <a:cubicBezTo>
                  <a:pt x="11041259" y="3457705"/>
                  <a:pt x="10185778" y="2564117"/>
                  <a:pt x="9841831" y="2299926"/>
                </a:cubicBezTo>
                <a:cubicBezTo>
                  <a:pt x="9288378" y="1874810"/>
                  <a:pt x="8793381" y="1360141"/>
                  <a:pt x="8181473" y="1024579"/>
                </a:cubicBezTo>
                <a:cubicBezTo>
                  <a:pt x="7682025" y="750688"/>
                  <a:pt x="7395597" y="564069"/>
                  <a:pt x="6882063" y="374873"/>
                </a:cubicBezTo>
                <a:cubicBezTo>
                  <a:pt x="6765220" y="331826"/>
                  <a:pt x="6641431" y="310705"/>
                  <a:pt x="6521115" y="278621"/>
                </a:cubicBezTo>
                <a:cubicBezTo>
                  <a:pt x="6271273" y="457080"/>
                  <a:pt x="6285955" y="362953"/>
                  <a:pt x="6593305" y="639568"/>
                </a:cubicBezTo>
                <a:cubicBezTo>
                  <a:pt x="7087199" y="1084072"/>
                  <a:pt x="7737016" y="1635597"/>
                  <a:pt x="8253663" y="2083358"/>
                </a:cubicBezTo>
                <a:cubicBezTo>
                  <a:pt x="9126595" y="2839898"/>
                  <a:pt x="8890095" y="2647275"/>
                  <a:pt x="9793705" y="3406831"/>
                </a:cubicBezTo>
                <a:cubicBezTo>
                  <a:pt x="10443980" y="3953439"/>
                  <a:pt x="10833908" y="4256416"/>
                  <a:pt x="11454063" y="4826558"/>
                </a:cubicBezTo>
                <a:cubicBezTo>
                  <a:pt x="12040445" y="5365651"/>
                  <a:pt x="12164634" y="5526585"/>
                  <a:pt x="12705347" y="6053779"/>
                </a:cubicBezTo>
                <a:cubicBezTo>
                  <a:pt x="12839420" y="6184501"/>
                  <a:pt x="12976827" y="6311779"/>
                  <a:pt x="13114421" y="6438789"/>
                </a:cubicBezTo>
                <a:cubicBezTo>
                  <a:pt x="13185393" y="6504301"/>
                  <a:pt x="13330989" y="6631294"/>
                  <a:pt x="13330989" y="6631294"/>
                </a:cubicBezTo>
                <a:cubicBezTo>
                  <a:pt x="13306926" y="6551084"/>
                  <a:pt x="13302755" y="6461942"/>
                  <a:pt x="13258800" y="6390663"/>
                </a:cubicBezTo>
                <a:cubicBezTo>
                  <a:pt x="12977346" y="5934251"/>
                  <a:pt x="12160860" y="4765015"/>
                  <a:pt x="11766884" y="4297168"/>
                </a:cubicBezTo>
                <a:cubicBezTo>
                  <a:pt x="11492662" y="3971529"/>
                  <a:pt x="11199666" y="3661696"/>
                  <a:pt x="10900610" y="3358705"/>
                </a:cubicBezTo>
                <a:cubicBezTo>
                  <a:pt x="10202168" y="2651073"/>
                  <a:pt x="9710019" y="2200810"/>
                  <a:pt x="8879305" y="1650221"/>
                </a:cubicBezTo>
                <a:cubicBezTo>
                  <a:pt x="8247074" y="1231184"/>
                  <a:pt x="7584986" y="917038"/>
                  <a:pt x="6882063" y="639568"/>
                </a:cubicBezTo>
                <a:cubicBezTo>
                  <a:pt x="6606012" y="530601"/>
                  <a:pt x="6323122" y="439332"/>
                  <a:pt x="6039852" y="350810"/>
                </a:cubicBezTo>
                <a:cubicBezTo>
                  <a:pt x="5710997" y="248043"/>
                  <a:pt x="5123089" y="91777"/>
                  <a:pt x="4764505" y="37989"/>
                </a:cubicBezTo>
                <a:cubicBezTo>
                  <a:pt x="4637340" y="18914"/>
                  <a:pt x="4507831" y="21947"/>
                  <a:pt x="4379494" y="13926"/>
                </a:cubicBezTo>
                <a:cubicBezTo>
                  <a:pt x="4275220" y="29968"/>
                  <a:pt x="4151995" y="0"/>
                  <a:pt x="4066673" y="62052"/>
                </a:cubicBezTo>
                <a:cubicBezTo>
                  <a:pt x="4025646" y="91890"/>
                  <a:pt x="4082810" y="167059"/>
                  <a:pt x="4114800" y="206431"/>
                </a:cubicBezTo>
                <a:cubicBezTo>
                  <a:pt x="4189993" y="298976"/>
                  <a:pt x="4284525" y="374957"/>
                  <a:pt x="4379494" y="447063"/>
                </a:cubicBezTo>
                <a:cubicBezTo>
                  <a:pt x="4718136" y="704180"/>
                  <a:pt x="5070744" y="942384"/>
                  <a:pt x="5414210" y="1193021"/>
                </a:cubicBezTo>
                <a:cubicBezTo>
                  <a:pt x="5664316" y="1375530"/>
                  <a:pt x="5908477" y="1566157"/>
                  <a:pt x="6160168" y="1746473"/>
                </a:cubicBezTo>
                <a:cubicBezTo>
                  <a:pt x="6445953" y="1951214"/>
                  <a:pt x="6748566" y="2132698"/>
                  <a:pt x="7026442" y="2348052"/>
                </a:cubicBezTo>
                <a:cubicBezTo>
                  <a:pt x="9058259" y="3922711"/>
                  <a:pt x="8901151" y="3741720"/>
                  <a:pt x="10828421" y="5476263"/>
                </a:cubicBezTo>
                <a:cubicBezTo>
                  <a:pt x="11306192" y="5906257"/>
                  <a:pt x="12248320" y="6872135"/>
                  <a:pt x="12609094" y="7305063"/>
                </a:cubicBezTo>
                <a:cubicBezTo>
                  <a:pt x="12689305" y="7401316"/>
                  <a:pt x="12761130" y="7505226"/>
                  <a:pt x="12849726" y="7593821"/>
                </a:cubicBezTo>
                <a:cubicBezTo>
                  <a:pt x="12875091" y="7619186"/>
                  <a:pt x="12819849" y="7528451"/>
                  <a:pt x="12801600" y="7497568"/>
                </a:cubicBezTo>
                <a:cubicBezTo>
                  <a:pt x="12715521" y="7351895"/>
                  <a:pt x="12631956" y="7204415"/>
                  <a:pt x="12536905" y="7064431"/>
                </a:cubicBezTo>
                <a:cubicBezTo>
                  <a:pt x="12390484" y="6848792"/>
                  <a:pt x="11014145" y="4851980"/>
                  <a:pt x="10684042" y="4489673"/>
                </a:cubicBezTo>
                <a:cubicBezTo>
                  <a:pt x="10355179" y="4128726"/>
                  <a:pt x="10040774" y="3754054"/>
                  <a:pt x="9697452" y="3406831"/>
                </a:cubicBezTo>
                <a:cubicBezTo>
                  <a:pt x="9334365" y="3039618"/>
                  <a:pt x="8963200" y="2678649"/>
                  <a:pt x="8566484" y="2348052"/>
                </a:cubicBezTo>
                <a:cubicBezTo>
                  <a:pt x="7851692" y="1752392"/>
                  <a:pt x="7097283" y="1253467"/>
                  <a:pt x="6256421" y="856137"/>
                </a:cubicBezTo>
                <a:cubicBezTo>
                  <a:pt x="5914337" y="694493"/>
                  <a:pt x="5560038" y="555782"/>
                  <a:pt x="5197642" y="447063"/>
                </a:cubicBezTo>
                <a:cubicBezTo>
                  <a:pt x="4676472" y="290712"/>
                  <a:pt x="4145213" y="260005"/>
                  <a:pt x="3609473" y="206431"/>
                </a:cubicBezTo>
                <a:cubicBezTo>
                  <a:pt x="3312694" y="214452"/>
                  <a:pt x="3014804" y="203615"/>
                  <a:pt x="2719136" y="230494"/>
                </a:cubicBezTo>
                <a:cubicBezTo>
                  <a:pt x="2658300" y="236025"/>
                  <a:pt x="2584579" y="251857"/>
                  <a:pt x="2550694" y="302684"/>
                </a:cubicBezTo>
                <a:cubicBezTo>
                  <a:pt x="2523630" y="343280"/>
                  <a:pt x="2544614" y="408698"/>
                  <a:pt x="2574758" y="447063"/>
                </a:cubicBezTo>
                <a:cubicBezTo>
                  <a:pt x="2638220" y="527833"/>
                  <a:pt x="2730652" y="581508"/>
                  <a:pt x="2815389" y="639568"/>
                </a:cubicBezTo>
                <a:cubicBezTo>
                  <a:pt x="3164078" y="878484"/>
                  <a:pt x="3517563" y="1110469"/>
                  <a:pt x="3874168" y="1337400"/>
                </a:cubicBezTo>
                <a:cubicBezTo>
                  <a:pt x="5691101" y="2493631"/>
                  <a:pt x="3494243" y="948815"/>
                  <a:pt x="6521115" y="3118073"/>
                </a:cubicBezTo>
                <a:cubicBezTo>
                  <a:pt x="6961379" y="3433596"/>
                  <a:pt x="8206323" y="4361450"/>
                  <a:pt x="8590547" y="4730305"/>
                </a:cubicBezTo>
                <a:lnTo>
                  <a:pt x="10395284" y="6462852"/>
                </a:lnTo>
                <a:cubicBezTo>
                  <a:pt x="10731634" y="6789592"/>
                  <a:pt x="11331520" y="7396380"/>
                  <a:pt x="11670631" y="7762263"/>
                </a:cubicBezTo>
                <a:cubicBezTo>
                  <a:pt x="12234371" y="8370509"/>
                  <a:pt x="11818440" y="7979512"/>
                  <a:pt x="12272210" y="8387905"/>
                </a:cubicBezTo>
                <a:cubicBezTo>
                  <a:pt x="12135617" y="8114717"/>
                  <a:pt x="12065823" y="7963899"/>
                  <a:pt x="11863136" y="7666010"/>
                </a:cubicBezTo>
                <a:cubicBezTo>
                  <a:pt x="11448751" y="7056990"/>
                  <a:pt x="11065211" y="6422244"/>
                  <a:pt x="10587789" y="5861273"/>
                </a:cubicBezTo>
                <a:cubicBezTo>
                  <a:pt x="10266947" y="5484284"/>
                  <a:pt x="9963315" y="5091942"/>
                  <a:pt x="9625263" y="4730305"/>
                </a:cubicBezTo>
                <a:cubicBezTo>
                  <a:pt x="8962355" y="4021147"/>
                  <a:pt x="8087615" y="3217635"/>
                  <a:pt x="7291136" y="2660873"/>
                </a:cubicBezTo>
                <a:cubicBezTo>
                  <a:pt x="6893145" y="2382666"/>
                  <a:pt x="6468905" y="2142314"/>
                  <a:pt x="6039852" y="1914916"/>
                </a:cubicBezTo>
                <a:cubicBezTo>
                  <a:pt x="5309515" y="1527837"/>
                  <a:pt x="4659855" y="1276077"/>
                  <a:pt x="3874168" y="1048642"/>
                </a:cubicBezTo>
                <a:cubicBezTo>
                  <a:pt x="3605053" y="970740"/>
                  <a:pt x="3329831" y="915463"/>
                  <a:pt x="3056021" y="856137"/>
                </a:cubicBezTo>
                <a:cubicBezTo>
                  <a:pt x="2848468" y="811167"/>
                  <a:pt x="2639553" y="772518"/>
                  <a:pt x="2430379" y="735821"/>
                </a:cubicBezTo>
                <a:cubicBezTo>
                  <a:pt x="2182302" y="692299"/>
                  <a:pt x="1684421" y="615505"/>
                  <a:pt x="1684421" y="615505"/>
                </a:cubicBezTo>
                <a:cubicBezTo>
                  <a:pt x="1461469" y="689822"/>
                  <a:pt x="1509535" y="635988"/>
                  <a:pt x="1732547" y="759884"/>
                </a:cubicBezTo>
                <a:cubicBezTo>
                  <a:pt x="2030852" y="925609"/>
                  <a:pt x="2326054" y="1096859"/>
                  <a:pt x="2622884" y="1265210"/>
                </a:cubicBezTo>
                <a:cubicBezTo>
                  <a:pt x="3280348" y="1638100"/>
                  <a:pt x="3588776" y="1793108"/>
                  <a:pt x="4235115" y="2251800"/>
                </a:cubicBezTo>
                <a:cubicBezTo>
                  <a:pt x="4941598" y="2753175"/>
                  <a:pt x="5639283" y="3267130"/>
                  <a:pt x="6328610" y="3791842"/>
                </a:cubicBezTo>
                <a:cubicBezTo>
                  <a:pt x="7081164" y="4364682"/>
                  <a:pt x="7821671" y="5005392"/>
                  <a:pt x="8518358" y="5644705"/>
                </a:cubicBezTo>
                <a:cubicBezTo>
                  <a:pt x="8852775" y="5951582"/>
                  <a:pt x="9194519" y="6252045"/>
                  <a:pt x="9504947" y="6583168"/>
                </a:cubicBezTo>
                <a:lnTo>
                  <a:pt x="10948736" y="8123210"/>
                </a:lnTo>
                <a:cubicBezTo>
                  <a:pt x="11103378" y="8289597"/>
                  <a:pt x="11253398" y="8460219"/>
                  <a:pt x="11405936" y="8628537"/>
                </a:cubicBezTo>
                <a:cubicBezTo>
                  <a:pt x="11486009" y="8716893"/>
                  <a:pt x="11715579" y="8990473"/>
                  <a:pt x="11646568" y="8893231"/>
                </a:cubicBezTo>
                <a:cubicBezTo>
                  <a:pt x="11470105" y="8644578"/>
                  <a:pt x="11300122" y="8391197"/>
                  <a:pt x="11117179" y="8147273"/>
                </a:cubicBezTo>
                <a:cubicBezTo>
                  <a:pt x="10914991" y="7877689"/>
                  <a:pt x="10703767" y="7614940"/>
                  <a:pt x="10491536" y="7353189"/>
                </a:cubicBezTo>
                <a:cubicBezTo>
                  <a:pt x="9858388" y="6572307"/>
                  <a:pt x="9379961" y="5986031"/>
                  <a:pt x="8638673" y="5283758"/>
                </a:cubicBezTo>
                <a:cubicBezTo>
                  <a:pt x="7902491" y="4586322"/>
                  <a:pt x="6916150" y="3791191"/>
                  <a:pt x="6063915" y="3238389"/>
                </a:cubicBezTo>
                <a:cubicBezTo>
                  <a:pt x="5629885" y="2956856"/>
                  <a:pt x="5174741" y="2708258"/>
                  <a:pt x="4716379" y="2468368"/>
                </a:cubicBezTo>
                <a:cubicBezTo>
                  <a:pt x="3832535" y="2005795"/>
                  <a:pt x="3355630" y="1810994"/>
                  <a:pt x="2430379" y="1529905"/>
                </a:cubicBezTo>
                <a:cubicBezTo>
                  <a:pt x="1910645" y="1372011"/>
                  <a:pt x="1510688" y="1282596"/>
                  <a:pt x="986589" y="1217084"/>
                </a:cubicBezTo>
                <a:cubicBezTo>
                  <a:pt x="866937" y="1202128"/>
                  <a:pt x="745958" y="1201042"/>
                  <a:pt x="625642" y="1193021"/>
                </a:cubicBezTo>
                <a:cubicBezTo>
                  <a:pt x="569495" y="1217084"/>
                  <a:pt x="435751" y="1208013"/>
                  <a:pt x="457200" y="1265210"/>
                </a:cubicBezTo>
                <a:cubicBezTo>
                  <a:pt x="488688" y="1349178"/>
                  <a:pt x="619438" y="1341975"/>
                  <a:pt x="697831" y="1385526"/>
                </a:cubicBezTo>
                <a:cubicBezTo>
                  <a:pt x="1052665" y="1582656"/>
                  <a:pt x="1404176" y="1785714"/>
                  <a:pt x="1756610" y="1987105"/>
                </a:cubicBezTo>
                <a:cubicBezTo>
                  <a:pt x="2453246" y="2385183"/>
                  <a:pt x="2790563" y="2575731"/>
                  <a:pt x="3489158" y="3021821"/>
                </a:cubicBezTo>
                <a:cubicBezTo>
                  <a:pt x="3640379" y="3118384"/>
                  <a:pt x="5543793" y="4374086"/>
                  <a:pt x="5654842" y="4465610"/>
                </a:cubicBezTo>
                <a:cubicBezTo>
                  <a:pt x="6384758" y="5067189"/>
                  <a:pt x="7127608" y="5653409"/>
                  <a:pt x="7844589" y="6270347"/>
                </a:cubicBezTo>
                <a:cubicBezTo>
                  <a:pt x="8183916" y="6562326"/>
                  <a:pt x="9187101" y="7552070"/>
                  <a:pt x="9529010" y="7906642"/>
                </a:cubicBezTo>
                <a:cubicBezTo>
                  <a:pt x="9710281" y="8094627"/>
                  <a:pt x="9883977" y="8289802"/>
                  <a:pt x="10058400" y="8484158"/>
                </a:cubicBezTo>
                <a:cubicBezTo>
                  <a:pt x="10164740" y="8602651"/>
                  <a:pt x="10258641" y="8732524"/>
                  <a:pt x="10371221" y="8845105"/>
                </a:cubicBezTo>
                <a:cubicBezTo>
                  <a:pt x="10403305" y="8877189"/>
                  <a:pt x="10467473" y="8986732"/>
                  <a:pt x="10467473" y="8941358"/>
                </a:cubicBezTo>
                <a:cubicBezTo>
                  <a:pt x="10467473" y="8883517"/>
                  <a:pt x="10406917" y="8842491"/>
                  <a:pt x="10371221" y="8796979"/>
                </a:cubicBezTo>
                <a:cubicBezTo>
                  <a:pt x="9773823" y="8035296"/>
                  <a:pt x="9405922" y="7577235"/>
                  <a:pt x="8783052" y="6871926"/>
                </a:cubicBezTo>
                <a:cubicBezTo>
                  <a:pt x="8482327" y="6531399"/>
                  <a:pt x="8204151" y="6167598"/>
                  <a:pt x="7868652" y="5861273"/>
                </a:cubicBezTo>
                <a:cubicBezTo>
                  <a:pt x="7499684" y="5524389"/>
                  <a:pt x="7144930" y="5171244"/>
                  <a:pt x="6761747" y="4850621"/>
                </a:cubicBezTo>
                <a:cubicBezTo>
                  <a:pt x="6026143" y="4235116"/>
                  <a:pt x="5088664" y="3545406"/>
                  <a:pt x="4235115" y="3094010"/>
                </a:cubicBezTo>
                <a:cubicBezTo>
                  <a:pt x="3669200" y="2794728"/>
                  <a:pt x="2675151" y="2415262"/>
                  <a:pt x="2021305" y="2251800"/>
                </a:cubicBezTo>
                <a:cubicBezTo>
                  <a:pt x="1776959" y="2190713"/>
                  <a:pt x="1524000" y="2171589"/>
                  <a:pt x="1275347" y="2131484"/>
                </a:cubicBezTo>
                <a:cubicBezTo>
                  <a:pt x="1042736" y="2155547"/>
                  <a:pt x="805965" y="2153700"/>
                  <a:pt x="577515" y="2203673"/>
                </a:cubicBezTo>
                <a:cubicBezTo>
                  <a:pt x="538336" y="2212243"/>
                  <a:pt x="505326" y="2259821"/>
                  <a:pt x="505326" y="2299926"/>
                </a:cubicBezTo>
                <a:cubicBezTo>
                  <a:pt x="505326" y="2353733"/>
                  <a:pt x="540192" y="2405547"/>
                  <a:pt x="577515" y="2444305"/>
                </a:cubicBezTo>
                <a:cubicBezTo>
                  <a:pt x="750797" y="2624251"/>
                  <a:pt x="937222" y="2791930"/>
                  <a:pt x="1130968" y="2949631"/>
                </a:cubicBezTo>
                <a:cubicBezTo>
                  <a:pt x="1183144" y="2992100"/>
                  <a:pt x="2589306" y="4146526"/>
                  <a:pt x="2839452" y="4321231"/>
                </a:cubicBezTo>
                <a:cubicBezTo>
                  <a:pt x="3344778" y="4674157"/>
                  <a:pt x="3844191" y="5035706"/>
                  <a:pt x="4355431" y="5380010"/>
                </a:cubicBezTo>
                <a:cubicBezTo>
                  <a:pt x="4630465" y="5565237"/>
                  <a:pt x="4918212" y="5730875"/>
                  <a:pt x="5197642" y="5909400"/>
                </a:cubicBezTo>
                <a:lnTo>
                  <a:pt x="6087979" y="6486916"/>
                </a:lnTo>
                <a:cubicBezTo>
                  <a:pt x="6705288" y="6892818"/>
                  <a:pt x="7177366" y="7207478"/>
                  <a:pt x="7772400" y="7641947"/>
                </a:cubicBezTo>
                <a:cubicBezTo>
                  <a:pt x="8346809" y="8061357"/>
                  <a:pt x="8489079" y="8193239"/>
                  <a:pt x="9023684" y="8604473"/>
                </a:cubicBezTo>
                <a:cubicBezTo>
                  <a:pt x="9589332" y="9039587"/>
                  <a:pt x="9234485" y="8748057"/>
                  <a:pt x="9553073" y="9013547"/>
                </a:cubicBezTo>
                <a:cubicBezTo>
                  <a:pt x="9492460" y="8831709"/>
                  <a:pt x="9498798" y="8833321"/>
                  <a:pt x="9312442" y="8580410"/>
                </a:cubicBezTo>
                <a:cubicBezTo>
                  <a:pt x="8946039" y="8083149"/>
                  <a:pt x="8601345" y="7565578"/>
                  <a:pt x="8181473" y="7112558"/>
                </a:cubicBezTo>
                <a:cubicBezTo>
                  <a:pt x="7876673" y="6783695"/>
                  <a:pt x="7587885" y="6439231"/>
                  <a:pt x="7267073" y="6125968"/>
                </a:cubicBezTo>
                <a:cubicBezTo>
                  <a:pt x="6552632" y="5428337"/>
                  <a:pt x="5739832" y="4746129"/>
                  <a:pt x="4884821" y="4224979"/>
                </a:cubicBezTo>
                <a:cubicBezTo>
                  <a:pt x="4477432" y="3976665"/>
                  <a:pt x="4050003" y="3758464"/>
                  <a:pt x="3609473" y="3575273"/>
                </a:cubicBezTo>
                <a:cubicBezTo>
                  <a:pt x="2714156" y="3202963"/>
                  <a:pt x="2395401" y="3205470"/>
                  <a:pt x="1491915" y="3069947"/>
                </a:cubicBezTo>
                <a:cubicBezTo>
                  <a:pt x="1098908" y="3095033"/>
                  <a:pt x="490695" y="2999490"/>
                  <a:pt x="96252" y="3262452"/>
                </a:cubicBezTo>
                <a:cubicBezTo>
                  <a:pt x="53518" y="3290941"/>
                  <a:pt x="32084" y="3342663"/>
                  <a:pt x="0" y="3382768"/>
                </a:cubicBezTo>
                <a:cubicBezTo>
                  <a:pt x="70641" y="3630012"/>
                  <a:pt x="20118" y="3574386"/>
                  <a:pt x="312821" y="3767779"/>
                </a:cubicBezTo>
                <a:cubicBezTo>
                  <a:pt x="358722" y="3798107"/>
                  <a:pt x="1914449" y="4766513"/>
                  <a:pt x="2141621" y="4898747"/>
                </a:cubicBezTo>
                <a:cubicBezTo>
                  <a:pt x="2427105" y="5064924"/>
                  <a:pt x="2720613" y="5216959"/>
                  <a:pt x="3007894" y="5380010"/>
                </a:cubicBezTo>
                <a:cubicBezTo>
                  <a:pt x="3314194" y="5553856"/>
                  <a:pt x="3615538" y="5736358"/>
                  <a:pt x="3922294" y="5909400"/>
                </a:cubicBezTo>
                <a:cubicBezTo>
                  <a:pt x="4241218" y="6089306"/>
                  <a:pt x="4567388" y="6256265"/>
                  <a:pt x="4884821" y="6438789"/>
                </a:cubicBezTo>
                <a:cubicBezTo>
                  <a:pt x="5439003" y="6757443"/>
                  <a:pt x="6175093" y="7213380"/>
                  <a:pt x="6713621" y="7569758"/>
                </a:cubicBezTo>
                <a:cubicBezTo>
                  <a:pt x="7217427" y="7903159"/>
                  <a:pt x="7629421" y="8199240"/>
                  <a:pt x="8109284" y="8556347"/>
                </a:cubicBezTo>
                <a:cubicBezTo>
                  <a:pt x="8246994" y="8658829"/>
                  <a:pt x="8381690" y="8765301"/>
                  <a:pt x="8518358" y="8869168"/>
                </a:cubicBezTo>
                <a:cubicBezTo>
                  <a:pt x="8703768" y="9010079"/>
                  <a:pt x="8959630" y="9227237"/>
                  <a:pt x="8470231" y="8676663"/>
                </a:cubicBezTo>
                <a:cubicBezTo>
                  <a:pt x="8112083" y="8273747"/>
                  <a:pt x="7771827" y="7849333"/>
                  <a:pt x="7363326" y="7497568"/>
                </a:cubicBezTo>
                <a:cubicBezTo>
                  <a:pt x="7074568" y="7248915"/>
                  <a:pt x="6800514" y="6982088"/>
                  <a:pt x="6497052" y="6751610"/>
                </a:cubicBezTo>
                <a:cubicBezTo>
                  <a:pt x="5925806" y="6317752"/>
                  <a:pt x="5026209" y="5764658"/>
                  <a:pt x="4379494" y="5452200"/>
                </a:cubicBezTo>
                <a:cubicBezTo>
                  <a:pt x="3662423" y="5105750"/>
                  <a:pt x="3121439" y="4934580"/>
                  <a:pt x="2358189" y="4754368"/>
                </a:cubicBezTo>
                <a:cubicBezTo>
                  <a:pt x="2104031" y="4694358"/>
                  <a:pt x="1846690" y="4646921"/>
                  <a:pt x="1588168" y="4609989"/>
                </a:cubicBezTo>
                <a:cubicBezTo>
                  <a:pt x="1380026" y="4580255"/>
                  <a:pt x="846052" y="4552181"/>
                  <a:pt x="601579" y="4537800"/>
                </a:cubicBezTo>
                <a:cubicBezTo>
                  <a:pt x="505326" y="4561863"/>
                  <a:pt x="394101" y="4553093"/>
                  <a:pt x="312821" y="4609989"/>
                </a:cubicBezTo>
                <a:cubicBezTo>
                  <a:pt x="283434" y="4630560"/>
                  <a:pt x="335582" y="4680877"/>
                  <a:pt x="360947" y="4706242"/>
                </a:cubicBezTo>
                <a:cubicBezTo>
                  <a:pt x="425615" y="4770910"/>
                  <a:pt x="499238" y="4827392"/>
                  <a:pt x="577515" y="4874684"/>
                </a:cubicBezTo>
                <a:cubicBezTo>
                  <a:pt x="884926" y="5060411"/>
                  <a:pt x="1194736" y="5243451"/>
                  <a:pt x="1515979" y="5404073"/>
                </a:cubicBezTo>
                <a:lnTo>
                  <a:pt x="3056021" y="6174094"/>
                </a:lnTo>
                <a:cubicBezTo>
                  <a:pt x="4250396" y="6771281"/>
                  <a:pt x="3695984" y="6498003"/>
                  <a:pt x="4908884" y="7088494"/>
                </a:cubicBezTo>
                <a:cubicBezTo>
                  <a:pt x="5205621" y="7232958"/>
                  <a:pt x="5504887" y="7372331"/>
                  <a:pt x="5799221" y="7521631"/>
                </a:cubicBezTo>
                <a:cubicBezTo>
                  <a:pt x="6058427" y="7653112"/>
                  <a:pt x="6313915" y="7791843"/>
                  <a:pt x="6569242" y="7930705"/>
                </a:cubicBezTo>
                <a:cubicBezTo>
                  <a:pt x="6771142" y="8040510"/>
                  <a:pt x="6969240" y="8157199"/>
                  <a:pt x="7170821" y="8267589"/>
                </a:cubicBezTo>
                <a:cubicBezTo>
                  <a:pt x="7306146" y="8341696"/>
                  <a:pt x="7435430" y="8429984"/>
                  <a:pt x="7579894" y="8484158"/>
                </a:cubicBezTo>
                <a:lnTo>
                  <a:pt x="7772400" y="8556347"/>
                </a:lnTo>
                <a:cubicBezTo>
                  <a:pt x="7718202" y="8393761"/>
                  <a:pt x="7748318" y="8452056"/>
                  <a:pt x="7531768" y="8243526"/>
                </a:cubicBezTo>
                <a:cubicBezTo>
                  <a:pt x="7183775" y="7908422"/>
                  <a:pt x="6868553" y="7660086"/>
                  <a:pt x="6448926" y="7401316"/>
                </a:cubicBezTo>
                <a:cubicBezTo>
                  <a:pt x="6192289" y="7243057"/>
                  <a:pt x="5929870" y="7091742"/>
                  <a:pt x="5654842" y="6968179"/>
                </a:cubicBezTo>
                <a:cubicBezTo>
                  <a:pt x="4859311" y="6610767"/>
                  <a:pt x="3992986" y="6437483"/>
                  <a:pt x="3128210" y="6366600"/>
                </a:cubicBezTo>
                <a:cubicBezTo>
                  <a:pt x="2904229" y="6348241"/>
                  <a:pt x="2679031" y="6350558"/>
                  <a:pt x="2454442" y="6342537"/>
                </a:cubicBezTo>
                <a:cubicBezTo>
                  <a:pt x="2125579" y="6350558"/>
                  <a:pt x="1796325" y="6348683"/>
                  <a:pt x="1467852" y="6366600"/>
                </a:cubicBezTo>
                <a:cubicBezTo>
                  <a:pt x="1337548" y="6373707"/>
                  <a:pt x="1009072" y="6436889"/>
                  <a:pt x="866273" y="6462852"/>
                </a:cubicBezTo>
                <a:cubicBezTo>
                  <a:pt x="849912" y="6471033"/>
                  <a:pt x="659726" y="6547103"/>
                  <a:pt x="649705" y="6607231"/>
                </a:cubicBezTo>
                <a:cubicBezTo>
                  <a:pt x="644951" y="6635758"/>
                  <a:pt x="675248" y="6661354"/>
                  <a:pt x="697831" y="6679421"/>
                </a:cubicBezTo>
                <a:cubicBezTo>
                  <a:pt x="756920" y="6726692"/>
                  <a:pt x="820969" y="6769500"/>
                  <a:pt x="890336" y="6799737"/>
                </a:cubicBezTo>
                <a:cubicBezTo>
                  <a:pt x="1134757" y="6906279"/>
                  <a:pt x="1386833" y="6994358"/>
                  <a:pt x="1636294" y="7088494"/>
                </a:cubicBezTo>
                <a:cubicBezTo>
                  <a:pt x="2071618" y="7252767"/>
                  <a:pt x="2295295" y="7327075"/>
                  <a:pt x="2743200" y="7473505"/>
                </a:cubicBezTo>
                <a:cubicBezTo>
                  <a:pt x="3244104" y="7637262"/>
                  <a:pt x="3562191" y="7739801"/>
                  <a:pt x="4066673" y="7882579"/>
                </a:cubicBezTo>
                <a:cubicBezTo>
                  <a:pt x="4274484" y="7941394"/>
                  <a:pt x="4487425" y="7982724"/>
                  <a:pt x="4692315" y="8051021"/>
                </a:cubicBezTo>
                <a:cubicBezTo>
                  <a:pt x="4860757" y="8107168"/>
                  <a:pt x="5028027" y="8166963"/>
                  <a:pt x="5197642" y="8219463"/>
                </a:cubicBezTo>
                <a:cubicBezTo>
                  <a:pt x="5364991" y="8271262"/>
                  <a:pt x="5702968" y="8363842"/>
                  <a:pt x="5702968" y="8363842"/>
                </a:cubicBezTo>
                <a:cubicBezTo>
                  <a:pt x="5654842" y="8323737"/>
                  <a:pt x="5612308" y="8275757"/>
                  <a:pt x="5558589" y="8243526"/>
                </a:cubicBezTo>
                <a:cubicBezTo>
                  <a:pt x="5420761" y="8160829"/>
                  <a:pt x="4836822" y="7896230"/>
                  <a:pt x="4740442" y="7858516"/>
                </a:cubicBezTo>
                <a:cubicBezTo>
                  <a:pt x="4534928" y="7778097"/>
                  <a:pt x="4324943" y="7709351"/>
                  <a:pt x="4114800" y="7641947"/>
                </a:cubicBezTo>
                <a:cubicBezTo>
                  <a:pt x="3610477" y="7480183"/>
                  <a:pt x="3358772" y="7406472"/>
                  <a:pt x="2839452" y="7329126"/>
                </a:cubicBezTo>
                <a:cubicBezTo>
                  <a:pt x="2672094" y="7304200"/>
                  <a:pt x="2502568" y="7297042"/>
                  <a:pt x="2334126" y="7281000"/>
                </a:cubicBezTo>
                <a:cubicBezTo>
                  <a:pt x="2117558" y="7313084"/>
                  <a:pt x="1892118" y="7308020"/>
                  <a:pt x="1684421" y="7377252"/>
                </a:cubicBezTo>
                <a:cubicBezTo>
                  <a:pt x="1646374" y="7389934"/>
                  <a:pt x="1723636" y="7450677"/>
                  <a:pt x="1756610" y="7473505"/>
                </a:cubicBezTo>
                <a:cubicBezTo>
                  <a:pt x="1830343" y="7524551"/>
                  <a:pt x="1914651" y="7558879"/>
                  <a:pt x="1997242" y="7593821"/>
                </a:cubicBezTo>
                <a:cubicBezTo>
                  <a:pt x="2123473" y="7647227"/>
                  <a:pt x="2251787" y="7696186"/>
                  <a:pt x="2382252" y="7738200"/>
                </a:cubicBezTo>
                <a:cubicBezTo>
                  <a:pt x="2725229" y="7848650"/>
                  <a:pt x="3071841" y="7947483"/>
                  <a:pt x="3416968" y="8051021"/>
                </a:cubicBezTo>
                <a:cubicBezTo>
                  <a:pt x="4680131" y="8429970"/>
                  <a:pt x="3452870" y="8065123"/>
                  <a:pt x="4716379" y="8411968"/>
                </a:cubicBezTo>
                <a:cubicBezTo>
                  <a:pt x="4909752" y="8465051"/>
                  <a:pt x="5102334" y="8521118"/>
                  <a:pt x="5293894" y="8580410"/>
                </a:cubicBezTo>
                <a:cubicBezTo>
                  <a:pt x="5439278" y="8625410"/>
                  <a:pt x="5580322" y="8684317"/>
                  <a:pt x="5727031" y="8724789"/>
                </a:cubicBezTo>
                <a:cubicBezTo>
                  <a:pt x="5813480" y="8748637"/>
                  <a:pt x="5903494" y="8756874"/>
                  <a:pt x="5991726" y="8772916"/>
                </a:cubicBezTo>
                <a:lnTo>
                  <a:pt x="5919536" y="8628537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5" name="2 Marcador de contenido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355976" y="332656"/>
            <a:ext cx="4788024" cy="1529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ts val="3500"/>
              </a:lnSpc>
              <a:spcBef>
                <a:spcPct val="20000"/>
              </a:spcBef>
              <a:defRPr/>
            </a:pPr>
            <a:r>
              <a:rPr lang="ca-ES" sz="4600" b="1" spc="-150" dirty="0" smtClean="0">
                <a:latin typeface="+mj-lt"/>
              </a:rPr>
              <a:t>Què fa el  Consell per a promocionar la comarca?</a:t>
            </a:r>
          </a:p>
        </p:txBody>
      </p:sp>
      <p:pic>
        <p:nvPicPr>
          <p:cNvPr id="10" name="9 Imagen" descr="Logo_CCM2011_Colo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4032448" cy="1361092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304171" y="4797152"/>
            <a:ext cx="8535658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ca-ES" sz="7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Àrea </a:t>
            </a:r>
          </a:p>
          <a:p>
            <a:pPr>
              <a:lnSpc>
                <a:spcPts val="5000"/>
              </a:lnSpc>
            </a:pPr>
            <a:r>
              <a:rPr lang="ca-ES" sz="7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D’Educació i Joventut</a:t>
            </a:r>
            <a:endParaRPr lang="ca-ES" sz="72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918380" y="1860256"/>
            <a:ext cx="7768421" cy="2959404"/>
            <a:chOff x="339369" y="1711404"/>
            <a:chExt cx="6549845" cy="3558072"/>
          </a:xfrm>
        </p:grpSpPr>
        <p:pic>
          <p:nvPicPr>
            <p:cNvPr id="22" name="13 Imagen" descr="52179.jpg"/>
            <p:cNvPicPr>
              <a:picLocks noChangeAspect="1"/>
            </p:cNvPicPr>
            <p:nvPr/>
          </p:nvPicPr>
          <p:blipFill>
            <a:blip r:embed="rId3" cstate="print"/>
            <a:srcRect b="6222"/>
            <a:stretch>
              <a:fillRect/>
            </a:stretch>
          </p:blipFill>
          <p:spPr>
            <a:xfrm>
              <a:off x="1760891" y="1711404"/>
              <a:ext cx="2953687" cy="1800200"/>
            </a:xfrm>
            <a:prstGeom prst="rect">
              <a:avLst/>
            </a:prstGeom>
          </p:spPr>
        </p:pic>
        <p:pic>
          <p:nvPicPr>
            <p:cNvPr id="23" name="14 Imagen" descr="53258.jpg"/>
            <p:cNvPicPr>
              <a:picLocks noChangeAspect="1"/>
            </p:cNvPicPr>
            <p:nvPr/>
          </p:nvPicPr>
          <p:blipFill>
            <a:blip r:embed="rId4" cstate="print"/>
            <a:srcRect t="10862"/>
            <a:stretch>
              <a:fillRect/>
            </a:stretch>
          </p:blipFill>
          <p:spPr>
            <a:xfrm>
              <a:off x="339369" y="3541284"/>
              <a:ext cx="3096344" cy="1728192"/>
            </a:xfrm>
            <a:prstGeom prst="rect">
              <a:avLst/>
            </a:prstGeom>
          </p:spPr>
        </p:pic>
        <p:pic>
          <p:nvPicPr>
            <p:cNvPr id="24" name="Picture 4" descr="http://www.vcypaa.org/wp-content/uploads/2009/08/1073436_17135452-1024x685.jpg"/>
            <p:cNvPicPr>
              <a:picLocks noChangeAspect="1" noChangeArrowheads="1"/>
            </p:cNvPicPr>
            <p:nvPr/>
          </p:nvPicPr>
          <p:blipFill>
            <a:blip r:embed="rId5" cstate="print"/>
            <a:srcRect t="28852" r="8656"/>
            <a:stretch>
              <a:fillRect/>
            </a:stretch>
          </p:blipFill>
          <p:spPr bwMode="auto">
            <a:xfrm>
              <a:off x="3849644" y="3575779"/>
              <a:ext cx="3039570" cy="158417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4388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2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2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Forma libre"/>
          <p:cNvSpPr/>
          <p:nvPr/>
        </p:nvSpPr>
        <p:spPr>
          <a:xfrm>
            <a:off x="-3132856" y="-1189725"/>
            <a:ext cx="13330989" cy="9227237"/>
          </a:xfrm>
          <a:custGeom>
            <a:avLst/>
            <a:gdLst>
              <a:gd name="connsiteX0" fmla="*/ 12801600 w 13330989"/>
              <a:gd name="connsiteY0" fmla="*/ 2348052 h 9227237"/>
              <a:gd name="connsiteX1" fmla="*/ 12560968 w 13330989"/>
              <a:gd name="connsiteY1" fmla="*/ 1963042 h 9227237"/>
              <a:gd name="connsiteX2" fmla="*/ 12079705 w 13330989"/>
              <a:gd name="connsiteY2" fmla="*/ 1361463 h 9227237"/>
              <a:gd name="connsiteX3" fmla="*/ 11839073 w 13330989"/>
              <a:gd name="connsiteY3" fmla="*/ 1144894 h 9227237"/>
              <a:gd name="connsiteX4" fmla="*/ 11357810 w 13330989"/>
              <a:gd name="connsiteY4" fmla="*/ 687694 h 9227237"/>
              <a:gd name="connsiteX5" fmla="*/ 11165305 w 13330989"/>
              <a:gd name="connsiteY5" fmla="*/ 543316 h 9227237"/>
              <a:gd name="connsiteX6" fmla="*/ 10828421 w 13330989"/>
              <a:gd name="connsiteY6" fmla="*/ 350810 h 9227237"/>
              <a:gd name="connsiteX7" fmla="*/ 10587789 w 13330989"/>
              <a:gd name="connsiteY7" fmla="*/ 447063 h 9227237"/>
              <a:gd name="connsiteX8" fmla="*/ 10563726 w 13330989"/>
              <a:gd name="connsiteY8" fmla="*/ 567379 h 9227237"/>
              <a:gd name="connsiteX9" fmla="*/ 10659979 w 13330989"/>
              <a:gd name="connsiteY9" fmla="*/ 904263 h 9227237"/>
              <a:gd name="connsiteX10" fmla="*/ 10972800 w 13330989"/>
              <a:gd name="connsiteY10" fmla="*/ 1337400 h 9227237"/>
              <a:gd name="connsiteX11" fmla="*/ 11430000 w 13330989"/>
              <a:gd name="connsiteY11" fmla="*/ 1770537 h 9227237"/>
              <a:gd name="connsiteX12" fmla="*/ 11694694 w 13330989"/>
              <a:gd name="connsiteY12" fmla="*/ 2011168 h 9227237"/>
              <a:gd name="connsiteX13" fmla="*/ 12175958 w 13330989"/>
              <a:gd name="connsiteY13" fmla="*/ 2396179 h 9227237"/>
              <a:gd name="connsiteX14" fmla="*/ 12440652 w 13330989"/>
              <a:gd name="connsiteY14" fmla="*/ 2588684 h 9227237"/>
              <a:gd name="connsiteX15" fmla="*/ 12368463 w 13330989"/>
              <a:gd name="connsiteY15" fmla="*/ 2396179 h 9227237"/>
              <a:gd name="connsiteX16" fmla="*/ 11959389 w 13330989"/>
              <a:gd name="connsiteY16" fmla="*/ 1818663 h 9227237"/>
              <a:gd name="connsiteX17" fmla="*/ 11309684 w 13330989"/>
              <a:gd name="connsiteY17" fmla="*/ 1144894 h 9227237"/>
              <a:gd name="connsiteX18" fmla="*/ 10972800 w 13330989"/>
              <a:gd name="connsiteY18" fmla="*/ 856137 h 9227237"/>
              <a:gd name="connsiteX19" fmla="*/ 10395284 w 13330989"/>
              <a:gd name="connsiteY19" fmla="*/ 519252 h 9227237"/>
              <a:gd name="connsiteX20" fmla="*/ 10250905 w 13330989"/>
              <a:gd name="connsiteY20" fmla="*/ 495189 h 9227237"/>
              <a:gd name="connsiteX21" fmla="*/ 10202779 w 13330989"/>
              <a:gd name="connsiteY21" fmla="*/ 591442 h 9227237"/>
              <a:gd name="connsiteX22" fmla="*/ 10299031 w 13330989"/>
              <a:gd name="connsiteY22" fmla="*/ 783947 h 9227237"/>
              <a:gd name="connsiteX23" fmla="*/ 10828421 w 13330989"/>
              <a:gd name="connsiteY23" fmla="*/ 1457716 h 9227237"/>
              <a:gd name="connsiteX24" fmla="*/ 11213431 w 13330989"/>
              <a:gd name="connsiteY24" fmla="*/ 1842726 h 9227237"/>
              <a:gd name="connsiteX25" fmla="*/ 11574379 w 13330989"/>
              <a:gd name="connsiteY25" fmla="*/ 2251800 h 9227237"/>
              <a:gd name="connsiteX26" fmla="*/ 12248147 w 13330989"/>
              <a:gd name="connsiteY26" fmla="*/ 2853379 h 9227237"/>
              <a:gd name="connsiteX27" fmla="*/ 12560968 w 13330989"/>
              <a:gd name="connsiteY27" fmla="*/ 3118073 h 9227237"/>
              <a:gd name="connsiteX28" fmla="*/ 12224084 w 13330989"/>
              <a:gd name="connsiteY28" fmla="*/ 2733063 h 9227237"/>
              <a:gd name="connsiteX29" fmla="*/ 11478126 w 13330989"/>
              <a:gd name="connsiteY29" fmla="*/ 1914916 h 9227237"/>
              <a:gd name="connsiteX30" fmla="*/ 10467473 w 13330989"/>
              <a:gd name="connsiteY30" fmla="*/ 1024579 h 9227237"/>
              <a:gd name="connsiteX31" fmla="*/ 10034336 w 13330989"/>
              <a:gd name="connsiteY31" fmla="*/ 711758 h 9227237"/>
              <a:gd name="connsiteX32" fmla="*/ 9721515 w 13330989"/>
              <a:gd name="connsiteY32" fmla="*/ 567379 h 9227237"/>
              <a:gd name="connsiteX33" fmla="*/ 9601200 w 13330989"/>
              <a:gd name="connsiteY33" fmla="*/ 711758 h 9227237"/>
              <a:gd name="connsiteX34" fmla="*/ 9793705 w 13330989"/>
              <a:gd name="connsiteY34" fmla="*/ 976452 h 9227237"/>
              <a:gd name="connsiteX35" fmla="*/ 10491536 w 13330989"/>
              <a:gd name="connsiteY35" fmla="*/ 1770537 h 9227237"/>
              <a:gd name="connsiteX36" fmla="*/ 11357810 w 13330989"/>
              <a:gd name="connsiteY36" fmla="*/ 2612747 h 9227237"/>
              <a:gd name="connsiteX37" fmla="*/ 11766884 w 13330989"/>
              <a:gd name="connsiteY37" fmla="*/ 2973694 h 9227237"/>
              <a:gd name="connsiteX38" fmla="*/ 12248147 w 13330989"/>
              <a:gd name="connsiteY38" fmla="*/ 3334642 h 9227237"/>
              <a:gd name="connsiteX39" fmla="*/ 11622505 w 13330989"/>
              <a:gd name="connsiteY39" fmla="*/ 2660873 h 9227237"/>
              <a:gd name="connsiteX40" fmla="*/ 11165305 w 13330989"/>
              <a:gd name="connsiteY40" fmla="*/ 2227737 h 9227237"/>
              <a:gd name="connsiteX41" fmla="*/ 10154652 w 13330989"/>
              <a:gd name="connsiteY41" fmla="*/ 1361463 h 9227237"/>
              <a:gd name="connsiteX42" fmla="*/ 9721515 w 13330989"/>
              <a:gd name="connsiteY42" fmla="*/ 1048642 h 9227237"/>
              <a:gd name="connsiteX43" fmla="*/ 9408694 w 13330989"/>
              <a:gd name="connsiteY43" fmla="*/ 880200 h 9227237"/>
              <a:gd name="connsiteX44" fmla="*/ 9938084 w 13330989"/>
              <a:gd name="connsiteY44" fmla="*/ 1746473 h 9227237"/>
              <a:gd name="connsiteX45" fmla="*/ 11790947 w 13330989"/>
              <a:gd name="connsiteY45" fmla="*/ 3551210 h 9227237"/>
              <a:gd name="connsiteX46" fmla="*/ 12320336 w 13330989"/>
              <a:gd name="connsiteY46" fmla="*/ 3960284 h 9227237"/>
              <a:gd name="connsiteX47" fmla="*/ 11983452 w 13330989"/>
              <a:gd name="connsiteY47" fmla="*/ 3479021 h 9227237"/>
              <a:gd name="connsiteX48" fmla="*/ 11020926 w 13330989"/>
              <a:gd name="connsiteY48" fmla="*/ 2444305 h 9227237"/>
              <a:gd name="connsiteX49" fmla="*/ 9697452 w 13330989"/>
              <a:gd name="connsiteY49" fmla="*/ 1265210 h 9227237"/>
              <a:gd name="connsiteX50" fmla="*/ 8662736 w 13330989"/>
              <a:gd name="connsiteY50" fmla="*/ 615505 h 9227237"/>
              <a:gd name="connsiteX51" fmla="*/ 8446168 w 13330989"/>
              <a:gd name="connsiteY51" fmla="*/ 591442 h 9227237"/>
              <a:gd name="connsiteX52" fmla="*/ 9673389 w 13330989"/>
              <a:gd name="connsiteY52" fmla="*/ 2035231 h 9227237"/>
              <a:gd name="connsiteX53" fmla="*/ 11502189 w 13330989"/>
              <a:gd name="connsiteY53" fmla="*/ 3743716 h 9227237"/>
              <a:gd name="connsiteX54" fmla="*/ 11935326 w 13330989"/>
              <a:gd name="connsiteY54" fmla="*/ 4128726 h 9227237"/>
              <a:gd name="connsiteX55" fmla="*/ 12272210 w 13330989"/>
              <a:gd name="connsiteY55" fmla="*/ 4393421 h 9227237"/>
              <a:gd name="connsiteX56" fmla="*/ 12200021 w 13330989"/>
              <a:gd name="connsiteY56" fmla="*/ 4273105 h 9227237"/>
              <a:gd name="connsiteX57" fmla="*/ 10226842 w 13330989"/>
              <a:gd name="connsiteY57" fmla="*/ 2131484 h 9227237"/>
              <a:gd name="connsiteX58" fmla="*/ 8734926 w 13330989"/>
              <a:gd name="connsiteY58" fmla="*/ 904263 h 9227237"/>
              <a:gd name="connsiteX59" fmla="*/ 8157410 w 13330989"/>
              <a:gd name="connsiteY59" fmla="*/ 543316 h 9227237"/>
              <a:gd name="connsiteX60" fmla="*/ 7772400 w 13330989"/>
              <a:gd name="connsiteY60" fmla="*/ 398937 h 9227237"/>
              <a:gd name="connsiteX61" fmla="*/ 7820526 w 13330989"/>
              <a:gd name="connsiteY61" fmla="*/ 735821 h 9227237"/>
              <a:gd name="connsiteX62" fmla="*/ 8758989 w 13330989"/>
              <a:gd name="connsiteY62" fmla="*/ 1674284 h 9227237"/>
              <a:gd name="connsiteX63" fmla="*/ 9456821 w 13330989"/>
              <a:gd name="connsiteY63" fmla="*/ 2275863 h 9227237"/>
              <a:gd name="connsiteX64" fmla="*/ 10202779 w 13330989"/>
              <a:gd name="connsiteY64" fmla="*/ 2973694 h 9227237"/>
              <a:gd name="connsiteX65" fmla="*/ 10924673 w 13330989"/>
              <a:gd name="connsiteY65" fmla="*/ 3647463 h 9227237"/>
              <a:gd name="connsiteX66" fmla="*/ 11598442 w 13330989"/>
              <a:gd name="connsiteY66" fmla="*/ 4273105 h 9227237"/>
              <a:gd name="connsiteX67" fmla="*/ 12127831 w 13330989"/>
              <a:gd name="connsiteY67" fmla="*/ 4778431 h 9227237"/>
              <a:gd name="connsiteX68" fmla="*/ 12609094 w 13330989"/>
              <a:gd name="connsiteY68" fmla="*/ 5235631 h 9227237"/>
              <a:gd name="connsiteX69" fmla="*/ 12585031 w 13330989"/>
              <a:gd name="connsiteY69" fmla="*/ 5163442 h 9227237"/>
              <a:gd name="connsiteX70" fmla="*/ 11357810 w 13330989"/>
              <a:gd name="connsiteY70" fmla="*/ 3791842 h 9227237"/>
              <a:gd name="connsiteX71" fmla="*/ 9841831 w 13330989"/>
              <a:gd name="connsiteY71" fmla="*/ 2299926 h 9227237"/>
              <a:gd name="connsiteX72" fmla="*/ 8181473 w 13330989"/>
              <a:gd name="connsiteY72" fmla="*/ 1024579 h 9227237"/>
              <a:gd name="connsiteX73" fmla="*/ 6882063 w 13330989"/>
              <a:gd name="connsiteY73" fmla="*/ 374873 h 9227237"/>
              <a:gd name="connsiteX74" fmla="*/ 6521115 w 13330989"/>
              <a:gd name="connsiteY74" fmla="*/ 278621 h 9227237"/>
              <a:gd name="connsiteX75" fmla="*/ 6593305 w 13330989"/>
              <a:gd name="connsiteY75" fmla="*/ 639568 h 9227237"/>
              <a:gd name="connsiteX76" fmla="*/ 8253663 w 13330989"/>
              <a:gd name="connsiteY76" fmla="*/ 2083358 h 9227237"/>
              <a:gd name="connsiteX77" fmla="*/ 9793705 w 13330989"/>
              <a:gd name="connsiteY77" fmla="*/ 3406831 h 9227237"/>
              <a:gd name="connsiteX78" fmla="*/ 11454063 w 13330989"/>
              <a:gd name="connsiteY78" fmla="*/ 4826558 h 9227237"/>
              <a:gd name="connsiteX79" fmla="*/ 12705347 w 13330989"/>
              <a:gd name="connsiteY79" fmla="*/ 6053779 h 9227237"/>
              <a:gd name="connsiteX80" fmla="*/ 13114421 w 13330989"/>
              <a:gd name="connsiteY80" fmla="*/ 6438789 h 9227237"/>
              <a:gd name="connsiteX81" fmla="*/ 13330989 w 13330989"/>
              <a:gd name="connsiteY81" fmla="*/ 6631294 h 9227237"/>
              <a:gd name="connsiteX82" fmla="*/ 13258800 w 13330989"/>
              <a:gd name="connsiteY82" fmla="*/ 6390663 h 9227237"/>
              <a:gd name="connsiteX83" fmla="*/ 11766884 w 13330989"/>
              <a:gd name="connsiteY83" fmla="*/ 4297168 h 9227237"/>
              <a:gd name="connsiteX84" fmla="*/ 10900610 w 13330989"/>
              <a:gd name="connsiteY84" fmla="*/ 3358705 h 9227237"/>
              <a:gd name="connsiteX85" fmla="*/ 8879305 w 13330989"/>
              <a:gd name="connsiteY85" fmla="*/ 1650221 h 9227237"/>
              <a:gd name="connsiteX86" fmla="*/ 6882063 w 13330989"/>
              <a:gd name="connsiteY86" fmla="*/ 639568 h 9227237"/>
              <a:gd name="connsiteX87" fmla="*/ 6039852 w 13330989"/>
              <a:gd name="connsiteY87" fmla="*/ 350810 h 9227237"/>
              <a:gd name="connsiteX88" fmla="*/ 4764505 w 13330989"/>
              <a:gd name="connsiteY88" fmla="*/ 37989 h 9227237"/>
              <a:gd name="connsiteX89" fmla="*/ 4379494 w 13330989"/>
              <a:gd name="connsiteY89" fmla="*/ 13926 h 9227237"/>
              <a:gd name="connsiteX90" fmla="*/ 4066673 w 13330989"/>
              <a:gd name="connsiteY90" fmla="*/ 62052 h 9227237"/>
              <a:gd name="connsiteX91" fmla="*/ 4114800 w 13330989"/>
              <a:gd name="connsiteY91" fmla="*/ 206431 h 9227237"/>
              <a:gd name="connsiteX92" fmla="*/ 4379494 w 13330989"/>
              <a:gd name="connsiteY92" fmla="*/ 447063 h 9227237"/>
              <a:gd name="connsiteX93" fmla="*/ 5414210 w 13330989"/>
              <a:gd name="connsiteY93" fmla="*/ 1193021 h 9227237"/>
              <a:gd name="connsiteX94" fmla="*/ 6160168 w 13330989"/>
              <a:gd name="connsiteY94" fmla="*/ 1746473 h 9227237"/>
              <a:gd name="connsiteX95" fmla="*/ 7026442 w 13330989"/>
              <a:gd name="connsiteY95" fmla="*/ 2348052 h 9227237"/>
              <a:gd name="connsiteX96" fmla="*/ 10828421 w 13330989"/>
              <a:gd name="connsiteY96" fmla="*/ 5476263 h 9227237"/>
              <a:gd name="connsiteX97" fmla="*/ 12609094 w 13330989"/>
              <a:gd name="connsiteY97" fmla="*/ 7305063 h 9227237"/>
              <a:gd name="connsiteX98" fmla="*/ 12849726 w 13330989"/>
              <a:gd name="connsiteY98" fmla="*/ 7593821 h 9227237"/>
              <a:gd name="connsiteX99" fmla="*/ 12801600 w 13330989"/>
              <a:gd name="connsiteY99" fmla="*/ 7497568 h 9227237"/>
              <a:gd name="connsiteX100" fmla="*/ 12536905 w 13330989"/>
              <a:gd name="connsiteY100" fmla="*/ 7064431 h 9227237"/>
              <a:gd name="connsiteX101" fmla="*/ 10684042 w 13330989"/>
              <a:gd name="connsiteY101" fmla="*/ 4489673 h 9227237"/>
              <a:gd name="connsiteX102" fmla="*/ 9697452 w 13330989"/>
              <a:gd name="connsiteY102" fmla="*/ 3406831 h 9227237"/>
              <a:gd name="connsiteX103" fmla="*/ 8566484 w 13330989"/>
              <a:gd name="connsiteY103" fmla="*/ 2348052 h 9227237"/>
              <a:gd name="connsiteX104" fmla="*/ 6256421 w 13330989"/>
              <a:gd name="connsiteY104" fmla="*/ 856137 h 9227237"/>
              <a:gd name="connsiteX105" fmla="*/ 5197642 w 13330989"/>
              <a:gd name="connsiteY105" fmla="*/ 447063 h 9227237"/>
              <a:gd name="connsiteX106" fmla="*/ 3609473 w 13330989"/>
              <a:gd name="connsiteY106" fmla="*/ 206431 h 9227237"/>
              <a:gd name="connsiteX107" fmla="*/ 2719136 w 13330989"/>
              <a:gd name="connsiteY107" fmla="*/ 230494 h 9227237"/>
              <a:gd name="connsiteX108" fmla="*/ 2550694 w 13330989"/>
              <a:gd name="connsiteY108" fmla="*/ 302684 h 9227237"/>
              <a:gd name="connsiteX109" fmla="*/ 2574758 w 13330989"/>
              <a:gd name="connsiteY109" fmla="*/ 447063 h 9227237"/>
              <a:gd name="connsiteX110" fmla="*/ 2815389 w 13330989"/>
              <a:gd name="connsiteY110" fmla="*/ 639568 h 9227237"/>
              <a:gd name="connsiteX111" fmla="*/ 3874168 w 13330989"/>
              <a:gd name="connsiteY111" fmla="*/ 1337400 h 9227237"/>
              <a:gd name="connsiteX112" fmla="*/ 6521115 w 13330989"/>
              <a:gd name="connsiteY112" fmla="*/ 3118073 h 9227237"/>
              <a:gd name="connsiteX113" fmla="*/ 8590547 w 13330989"/>
              <a:gd name="connsiteY113" fmla="*/ 4730305 h 9227237"/>
              <a:gd name="connsiteX114" fmla="*/ 10395284 w 13330989"/>
              <a:gd name="connsiteY114" fmla="*/ 6462852 h 9227237"/>
              <a:gd name="connsiteX115" fmla="*/ 11670631 w 13330989"/>
              <a:gd name="connsiteY115" fmla="*/ 7762263 h 9227237"/>
              <a:gd name="connsiteX116" fmla="*/ 12272210 w 13330989"/>
              <a:gd name="connsiteY116" fmla="*/ 8387905 h 9227237"/>
              <a:gd name="connsiteX117" fmla="*/ 11863136 w 13330989"/>
              <a:gd name="connsiteY117" fmla="*/ 7666010 h 9227237"/>
              <a:gd name="connsiteX118" fmla="*/ 10587789 w 13330989"/>
              <a:gd name="connsiteY118" fmla="*/ 5861273 h 9227237"/>
              <a:gd name="connsiteX119" fmla="*/ 9625263 w 13330989"/>
              <a:gd name="connsiteY119" fmla="*/ 4730305 h 9227237"/>
              <a:gd name="connsiteX120" fmla="*/ 7291136 w 13330989"/>
              <a:gd name="connsiteY120" fmla="*/ 2660873 h 9227237"/>
              <a:gd name="connsiteX121" fmla="*/ 6039852 w 13330989"/>
              <a:gd name="connsiteY121" fmla="*/ 1914916 h 9227237"/>
              <a:gd name="connsiteX122" fmla="*/ 3874168 w 13330989"/>
              <a:gd name="connsiteY122" fmla="*/ 1048642 h 9227237"/>
              <a:gd name="connsiteX123" fmla="*/ 3056021 w 13330989"/>
              <a:gd name="connsiteY123" fmla="*/ 856137 h 9227237"/>
              <a:gd name="connsiteX124" fmla="*/ 2430379 w 13330989"/>
              <a:gd name="connsiteY124" fmla="*/ 735821 h 9227237"/>
              <a:gd name="connsiteX125" fmla="*/ 1684421 w 13330989"/>
              <a:gd name="connsiteY125" fmla="*/ 615505 h 9227237"/>
              <a:gd name="connsiteX126" fmla="*/ 1732547 w 13330989"/>
              <a:gd name="connsiteY126" fmla="*/ 759884 h 9227237"/>
              <a:gd name="connsiteX127" fmla="*/ 2622884 w 13330989"/>
              <a:gd name="connsiteY127" fmla="*/ 1265210 h 9227237"/>
              <a:gd name="connsiteX128" fmla="*/ 4235115 w 13330989"/>
              <a:gd name="connsiteY128" fmla="*/ 2251800 h 9227237"/>
              <a:gd name="connsiteX129" fmla="*/ 6328610 w 13330989"/>
              <a:gd name="connsiteY129" fmla="*/ 3791842 h 9227237"/>
              <a:gd name="connsiteX130" fmla="*/ 8518358 w 13330989"/>
              <a:gd name="connsiteY130" fmla="*/ 5644705 h 9227237"/>
              <a:gd name="connsiteX131" fmla="*/ 9504947 w 13330989"/>
              <a:gd name="connsiteY131" fmla="*/ 6583168 h 9227237"/>
              <a:gd name="connsiteX132" fmla="*/ 10948736 w 13330989"/>
              <a:gd name="connsiteY132" fmla="*/ 8123210 h 9227237"/>
              <a:gd name="connsiteX133" fmla="*/ 11405936 w 13330989"/>
              <a:gd name="connsiteY133" fmla="*/ 8628537 h 9227237"/>
              <a:gd name="connsiteX134" fmla="*/ 11646568 w 13330989"/>
              <a:gd name="connsiteY134" fmla="*/ 8893231 h 9227237"/>
              <a:gd name="connsiteX135" fmla="*/ 11117179 w 13330989"/>
              <a:gd name="connsiteY135" fmla="*/ 8147273 h 9227237"/>
              <a:gd name="connsiteX136" fmla="*/ 10491536 w 13330989"/>
              <a:gd name="connsiteY136" fmla="*/ 7353189 h 9227237"/>
              <a:gd name="connsiteX137" fmla="*/ 8638673 w 13330989"/>
              <a:gd name="connsiteY137" fmla="*/ 5283758 h 9227237"/>
              <a:gd name="connsiteX138" fmla="*/ 6063915 w 13330989"/>
              <a:gd name="connsiteY138" fmla="*/ 3238389 h 9227237"/>
              <a:gd name="connsiteX139" fmla="*/ 4716379 w 13330989"/>
              <a:gd name="connsiteY139" fmla="*/ 2468368 h 9227237"/>
              <a:gd name="connsiteX140" fmla="*/ 2430379 w 13330989"/>
              <a:gd name="connsiteY140" fmla="*/ 1529905 h 9227237"/>
              <a:gd name="connsiteX141" fmla="*/ 986589 w 13330989"/>
              <a:gd name="connsiteY141" fmla="*/ 1217084 h 9227237"/>
              <a:gd name="connsiteX142" fmla="*/ 625642 w 13330989"/>
              <a:gd name="connsiteY142" fmla="*/ 1193021 h 9227237"/>
              <a:gd name="connsiteX143" fmla="*/ 457200 w 13330989"/>
              <a:gd name="connsiteY143" fmla="*/ 1265210 h 9227237"/>
              <a:gd name="connsiteX144" fmla="*/ 697831 w 13330989"/>
              <a:gd name="connsiteY144" fmla="*/ 1385526 h 9227237"/>
              <a:gd name="connsiteX145" fmla="*/ 1756610 w 13330989"/>
              <a:gd name="connsiteY145" fmla="*/ 1987105 h 9227237"/>
              <a:gd name="connsiteX146" fmla="*/ 3489158 w 13330989"/>
              <a:gd name="connsiteY146" fmla="*/ 3021821 h 9227237"/>
              <a:gd name="connsiteX147" fmla="*/ 5654842 w 13330989"/>
              <a:gd name="connsiteY147" fmla="*/ 4465610 h 9227237"/>
              <a:gd name="connsiteX148" fmla="*/ 7844589 w 13330989"/>
              <a:gd name="connsiteY148" fmla="*/ 6270347 h 9227237"/>
              <a:gd name="connsiteX149" fmla="*/ 9529010 w 13330989"/>
              <a:gd name="connsiteY149" fmla="*/ 7906642 h 9227237"/>
              <a:gd name="connsiteX150" fmla="*/ 10058400 w 13330989"/>
              <a:gd name="connsiteY150" fmla="*/ 8484158 h 9227237"/>
              <a:gd name="connsiteX151" fmla="*/ 10371221 w 13330989"/>
              <a:gd name="connsiteY151" fmla="*/ 8845105 h 9227237"/>
              <a:gd name="connsiteX152" fmla="*/ 10467473 w 13330989"/>
              <a:gd name="connsiteY152" fmla="*/ 8941358 h 9227237"/>
              <a:gd name="connsiteX153" fmla="*/ 10371221 w 13330989"/>
              <a:gd name="connsiteY153" fmla="*/ 8796979 h 9227237"/>
              <a:gd name="connsiteX154" fmla="*/ 8783052 w 13330989"/>
              <a:gd name="connsiteY154" fmla="*/ 6871926 h 9227237"/>
              <a:gd name="connsiteX155" fmla="*/ 7868652 w 13330989"/>
              <a:gd name="connsiteY155" fmla="*/ 5861273 h 9227237"/>
              <a:gd name="connsiteX156" fmla="*/ 6761747 w 13330989"/>
              <a:gd name="connsiteY156" fmla="*/ 4850621 h 9227237"/>
              <a:gd name="connsiteX157" fmla="*/ 4235115 w 13330989"/>
              <a:gd name="connsiteY157" fmla="*/ 3094010 h 9227237"/>
              <a:gd name="connsiteX158" fmla="*/ 2021305 w 13330989"/>
              <a:gd name="connsiteY158" fmla="*/ 2251800 h 9227237"/>
              <a:gd name="connsiteX159" fmla="*/ 1275347 w 13330989"/>
              <a:gd name="connsiteY159" fmla="*/ 2131484 h 9227237"/>
              <a:gd name="connsiteX160" fmla="*/ 577515 w 13330989"/>
              <a:gd name="connsiteY160" fmla="*/ 2203673 h 9227237"/>
              <a:gd name="connsiteX161" fmla="*/ 505326 w 13330989"/>
              <a:gd name="connsiteY161" fmla="*/ 2299926 h 9227237"/>
              <a:gd name="connsiteX162" fmla="*/ 577515 w 13330989"/>
              <a:gd name="connsiteY162" fmla="*/ 2444305 h 9227237"/>
              <a:gd name="connsiteX163" fmla="*/ 1130968 w 13330989"/>
              <a:gd name="connsiteY163" fmla="*/ 2949631 h 9227237"/>
              <a:gd name="connsiteX164" fmla="*/ 2839452 w 13330989"/>
              <a:gd name="connsiteY164" fmla="*/ 4321231 h 9227237"/>
              <a:gd name="connsiteX165" fmla="*/ 4355431 w 13330989"/>
              <a:gd name="connsiteY165" fmla="*/ 5380010 h 9227237"/>
              <a:gd name="connsiteX166" fmla="*/ 5197642 w 13330989"/>
              <a:gd name="connsiteY166" fmla="*/ 5909400 h 9227237"/>
              <a:gd name="connsiteX167" fmla="*/ 6087979 w 13330989"/>
              <a:gd name="connsiteY167" fmla="*/ 6486916 h 9227237"/>
              <a:gd name="connsiteX168" fmla="*/ 7772400 w 13330989"/>
              <a:gd name="connsiteY168" fmla="*/ 7641947 h 9227237"/>
              <a:gd name="connsiteX169" fmla="*/ 9023684 w 13330989"/>
              <a:gd name="connsiteY169" fmla="*/ 8604473 h 9227237"/>
              <a:gd name="connsiteX170" fmla="*/ 9553073 w 13330989"/>
              <a:gd name="connsiteY170" fmla="*/ 9013547 h 9227237"/>
              <a:gd name="connsiteX171" fmla="*/ 9312442 w 13330989"/>
              <a:gd name="connsiteY171" fmla="*/ 8580410 h 9227237"/>
              <a:gd name="connsiteX172" fmla="*/ 8181473 w 13330989"/>
              <a:gd name="connsiteY172" fmla="*/ 7112558 h 9227237"/>
              <a:gd name="connsiteX173" fmla="*/ 7267073 w 13330989"/>
              <a:gd name="connsiteY173" fmla="*/ 6125968 h 9227237"/>
              <a:gd name="connsiteX174" fmla="*/ 4884821 w 13330989"/>
              <a:gd name="connsiteY174" fmla="*/ 4224979 h 9227237"/>
              <a:gd name="connsiteX175" fmla="*/ 3609473 w 13330989"/>
              <a:gd name="connsiteY175" fmla="*/ 3575273 h 9227237"/>
              <a:gd name="connsiteX176" fmla="*/ 1491915 w 13330989"/>
              <a:gd name="connsiteY176" fmla="*/ 3069947 h 9227237"/>
              <a:gd name="connsiteX177" fmla="*/ 96252 w 13330989"/>
              <a:gd name="connsiteY177" fmla="*/ 3262452 h 9227237"/>
              <a:gd name="connsiteX178" fmla="*/ 0 w 13330989"/>
              <a:gd name="connsiteY178" fmla="*/ 3382768 h 9227237"/>
              <a:gd name="connsiteX179" fmla="*/ 312821 w 13330989"/>
              <a:gd name="connsiteY179" fmla="*/ 3767779 h 9227237"/>
              <a:gd name="connsiteX180" fmla="*/ 2141621 w 13330989"/>
              <a:gd name="connsiteY180" fmla="*/ 4898747 h 9227237"/>
              <a:gd name="connsiteX181" fmla="*/ 3007894 w 13330989"/>
              <a:gd name="connsiteY181" fmla="*/ 5380010 h 9227237"/>
              <a:gd name="connsiteX182" fmla="*/ 3922294 w 13330989"/>
              <a:gd name="connsiteY182" fmla="*/ 5909400 h 9227237"/>
              <a:gd name="connsiteX183" fmla="*/ 4884821 w 13330989"/>
              <a:gd name="connsiteY183" fmla="*/ 6438789 h 9227237"/>
              <a:gd name="connsiteX184" fmla="*/ 6713621 w 13330989"/>
              <a:gd name="connsiteY184" fmla="*/ 7569758 h 9227237"/>
              <a:gd name="connsiteX185" fmla="*/ 8109284 w 13330989"/>
              <a:gd name="connsiteY185" fmla="*/ 8556347 h 9227237"/>
              <a:gd name="connsiteX186" fmla="*/ 8518358 w 13330989"/>
              <a:gd name="connsiteY186" fmla="*/ 8869168 h 9227237"/>
              <a:gd name="connsiteX187" fmla="*/ 8470231 w 13330989"/>
              <a:gd name="connsiteY187" fmla="*/ 8676663 h 9227237"/>
              <a:gd name="connsiteX188" fmla="*/ 7363326 w 13330989"/>
              <a:gd name="connsiteY188" fmla="*/ 7497568 h 9227237"/>
              <a:gd name="connsiteX189" fmla="*/ 6497052 w 13330989"/>
              <a:gd name="connsiteY189" fmla="*/ 6751610 h 9227237"/>
              <a:gd name="connsiteX190" fmla="*/ 4379494 w 13330989"/>
              <a:gd name="connsiteY190" fmla="*/ 5452200 h 9227237"/>
              <a:gd name="connsiteX191" fmla="*/ 2358189 w 13330989"/>
              <a:gd name="connsiteY191" fmla="*/ 4754368 h 9227237"/>
              <a:gd name="connsiteX192" fmla="*/ 1588168 w 13330989"/>
              <a:gd name="connsiteY192" fmla="*/ 4609989 h 9227237"/>
              <a:gd name="connsiteX193" fmla="*/ 601579 w 13330989"/>
              <a:gd name="connsiteY193" fmla="*/ 4537800 h 9227237"/>
              <a:gd name="connsiteX194" fmla="*/ 312821 w 13330989"/>
              <a:gd name="connsiteY194" fmla="*/ 4609989 h 9227237"/>
              <a:gd name="connsiteX195" fmla="*/ 360947 w 13330989"/>
              <a:gd name="connsiteY195" fmla="*/ 4706242 h 9227237"/>
              <a:gd name="connsiteX196" fmla="*/ 577515 w 13330989"/>
              <a:gd name="connsiteY196" fmla="*/ 4874684 h 9227237"/>
              <a:gd name="connsiteX197" fmla="*/ 1515979 w 13330989"/>
              <a:gd name="connsiteY197" fmla="*/ 5404073 h 9227237"/>
              <a:gd name="connsiteX198" fmla="*/ 3056021 w 13330989"/>
              <a:gd name="connsiteY198" fmla="*/ 6174094 h 9227237"/>
              <a:gd name="connsiteX199" fmla="*/ 4908884 w 13330989"/>
              <a:gd name="connsiteY199" fmla="*/ 7088494 h 9227237"/>
              <a:gd name="connsiteX200" fmla="*/ 5799221 w 13330989"/>
              <a:gd name="connsiteY200" fmla="*/ 7521631 h 9227237"/>
              <a:gd name="connsiteX201" fmla="*/ 6569242 w 13330989"/>
              <a:gd name="connsiteY201" fmla="*/ 7930705 h 9227237"/>
              <a:gd name="connsiteX202" fmla="*/ 7170821 w 13330989"/>
              <a:gd name="connsiteY202" fmla="*/ 8267589 h 9227237"/>
              <a:gd name="connsiteX203" fmla="*/ 7579894 w 13330989"/>
              <a:gd name="connsiteY203" fmla="*/ 8484158 h 9227237"/>
              <a:gd name="connsiteX204" fmla="*/ 7772400 w 13330989"/>
              <a:gd name="connsiteY204" fmla="*/ 8556347 h 9227237"/>
              <a:gd name="connsiteX205" fmla="*/ 7531768 w 13330989"/>
              <a:gd name="connsiteY205" fmla="*/ 8243526 h 9227237"/>
              <a:gd name="connsiteX206" fmla="*/ 6448926 w 13330989"/>
              <a:gd name="connsiteY206" fmla="*/ 7401316 h 9227237"/>
              <a:gd name="connsiteX207" fmla="*/ 5654842 w 13330989"/>
              <a:gd name="connsiteY207" fmla="*/ 6968179 h 9227237"/>
              <a:gd name="connsiteX208" fmla="*/ 3128210 w 13330989"/>
              <a:gd name="connsiteY208" fmla="*/ 6366600 h 9227237"/>
              <a:gd name="connsiteX209" fmla="*/ 2454442 w 13330989"/>
              <a:gd name="connsiteY209" fmla="*/ 6342537 h 9227237"/>
              <a:gd name="connsiteX210" fmla="*/ 1467852 w 13330989"/>
              <a:gd name="connsiteY210" fmla="*/ 6366600 h 9227237"/>
              <a:gd name="connsiteX211" fmla="*/ 866273 w 13330989"/>
              <a:gd name="connsiteY211" fmla="*/ 6462852 h 9227237"/>
              <a:gd name="connsiteX212" fmla="*/ 649705 w 13330989"/>
              <a:gd name="connsiteY212" fmla="*/ 6607231 h 9227237"/>
              <a:gd name="connsiteX213" fmla="*/ 697831 w 13330989"/>
              <a:gd name="connsiteY213" fmla="*/ 6679421 h 9227237"/>
              <a:gd name="connsiteX214" fmla="*/ 890336 w 13330989"/>
              <a:gd name="connsiteY214" fmla="*/ 6799737 h 9227237"/>
              <a:gd name="connsiteX215" fmla="*/ 1636294 w 13330989"/>
              <a:gd name="connsiteY215" fmla="*/ 7088494 h 9227237"/>
              <a:gd name="connsiteX216" fmla="*/ 2743200 w 13330989"/>
              <a:gd name="connsiteY216" fmla="*/ 7473505 h 9227237"/>
              <a:gd name="connsiteX217" fmla="*/ 4066673 w 13330989"/>
              <a:gd name="connsiteY217" fmla="*/ 7882579 h 9227237"/>
              <a:gd name="connsiteX218" fmla="*/ 4692315 w 13330989"/>
              <a:gd name="connsiteY218" fmla="*/ 8051021 h 9227237"/>
              <a:gd name="connsiteX219" fmla="*/ 5197642 w 13330989"/>
              <a:gd name="connsiteY219" fmla="*/ 8219463 h 9227237"/>
              <a:gd name="connsiteX220" fmla="*/ 5702968 w 13330989"/>
              <a:gd name="connsiteY220" fmla="*/ 8363842 h 9227237"/>
              <a:gd name="connsiteX221" fmla="*/ 5558589 w 13330989"/>
              <a:gd name="connsiteY221" fmla="*/ 8243526 h 9227237"/>
              <a:gd name="connsiteX222" fmla="*/ 4740442 w 13330989"/>
              <a:gd name="connsiteY222" fmla="*/ 7858516 h 9227237"/>
              <a:gd name="connsiteX223" fmla="*/ 4114800 w 13330989"/>
              <a:gd name="connsiteY223" fmla="*/ 7641947 h 9227237"/>
              <a:gd name="connsiteX224" fmla="*/ 2839452 w 13330989"/>
              <a:gd name="connsiteY224" fmla="*/ 7329126 h 9227237"/>
              <a:gd name="connsiteX225" fmla="*/ 2334126 w 13330989"/>
              <a:gd name="connsiteY225" fmla="*/ 7281000 h 9227237"/>
              <a:gd name="connsiteX226" fmla="*/ 1684421 w 13330989"/>
              <a:gd name="connsiteY226" fmla="*/ 7377252 h 9227237"/>
              <a:gd name="connsiteX227" fmla="*/ 1756610 w 13330989"/>
              <a:gd name="connsiteY227" fmla="*/ 7473505 h 9227237"/>
              <a:gd name="connsiteX228" fmla="*/ 1997242 w 13330989"/>
              <a:gd name="connsiteY228" fmla="*/ 7593821 h 9227237"/>
              <a:gd name="connsiteX229" fmla="*/ 2382252 w 13330989"/>
              <a:gd name="connsiteY229" fmla="*/ 7738200 h 9227237"/>
              <a:gd name="connsiteX230" fmla="*/ 3416968 w 13330989"/>
              <a:gd name="connsiteY230" fmla="*/ 8051021 h 9227237"/>
              <a:gd name="connsiteX231" fmla="*/ 4716379 w 13330989"/>
              <a:gd name="connsiteY231" fmla="*/ 8411968 h 9227237"/>
              <a:gd name="connsiteX232" fmla="*/ 5293894 w 13330989"/>
              <a:gd name="connsiteY232" fmla="*/ 8580410 h 9227237"/>
              <a:gd name="connsiteX233" fmla="*/ 5727031 w 13330989"/>
              <a:gd name="connsiteY233" fmla="*/ 8724789 h 9227237"/>
              <a:gd name="connsiteX234" fmla="*/ 5991726 w 13330989"/>
              <a:gd name="connsiteY234" fmla="*/ 8772916 h 9227237"/>
              <a:gd name="connsiteX235" fmla="*/ 5919536 w 13330989"/>
              <a:gd name="connsiteY235" fmla="*/ 8628537 h 922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3330989" h="9227237">
                <a:moveTo>
                  <a:pt x="12801600" y="2348052"/>
                </a:moveTo>
                <a:cubicBezTo>
                  <a:pt x="12721389" y="2219715"/>
                  <a:pt x="12651772" y="2084115"/>
                  <a:pt x="12560968" y="1963042"/>
                </a:cubicBezTo>
                <a:cubicBezTo>
                  <a:pt x="12400538" y="1749136"/>
                  <a:pt x="12266633" y="1548391"/>
                  <a:pt x="12079705" y="1361463"/>
                </a:cubicBezTo>
                <a:cubicBezTo>
                  <a:pt x="12003399" y="1285157"/>
                  <a:pt x="11917963" y="1218525"/>
                  <a:pt x="11839073" y="1144894"/>
                </a:cubicBezTo>
                <a:cubicBezTo>
                  <a:pt x="11677312" y="993917"/>
                  <a:pt x="11534827" y="820456"/>
                  <a:pt x="11357810" y="687694"/>
                </a:cubicBezTo>
                <a:cubicBezTo>
                  <a:pt x="11293642" y="639568"/>
                  <a:pt x="11231402" y="588757"/>
                  <a:pt x="11165305" y="543316"/>
                </a:cubicBezTo>
                <a:cubicBezTo>
                  <a:pt x="11006548" y="434171"/>
                  <a:pt x="10984040" y="428620"/>
                  <a:pt x="10828421" y="350810"/>
                </a:cubicBezTo>
                <a:cubicBezTo>
                  <a:pt x="10748210" y="382894"/>
                  <a:pt x="10654651" y="392358"/>
                  <a:pt x="10587789" y="447063"/>
                </a:cubicBezTo>
                <a:cubicBezTo>
                  <a:pt x="10556135" y="472962"/>
                  <a:pt x="10557347" y="526980"/>
                  <a:pt x="10563726" y="567379"/>
                </a:cubicBezTo>
                <a:cubicBezTo>
                  <a:pt x="10581941" y="682738"/>
                  <a:pt x="10617421" y="795505"/>
                  <a:pt x="10659979" y="904263"/>
                </a:cubicBezTo>
                <a:cubicBezTo>
                  <a:pt x="10728984" y="1080609"/>
                  <a:pt x="10840303" y="1204903"/>
                  <a:pt x="10972800" y="1337400"/>
                </a:cubicBezTo>
                <a:cubicBezTo>
                  <a:pt x="11121244" y="1485844"/>
                  <a:pt x="11276529" y="1627297"/>
                  <a:pt x="11430000" y="1770537"/>
                </a:cubicBezTo>
                <a:cubicBezTo>
                  <a:pt x="11517172" y="1851897"/>
                  <a:pt x="11601582" y="1936679"/>
                  <a:pt x="11694694" y="2011168"/>
                </a:cubicBezTo>
                <a:cubicBezTo>
                  <a:pt x="11855115" y="2139505"/>
                  <a:pt x="12009812" y="2275345"/>
                  <a:pt x="12175958" y="2396179"/>
                </a:cubicBezTo>
                <a:lnTo>
                  <a:pt x="12440652" y="2588684"/>
                </a:lnTo>
                <a:cubicBezTo>
                  <a:pt x="12416589" y="2524516"/>
                  <a:pt x="12400381" y="2456824"/>
                  <a:pt x="12368463" y="2396179"/>
                </a:cubicBezTo>
                <a:cubicBezTo>
                  <a:pt x="12287224" y="2241825"/>
                  <a:pt x="12065246" y="1935964"/>
                  <a:pt x="11959389" y="1818663"/>
                </a:cubicBezTo>
                <a:cubicBezTo>
                  <a:pt x="11750362" y="1587038"/>
                  <a:pt x="11546570" y="1347939"/>
                  <a:pt x="11309684" y="1144894"/>
                </a:cubicBezTo>
                <a:cubicBezTo>
                  <a:pt x="11197389" y="1048642"/>
                  <a:pt x="11089546" y="946939"/>
                  <a:pt x="10972800" y="856137"/>
                </a:cubicBezTo>
                <a:cubicBezTo>
                  <a:pt x="10778228" y="704804"/>
                  <a:pt x="10624173" y="600036"/>
                  <a:pt x="10395284" y="519252"/>
                </a:cubicBezTo>
                <a:cubicBezTo>
                  <a:pt x="10349275" y="503014"/>
                  <a:pt x="10299031" y="503210"/>
                  <a:pt x="10250905" y="495189"/>
                </a:cubicBezTo>
                <a:cubicBezTo>
                  <a:pt x="10234863" y="527273"/>
                  <a:pt x="10196882" y="556059"/>
                  <a:pt x="10202779" y="591442"/>
                </a:cubicBezTo>
                <a:cubicBezTo>
                  <a:pt x="10214573" y="662208"/>
                  <a:pt x="10257027" y="725787"/>
                  <a:pt x="10299031" y="783947"/>
                </a:cubicBezTo>
                <a:cubicBezTo>
                  <a:pt x="10466260" y="1015495"/>
                  <a:pt x="10626456" y="1255751"/>
                  <a:pt x="10828421" y="1457716"/>
                </a:cubicBezTo>
                <a:cubicBezTo>
                  <a:pt x="10956758" y="1586053"/>
                  <a:pt x="11089165" y="1710443"/>
                  <a:pt x="11213431" y="1842726"/>
                </a:cubicBezTo>
                <a:cubicBezTo>
                  <a:pt x="11337939" y="1975267"/>
                  <a:pt x="11444288" y="2124734"/>
                  <a:pt x="11574379" y="2251800"/>
                </a:cubicBezTo>
                <a:cubicBezTo>
                  <a:pt x="11789767" y="2462179"/>
                  <a:pt x="12023450" y="2652973"/>
                  <a:pt x="12248147" y="2853379"/>
                </a:cubicBezTo>
                <a:cubicBezTo>
                  <a:pt x="12489472" y="3068615"/>
                  <a:pt x="12389612" y="2989558"/>
                  <a:pt x="12560968" y="3118073"/>
                </a:cubicBezTo>
                <a:cubicBezTo>
                  <a:pt x="12377183" y="2842397"/>
                  <a:pt x="12553877" y="3086987"/>
                  <a:pt x="12224084" y="2733063"/>
                </a:cubicBezTo>
                <a:cubicBezTo>
                  <a:pt x="11972489" y="2463059"/>
                  <a:pt x="11745373" y="2169437"/>
                  <a:pt x="11478126" y="1914916"/>
                </a:cubicBezTo>
                <a:cubicBezTo>
                  <a:pt x="10977877" y="1438487"/>
                  <a:pt x="11002655" y="1436257"/>
                  <a:pt x="10467473" y="1024579"/>
                </a:cubicBezTo>
                <a:cubicBezTo>
                  <a:pt x="10326309" y="915992"/>
                  <a:pt x="10186181" y="804824"/>
                  <a:pt x="10034336" y="711758"/>
                </a:cubicBezTo>
                <a:cubicBezTo>
                  <a:pt x="9936420" y="651745"/>
                  <a:pt x="9825789" y="615505"/>
                  <a:pt x="9721515" y="567379"/>
                </a:cubicBezTo>
                <a:cubicBezTo>
                  <a:pt x="9681410" y="615505"/>
                  <a:pt x="9590313" y="650065"/>
                  <a:pt x="9601200" y="711758"/>
                </a:cubicBezTo>
                <a:cubicBezTo>
                  <a:pt x="9620160" y="819196"/>
                  <a:pt x="9723490" y="892953"/>
                  <a:pt x="9793705" y="976452"/>
                </a:cubicBezTo>
                <a:cubicBezTo>
                  <a:pt x="10020496" y="1246150"/>
                  <a:pt x="10238882" y="1524901"/>
                  <a:pt x="10491536" y="1770537"/>
                </a:cubicBezTo>
                <a:cubicBezTo>
                  <a:pt x="10780294" y="2051274"/>
                  <a:pt x="11064864" y="2336383"/>
                  <a:pt x="11357810" y="2612747"/>
                </a:cubicBezTo>
                <a:cubicBezTo>
                  <a:pt x="11490086" y="2737536"/>
                  <a:pt x="11617369" y="2870183"/>
                  <a:pt x="11766884" y="2973694"/>
                </a:cubicBezTo>
                <a:cubicBezTo>
                  <a:pt x="12140506" y="3232356"/>
                  <a:pt x="11983413" y="3107727"/>
                  <a:pt x="12248147" y="3334642"/>
                </a:cubicBezTo>
                <a:cubicBezTo>
                  <a:pt x="12080076" y="2998497"/>
                  <a:pt x="12211684" y="3236350"/>
                  <a:pt x="11622505" y="2660873"/>
                </a:cubicBezTo>
                <a:cubicBezTo>
                  <a:pt x="11472325" y="2514186"/>
                  <a:pt x="11319415" y="2370289"/>
                  <a:pt x="11165305" y="2227737"/>
                </a:cubicBezTo>
                <a:cubicBezTo>
                  <a:pt x="10770680" y="1862709"/>
                  <a:pt x="10577597" y="1686805"/>
                  <a:pt x="10154652" y="1361463"/>
                </a:cubicBezTo>
                <a:cubicBezTo>
                  <a:pt x="10013489" y="1252876"/>
                  <a:pt x="9871169" y="1145193"/>
                  <a:pt x="9721515" y="1048642"/>
                </a:cubicBezTo>
                <a:cubicBezTo>
                  <a:pt x="9621999" y="984438"/>
                  <a:pt x="9512968" y="936347"/>
                  <a:pt x="9408694" y="880200"/>
                </a:cubicBezTo>
                <a:cubicBezTo>
                  <a:pt x="9281686" y="1324730"/>
                  <a:pt x="9302314" y="1077241"/>
                  <a:pt x="9938084" y="1746473"/>
                </a:cubicBezTo>
                <a:cubicBezTo>
                  <a:pt x="10547261" y="2387712"/>
                  <a:pt x="11087985" y="3008011"/>
                  <a:pt x="11790947" y="3551210"/>
                </a:cubicBezTo>
                <a:lnTo>
                  <a:pt x="12320336" y="3960284"/>
                </a:lnTo>
                <a:cubicBezTo>
                  <a:pt x="12204009" y="3727629"/>
                  <a:pt x="12229027" y="3753487"/>
                  <a:pt x="11983452" y="3479021"/>
                </a:cubicBezTo>
                <a:cubicBezTo>
                  <a:pt x="11669350" y="3127966"/>
                  <a:pt x="11360241" y="2771053"/>
                  <a:pt x="11020926" y="2444305"/>
                </a:cubicBezTo>
                <a:cubicBezTo>
                  <a:pt x="10398657" y="1845083"/>
                  <a:pt x="10374635" y="1789069"/>
                  <a:pt x="9697452" y="1265210"/>
                </a:cubicBezTo>
                <a:cubicBezTo>
                  <a:pt x="9384148" y="1022843"/>
                  <a:pt x="9042982" y="756337"/>
                  <a:pt x="8662736" y="615505"/>
                </a:cubicBezTo>
                <a:cubicBezTo>
                  <a:pt x="8594624" y="590278"/>
                  <a:pt x="8518357" y="599463"/>
                  <a:pt x="8446168" y="591442"/>
                </a:cubicBezTo>
                <a:cubicBezTo>
                  <a:pt x="8935443" y="1436552"/>
                  <a:pt x="8602551" y="947919"/>
                  <a:pt x="9673389" y="2035231"/>
                </a:cubicBezTo>
                <a:cubicBezTo>
                  <a:pt x="10512390" y="2887140"/>
                  <a:pt x="10359881" y="2717294"/>
                  <a:pt x="11502189" y="3743716"/>
                </a:cubicBezTo>
                <a:cubicBezTo>
                  <a:pt x="11645876" y="3872826"/>
                  <a:pt x="11789015" y="4002596"/>
                  <a:pt x="11935326" y="4128726"/>
                </a:cubicBezTo>
                <a:cubicBezTo>
                  <a:pt x="12157921" y="4320618"/>
                  <a:pt x="12121526" y="4292963"/>
                  <a:pt x="12272210" y="4393421"/>
                </a:cubicBezTo>
                <a:cubicBezTo>
                  <a:pt x="12248147" y="4353316"/>
                  <a:pt x="12229238" y="4309627"/>
                  <a:pt x="12200021" y="4273105"/>
                </a:cubicBezTo>
                <a:cubicBezTo>
                  <a:pt x="11592478" y="3513675"/>
                  <a:pt x="10962693" y="2775354"/>
                  <a:pt x="10226842" y="2131484"/>
                </a:cubicBezTo>
                <a:cubicBezTo>
                  <a:pt x="9639006" y="1617127"/>
                  <a:pt x="9362651" y="1345995"/>
                  <a:pt x="8734926" y="904263"/>
                </a:cubicBezTo>
                <a:cubicBezTo>
                  <a:pt x="8549275" y="773619"/>
                  <a:pt x="8358405" y="648839"/>
                  <a:pt x="8157410" y="543316"/>
                </a:cubicBezTo>
                <a:cubicBezTo>
                  <a:pt x="8036054" y="479604"/>
                  <a:pt x="7900737" y="447063"/>
                  <a:pt x="7772400" y="398937"/>
                </a:cubicBezTo>
                <a:cubicBezTo>
                  <a:pt x="7621075" y="512429"/>
                  <a:pt x="7593462" y="483528"/>
                  <a:pt x="7820526" y="735821"/>
                </a:cubicBezTo>
                <a:cubicBezTo>
                  <a:pt x="8116473" y="1064651"/>
                  <a:pt x="8436836" y="1371082"/>
                  <a:pt x="8758989" y="1674284"/>
                </a:cubicBezTo>
                <a:cubicBezTo>
                  <a:pt x="8982629" y="1884769"/>
                  <a:pt x="9228545" y="2070415"/>
                  <a:pt x="9456821" y="2275863"/>
                </a:cubicBezTo>
                <a:cubicBezTo>
                  <a:pt x="9709908" y="2503641"/>
                  <a:pt x="9953995" y="2741224"/>
                  <a:pt x="10202779" y="2973694"/>
                </a:cubicBezTo>
                <a:lnTo>
                  <a:pt x="10924673" y="3647463"/>
                </a:lnTo>
                <a:lnTo>
                  <a:pt x="11598442" y="4273105"/>
                </a:lnTo>
                <a:cubicBezTo>
                  <a:pt x="11776191" y="4440189"/>
                  <a:pt x="11948203" y="4613368"/>
                  <a:pt x="12127831" y="4778431"/>
                </a:cubicBezTo>
                <a:cubicBezTo>
                  <a:pt x="12612019" y="5223360"/>
                  <a:pt x="12356989" y="4933103"/>
                  <a:pt x="12609094" y="5235631"/>
                </a:cubicBezTo>
                <a:cubicBezTo>
                  <a:pt x="12601073" y="5211568"/>
                  <a:pt x="12601093" y="5183073"/>
                  <a:pt x="12585031" y="5163442"/>
                </a:cubicBezTo>
                <a:cubicBezTo>
                  <a:pt x="12231481" y="4731325"/>
                  <a:pt x="11744359" y="4199867"/>
                  <a:pt x="11357810" y="3791842"/>
                </a:cubicBezTo>
                <a:cubicBezTo>
                  <a:pt x="11041259" y="3457705"/>
                  <a:pt x="10185778" y="2564117"/>
                  <a:pt x="9841831" y="2299926"/>
                </a:cubicBezTo>
                <a:cubicBezTo>
                  <a:pt x="9288378" y="1874810"/>
                  <a:pt x="8793381" y="1360141"/>
                  <a:pt x="8181473" y="1024579"/>
                </a:cubicBezTo>
                <a:cubicBezTo>
                  <a:pt x="7682025" y="750688"/>
                  <a:pt x="7395597" y="564069"/>
                  <a:pt x="6882063" y="374873"/>
                </a:cubicBezTo>
                <a:cubicBezTo>
                  <a:pt x="6765220" y="331826"/>
                  <a:pt x="6641431" y="310705"/>
                  <a:pt x="6521115" y="278621"/>
                </a:cubicBezTo>
                <a:cubicBezTo>
                  <a:pt x="6271273" y="457080"/>
                  <a:pt x="6285955" y="362953"/>
                  <a:pt x="6593305" y="639568"/>
                </a:cubicBezTo>
                <a:cubicBezTo>
                  <a:pt x="7087199" y="1084072"/>
                  <a:pt x="7737016" y="1635597"/>
                  <a:pt x="8253663" y="2083358"/>
                </a:cubicBezTo>
                <a:cubicBezTo>
                  <a:pt x="9126595" y="2839898"/>
                  <a:pt x="8890095" y="2647275"/>
                  <a:pt x="9793705" y="3406831"/>
                </a:cubicBezTo>
                <a:cubicBezTo>
                  <a:pt x="10443980" y="3953439"/>
                  <a:pt x="10833908" y="4256416"/>
                  <a:pt x="11454063" y="4826558"/>
                </a:cubicBezTo>
                <a:cubicBezTo>
                  <a:pt x="12040445" y="5365651"/>
                  <a:pt x="12164634" y="5526585"/>
                  <a:pt x="12705347" y="6053779"/>
                </a:cubicBezTo>
                <a:cubicBezTo>
                  <a:pt x="12839420" y="6184501"/>
                  <a:pt x="12976827" y="6311779"/>
                  <a:pt x="13114421" y="6438789"/>
                </a:cubicBezTo>
                <a:cubicBezTo>
                  <a:pt x="13185393" y="6504301"/>
                  <a:pt x="13330989" y="6631294"/>
                  <a:pt x="13330989" y="6631294"/>
                </a:cubicBezTo>
                <a:cubicBezTo>
                  <a:pt x="13306926" y="6551084"/>
                  <a:pt x="13302755" y="6461942"/>
                  <a:pt x="13258800" y="6390663"/>
                </a:cubicBezTo>
                <a:cubicBezTo>
                  <a:pt x="12977346" y="5934251"/>
                  <a:pt x="12160860" y="4765015"/>
                  <a:pt x="11766884" y="4297168"/>
                </a:cubicBezTo>
                <a:cubicBezTo>
                  <a:pt x="11492662" y="3971529"/>
                  <a:pt x="11199666" y="3661696"/>
                  <a:pt x="10900610" y="3358705"/>
                </a:cubicBezTo>
                <a:cubicBezTo>
                  <a:pt x="10202168" y="2651073"/>
                  <a:pt x="9710019" y="2200810"/>
                  <a:pt x="8879305" y="1650221"/>
                </a:cubicBezTo>
                <a:cubicBezTo>
                  <a:pt x="8247074" y="1231184"/>
                  <a:pt x="7584986" y="917038"/>
                  <a:pt x="6882063" y="639568"/>
                </a:cubicBezTo>
                <a:cubicBezTo>
                  <a:pt x="6606012" y="530601"/>
                  <a:pt x="6323122" y="439332"/>
                  <a:pt x="6039852" y="350810"/>
                </a:cubicBezTo>
                <a:cubicBezTo>
                  <a:pt x="5710997" y="248043"/>
                  <a:pt x="5123089" y="91777"/>
                  <a:pt x="4764505" y="37989"/>
                </a:cubicBezTo>
                <a:cubicBezTo>
                  <a:pt x="4637340" y="18914"/>
                  <a:pt x="4507831" y="21947"/>
                  <a:pt x="4379494" y="13926"/>
                </a:cubicBezTo>
                <a:cubicBezTo>
                  <a:pt x="4275220" y="29968"/>
                  <a:pt x="4151995" y="0"/>
                  <a:pt x="4066673" y="62052"/>
                </a:cubicBezTo>
                <a:cubicBezTo>
                  <a:pt x="4025646" y="91890"/>
                  <a:pt x="4082810" y="167059"/>
                  <a:pt x="4114800" y="206431"/>
                </a:cubicBezTo>
                <a:cubicBezTo>
                  <a:pt x="4189993" y="298976"/>
                  <a:pt x="4284525" y="374957"/>
                  <a:pt x="4379494" y="447063"/>
                </a:cubicBezTo>
                <a:cubicBezTo>
                  <a:pt x="4718136" y="704180"/>
                  <a:pt x="5070744" y="942384"/>
                  <a:pt x="5414210" y="1193021"/>
                </a:cubicBezTo>
                <a:cubicBezTo>
                  <a:pt x="5664316" y="1375530"/>
                  <a:pt x="5908477" y="1566157"/>
                  <a:pt x="6160168" y="1746473"/>
                </a:cubicBezTo>
                <a:cubicBezTo>
                  <a:pt x="6445953" y="1951214"/>
                  <a:pt x="6748566" y="2132698"/>
                  <a:pt x="7026442" y="2348052"/>
                </a:cubicBezTo>
                <a:cubicBezTo>
                  <a:pt x="9058259" y="3922711"/>
                  <a:pt x="8901151" y="3741720"/>
                  <a:pt x="10828421" y="5476263"/>
                </a:cubicBezTo>
                <a:cubicBezTo>
                  <a:pt x="11306192" y="5906257"/>
                  <a:pt x="12248320" y="6872135"/>
                  <a:pt x="12609094" y="7305063"/>
                </a:cubicBezTo>
                <a:cubicBezTo>
                  <a:pt x="12689305" y="7401316"/>
                  <a:pt x="12761130" y="7505226"/>
                  <a:pt x="12849726" y="7593821"/>
                </a:cubicBezTo>
                <a:cubicBezTo>
                  <a:pt x="12875091" y="7619186"/>
                  <a:pt x="12819849" y="7528451"/>
                  <a:pt x="12801600" y="7497568"/>
                </a:cubicBezTo>
                <a:cubicBezTo>
                  <a:pt x="12715521" y="7351895"/>
                  <a:pt x="12631956" y="7204415"/>
                  <a:pt x="12536905" y="7064431"/>
                </a:cubicBezTo>
                <a:cubicBezTo>
                  <a:pt x="12390484" y="6848792"/>
                  <a:pt x="11014145" y="4851980"/>
                  <a:pt x="10684042" y="4489673"/>
                </a:cubicBezTo>
                <a:cubicBezTo>
                  <a:pt x="10355179" y="4128726"/>
                  <a:pt x="10040774" y="3754054"/>
                  <a:pt x="9697452" y="3406831"/>
                </a:cubicBezTo>
                <a:cubicBezTo>
                  <a:pt x="9334365" y="3039618"/>
                  <a:pt x="8963200" y="2678649"/>
                  <a:pt x="8566484" y="2348052"/>
                </a:cubicBezTo>
                <a:cubicBezTo>
                  <a:pt x="7851692" y="1752392"/>
                  <a:pt x="7097283" y="1253467"/>
                  <a:pt x="6256421" y="856137"/>
                </a:cubicBezTo>
                <a:cubicBezTo>
                  <a:pt x="5914337" y="694493"/>
                  <a:pt x="5560038" y="555782"/>
                  <a:pt x="5197642" y="447063"/>
                </a:cubicBezTo>
                <a:cubicBezTo>
                  <a:pt x="4676472" y="290712"/>
                  <a:pt x="4145213" y="260005"/>
                  <a:pt x="3609473" y="206431"/>
                </a:cubicBezTo>
                <a:cubicBezTo>
                  <a:pt x="3312694" y="214452"/>
                  <a:pt x="3014804" y="203615"/>
                  <a:pt x="2719136" y="230494"/>
                </a:cubicBezTo>
                <a:cubicBezTo>
                  <a:pt x="2658300" y="236025"/>
                  <a:pt x="2584579" y="251857"/>
                  <a:pt x="2550694" y="302684"/>
                </a:cubicBezTo>
                <a:cubicBezTo>
                  <a:pt x="2523630" y="343280"/>
                  <a:pt x="2544614" y="408698"/>
                  <a:pt x="2574758" y="447063"/>
                </a:cubicBezTo>
                <a:cubicBezTo>
                  <a:pt x="2638220" y="527833"/>
                  <a:pt x="2730652" y="581508"/>
                  <a:pt x="2815389" y="639568"/>
                </a:cubicBezTo>
                <a:cubicBezTo>
                  <a:pt x="3164078" y="878484"/>
                  <a:pt x="3517563" y="1110469"/>
                  <a:pt x="3874168" y="1337400"/>
                </a:cubicBezTo>
                <a:cubicBezTo>
                  <a:pt x="5691101" y="2493631"/>
                  <a:pt x="3494243" y="948815"/>
                  <a:pt x="6521115" y="3118073"/>
                </a:cubicBezTo>
                <a:cubicBezTo>
                  <a:pt x="6961379" y="3433596"/>
                  <a:pt x="8206323" y="4361450"/>
                  <a:pt x="8590547" y="4730305"/>
                </a:cubicBezTo>
                <a:lnTo>
                  <a:pt x="10395284" y="6462852"/>
                </a:lnTo>
                <a:cubicBezTo>
                  <a:pt x="10731634" y="6789592"/>
                  <a:pt x="11331520" y="7396380"/>
                  <a:pt x="11670631" y="7762263"/>
                </a:cubicBezTo>
                <a:cubicBezTo>
                  <a:pt x="12234371" y="8370509"/>
                  <a:pt x="11818440" y="7979512"/>
                  <a:pt x="12272210" y="8387905"/>
                </a:cubicBezTo>
                <a:cubicBezTo>
                  <a:pt x="12135617" y="8114717"/>
                  <a:pt x="12065823" y="7963899"/>
                  <a:pt x="11863136" y="7666010"/>
                </a:cubicBezTo>
                <a:cubicBezTo>
                  <a:pt x="11448751" y="7056990"/>
                  <a:pt x="11065211" y="6422244"/>
                  <a:pt x="10587789" y="5861273"/>
                </a:cubicBezTo>
                <a:cubicBezTo>
                  <a:pt x="10266947" y="5484284"/>
                  <a:pt x="9963315" y="5091942"/>
                  <a:pt x="9625263" y="4730305"/>
                </a:cubicBezTo>
                <a:cubicBezTo>
                  <a:pt x="8962355" y="4021147"/>
                  <a:pt x="8087615" y="3217635"/>
                  <a:pt x="7291136" y="2660873"/>
                </a:cubicBezTo>
                <a:cubicBezTo>
                  <a:pt x="6893145" y="2382666"/>
                  <a:pt x="6468905" y="2142314"/>
                  <a:pt x="6039852" y="1914916"/>
                </a:cubicBezTo>
                <a:cubicBezTo>
                  <a:pt x="5309515" y="1527837"/>
                  <a:pt x="4659855" y="1276077"/>
                  <a:pt x="3874168" y="1048642"/>
                </a:cubicBezTo>
                <a:cubicBezTo>
                  <a:pt x="3605053" y="970740"/>
                  <a:pt x="3329831" y="915463"/>
                  <a:pt x="3056021" y="856137"/>
                </a:cubicBezTo>
                <a:cubicBezTo>
                  <a:pt x="2848468" y="811167"/>
                  <a:pt x="2639553" y="772518"/>
                  <a:pt x="2430379" y="735821"/>
                </a:cubicBezTo>
                <a:cubicBezTo>
                  <a:pt x="2182302" y="692299"/>
                  <a:pt x="1684421" y="615505"/>
                  <a:pt x="1684421" y="615505"/>
                </a:cubicBezTo>
                <a:cubicBezTo>
                  <a:pt x="1461469" y="689822"/>
                  <a:pt x="1509535" y="635988"/>
                  <a:pt x="1732547" y="759884"/>
                </a:cubicBezTo>
                <a:cubicBezTo>
                  <a:pt x="2030852" y="925609"/>
                  <a:pt x="2326054" y="1096859"/>
                  <a:pt x="2622884" y="1265210"/>
                </a:cubicBezTo>
                <a:cubicBezTo>
                  <a:pt x="3280348" y="1638100"/>
                  <a:pt x="3588776" y="1793108"/>
                  <a:pt x="4235115" y="2251800"/>
                </a:cubicBezTo>
                <a:cubicBezTo>
                  <a:pt x="4941598" y="2753175"/>
                  <a:pt x="5639283" y="3267130"/>
                  <a:pt x="6328610" y="3791842"/>
                </a:cubicBezTo>
                <a:cubicBezTo>
                  <a:pt x="7081164" y="4364682"/>
                  <a:pt x="7821671" y="5005392"/>
                  <a:pt x="8518358" y="5644705"/>
                </a:cubicBezTo>
                <a:cubicBezTo>
                  <a:pt x="8852775" y="5951582"/>
                  <a:pt x="9194519" y="6252045"/>
                  <a:pt x="9504947" y="6583168"/>
                </a:cubicBezTo>
                <a:lnTo>
                  <a:pt x="10948736" y="8123210"/>
                </a:lnTo>
                <a:cubicBezTo>
                  <a:pt x="11103378" y="8289597"/>
                  <a:pt x="11253398" y="8460219"/>
                  <a:pt x="11405936" y="8628537"/>
                </a:cubicBezTo>
                <a:cubicBezTo>
                  <a:pt x="11486009" y="8716893"/>
                  <a:pt x="11715579" y="8990473"/>
                  <a:pt x="11646568" y="8893231"/>
                </a:cubicBezTo>
                <a:cubicBezTo>
                  <a:pt x="11470105" y="8644578"/>
                  <a:pt x="11300122" y="8391197"/>
                  <a:pt x="11117179" y="8147273"/>
                </a:cubicBezTo>
                <a:cubicBezTo>
                  <a:pt x="10914991" y="7877689"/>
                  <a:pt x="10703767" y="7614940"/>
                  <a:pt x="10491536" y="7353189"/>
                </a:cubicBezTo>
                <a:cubicBezTo>
                  <a:pt x="9858388" y="6572307"/>
                  <a:pt x="9379961" y="5986031"/>
                  <a:pt x="8638673" y="5283758"/>
                </a:cubicBezTo>
                <a:cubicBezTo>
                  <a:pt x="7902491" y="4586322"/>
                  <a:pt x="6916150" y="3791191"/>
                  <a:pt x="6063915" y="3238389"/>
                </a:cubicBezTo>
                <a:cubicBezTo>
                  <a:pt x="5629885" y="2956856"/>
                  <a:pt x="5174741" y="2708258"/>
                  <a:pt x="4716379" y="2468368"/>
                </a:cubicBezTo>
                <a:cubicBezTo>
                  <a:pt x="3832535" y="2005795"/>
                  <a:pt x="3355630" y="1810994"/>
                  <a:pt x="2430379" y="1529905"/>
                </a:cubicBezTo>
                <a:cubicBezTo>
                  <a:pt x="1910645" y="1372011"/>
                  <a:pt x="1510688" y="1282596"/>
                  <a:pt x="986589" y="1217084"/>
                </a:cubicBezTo>
                <a:cubicBezTo>
                  <a:pt x="866937" y="1202128"/>
                  <a:pt x="745958" y="1201042"/>
                  <a:pt x="625642" y="1193021"/>
                </a:cubicBezTo>
                <a:cubicBezTo>
                  <a:pt x="569495" y="1217084"/>
                  <a:pt x="435751" y="1208013"/>
                  <a:pt x="457200" y="1265210"/>
                </a:cubicBezTo>
                <a:cubicBezTo>
                  <a:pt x="488688" y="1349178"/>
                  <a:pt x="619438" y="1341975"/>
                  <a:pt x="697831" y="1385526"/>
                </a:cubicBezTo>
                <a:cubicBezTo>
                  <a:pt x="1052665" y="1582656"/>
                  <a:pt x="1404176" y="1785714"/>
                  <a:pt x="1756610" y="1987105"/>
                </a:cubicBezTo>
                <a:cubicBezTo>
                  <a:pt x="2453246" y="2385183"/>
                  <a:pt x="2790563" y="2575731"/>
                  <a:pt x="3489158" y="3021821"/>
                </a:cubicBezTo>
                <a:cubicBezTo>
                  <a:pt x="3640379" y="3118384"/>
                  <a:pt x="5543793" y="4374086"/>
                  <a:pt x="5654842" y="4465610"/>
                </a:cubicBezTo>
                <a:cubicBezTo>
                  <a:pt x="6384758" y="5067189"/>
                  <a:pt x="7127608" y="5653409"/>
                  <a:pt x="7844589" y="6270347"/>
                </a:cubicBezTo>
                <a:cubicBezTo>
                  <a:pt x="8183916" y="6562326"/>
                  <a:pt x="9187101" y="7552070"/>
                  <a:pt x="9529010" y="7906642"/>
                </a:cubicBezTo>
                <a:cubicBezTo>
                  <a:pt x="9710281" y="8094627"/>
                  <a:pt x="9883977" y="8289802"/>
                  <a:pt x="10058400" y="8484158"/>
                </a:cubicBezTo>
                <a:cubicBezTo>
                  <a:pt x="10164740" y="8602651"/>
                  <a:pt x="10258641" y="8732524"/>
                  <a:pt x="10371221" y="8845105"/>
                </a:cubicBezTo>
                <a:cubicBezTo>
                  <a:pt x="10403305" y="8877189"/>
                  <a:pt x="10467473" y="8986732"/>
                  <a:pt x="10467473" y="8941358"/>
                </a:cubicBezTo>
                <a:cubicBezTo>
                  <a:pt x="10467473" y="8883517"/>
                  <a:pt x="10406917" y="8842491"/>
                  <a:pt x="10371221" y="8796979"/>
                </a:cubicBezTo>
                <a:cubicBezTo>
                  <a:pt x="9773823" y="8035296"/>
                  <a:pt x="9405922" y="7577235"/>
                  <a:pt x="8783052" y="6871926"/>
                </a:cubicBezTo>
                <a:cubicBezTo>
                  <a:pt x="8482327" y="6531399"/>
                  <a:pt x="8204151" y="6167598"/>
                  <a:pt x="7868652" y="5861273"/>
                </a:cubicBezTo>
                <a:cubicBezTo>
                  <a:pt x="7499684" y="5524389"/>
                  <a:pt x="7144930" y="5171244"/>
                  <a:pt x="6761747" y="4850621"/>
                </a:cubicBezTo>
                <a:cubicBezTo>
                  <a:pt x="6026143" y="4235116"/>
                  <a:pt x="5088664" y="3545406"/>
                  <a:pt x="4235115" y="3094010"/>
                </a:cubicBezTo>
                <a:cubicBezTo>
                  <a:pt x="3669200" y="2794728"/>
                  <a:pt x="2675151" y="2415262"/>
                  <a:pt x="2021305" y="2251800"/>
                </a:cubicBezTo>
                <a:cubicBezTo>
                  <a:pt x="1776959" y="2190713"/>
                  <a:pt x="1524000" y="2171589"/>
                  <a:pt x="1275347" y="2131484"/>
                </a:cubicBezTo>
                <a:cubicBezTo>
                  <a:pt x="1042736" y="2155547"/>
                  <a:pt x="805965" y="2153700"/>
                  <a:pt x="577515" y="2203673"/>
                </a:cubicBezTo>
                <a:cubicBezTo>
                  <a:pt x="538336" y="2212243"/>
                  <a:pt x="505326" y="2259821"/>
                  <a:pt x="505326" y="2299926"/>
                </a:cubicBezTo>
                <a:cubicBezTo>
                  <a:pt x="505326" y="2353733"/>
                  <a:pt x="540192" y="2405547"/>
                  <a:pt x="577515" y="2444305"/>
                </a:cubicBezTo>
                <a:cubicBezTo>
                  <a:pt x="750797" y="2624251"/>
                  <a:pt x="937222" y="2791930"/>
                  <a:pt x="1130968" y="2949631"/>
                </a:cubicBezTo>
                <a:cubicBezTo>
                  <a:pt x="1183144" y="2992100"/>
                  <a:pt x="2589306" y="4146526"/>
                  <a:pt x="2839452" y="4321231"/>
                </a:cubicBezTo>
                <a:cubicBezTo>
                  <a:pt x="3344778" y="4674157"/>
                  <a:pt x="3844191" y="5035706"/>
                  <a:pt x="4355431" y="5380010"/>
                </a:cubicBezTo>
                <a:cubicBezTo>
                  <a:pt x="4630465" y="5565237"/>
                  <a:pt x="4918212" y="5730875"/>
                  <a:pt x="5197642" y="5909400"/>
                </a:cubicBezTo>
                <a:lnTo>
                  <a:pt x="6087979" y="6486916"/>
                </a:lnTo>
                <a:cubicBezTo>
                  <a:pt x="6705288" y="6892818"/>
                  <a:pt x="7177366" y="7207478"/>
                  <a:pt x="7772400" y="7641947"/>
                </a:cubicBezTo>
                <a:cubicBezTo>
                  <a:pt x="8346809" y="8061357"/>
                  <a:pt x="8489079" y="8193239"/>
                  <a:pt x="9023684" y="8604473"/>
                </a:cubicBezTo>
                <a:cubicBezTo>
                  <a:pt x="9589332" y="9039587"/>
                  <a:pt x="9234485" y="8748057"/>
                  <a:pt x="9553073" y="9013547"/>
                </a:cubicBezTo>
                <a:cubicBezTo>
                  <a:pt x="9492460" y="8831709"/>
                  <a:pt x="9498798" y="8833321"/>
                  <a:pt x="9312442" y="8580410"/>
                </a:cubicBezTo>
                <a:cubicBezTo>
                  <a:pt x="8946039" y="8083149"/>
                  <a:pt x="8601345" y="7565578"/>
                  <a:pt x="8181473" y="7112558"/>
                </a:cubicBezTo>
                <a:cubicBezTo>
                  <a:pt x="7876673" y="6783695"/>
                  <a:pt x="7587885" y="6439231"/>
                  <a:pt x="7267073" y="6125968"/>
                </a:cubicBezTo>
                <a:cubicBezTo>
                  <a:pt x="6552632" y="5428337"/>
                  <a:pt x="5739832" y="4746129"/>
                  <a:pt x="4884821" y="4224979"/>
                </a:cubicBezTo>
                <a:cubicBezTo>
                  <a:pt x="4477432" y="3976665"/>
                  <a:pt x="4050003" y="3758464"/>
                  <a:pt x="3609473" y="3575273"/>
                </a:cubicBezTo>
                <a:cubicBezTo>
                  <a:pt x="2714156" y="3202963"/>
                  <a:pt x="2395401" y="3205470"/>
                  <a:pt x="1491915" y="3069947"/>
                </a:cubicBezTo>
                <a:cubicBezTo>
                  <a:pt x="1098908" y="3095033"/>
                  <a:pt x="490695" y="2999490"/>
                  <a:pt x="96252" y="3262452"/>
                </a:cubicBezTo>
                <a:cubicBezTo>
                  <a:pt x="53518" y="3290941"/>
                  <a:pt x="32084" y="3342663"/>
                  <a:pt x="0" y="3382768"/>
                </a:cubicBezTo>
                <a:cubicBezTo>
                  <a:pt x="70641" y="3630012"/>
                  <a:pt x="20118" y="3574386"/>
                  <a:pt x="312821" y="3767779"/>
                </a:cubicBezTo>
                <a:cubicBezTo>
                  <a:pt x="358722" y="3798107"/>
                  <a:pt x="1914449" y="4766513"/>
                  <a:pt x="2141621" y="4898747"/>
                </a:cubicBezTo>
                <a:cubicBezTo>
                  <a:pt x="2427105" y="5064924"/>
                  <a:pt x="2720613" y="5216959"/>
                  <a:pt x="3007894" y="5380010"/>
                </a:cubicBezTo>
                <a:cubicBezTo>
                  <a:pt x="3314194" y="5553856"/>
                  <a:pt x="3615538" y="5736358"/>
                  <a:pt x="3922294" y="5909400"/>
                </a:cubicBezTo>
                <a:cubicBezTo>
                  <a:pt x="4241218" y="6089306"/>
                  <a:pt x="4567388" y="6256265"/>
                  <a:pt x="4884821" y="6438789"/>
                </a:cubicBezTo>
                <a:cubicBezTo>
                  <a:pt x="5439003" y="6757443"/>
                  <a:pt x="6175093" y="7213380"/>
                  <a:pt x="6713621" y="7569758"/>
                </a:cubicBezTo>
                <a:cubicBezTo>
                  <a:pt x="7217427" y="7903159"/>
                  <a:pt x="7629421" y="8199240"/>
                  <a:pt x="8109284" y="8556347"/>
                </a:cubicBezTo>
                <a:cubicBezTo>
                  <a:pt x="8246994" y="8658829"/>
                  <a:pt x="8381690" y="8765301"/>
                  <a:pt x="8518358" y="8869168"/>
                </a:cubicBezTo>
                <a:cubicBezTo>
                  <a:pt x="8703768" y="9010079"/>
                  <a:pt x="8959630" y="9227237"/>
                  <a:pt x="8470231" y="8676663"/>
                </a:cubicBezTo>
                <a:cubicBezTo>
                  <a:pt x="8112083" y="8273747"/>
                  <a:pt x="7771827" y="7849333"/>
                  <a:pt x="7363326" y="7497568"/>
                </a:cubicBezTo>
                <a:cubicBezTo>
                  <a:pt x="7074568" y="7248915"/>
                  <a:pt x="6800514" y="6982088"/>
                  <a:pt x="6497052" y="6751610"/>
                </a:cubicBezTo>
                <a:cubicBezTo>
                  <a:pt x="5925806" y="6317752"/>
                  <a:pt x="5026209" y="5764658"/>
                  <a:pt x="4379494" y="5452200"/>
                </a:cubicBezTo>
                <a:cubicBezTo>
                  <a:pt x="3662423" y="5105750"/>
                  <a:pt x="3121439" y="4934580"/>
                  <a:pt x="2358189" y="4754368"/>
                </a:cubicBezTo>
                <a:cubicBezTo>
                  <a:pt x="2104031" y="4694358"/>
                  <a:pt x="1846690" y="4646921"/>
                  <a:pt x="1588168" y="4609989"/>
                </a:cubicBezTo>
                <a:cubicBezTo>
                  <a:pt x="1380026" y="4580255"/>
                  <a:pt x="846052" y="4552181"/>
                  <a:pt x="601579" y="4537800"/>
                </a:cubicBezTo>
                <a:cubicBezTo>
                  <a:pt x="505326" y="4561863"/>
                  <a:pt x="394101" y="4553093"/>
                  <a:pt x="312821" y="4609989"/>
                </a:cubicBezTo>
                <a:cubicBezTo>
                  <a:pt x="283434" y="4630560"/>
                  <a:pt x="335582" y="4680877"/>
                  <a:pt x="360947" y="4706242"/>
                </a:cubicBezTo>
                <a:cubicBezTo>
                  <a:pt x="425615" y="4770910"/>
                  <a:pt x="499238" y="4827392"/>
                  <a:pt x="577515" y="4874684"/>
                </a:cubicBezTo>
                <a:cubicBezTo>
                  <a:pt x="884926" y="5060411"/>
                  <a:pt x="1194736" y="5243451"/>
                  <a:pt x="1515979" y="5404073"/>
                </a:cubicBezTo>
                <a:lnTo>
                  <a:pt x="3056021" y="6174094"/>
                </a:lnTo>
                <a:cubicBezTo>
                  <a:pt x="4250396" y="6771281"/>
                  <a:pt x="3695984" y="6498003"/>
                  <a:pt x="4908884" y="7088494"/>
                </a:cubicBezTo>
                <a:cubicBezTo>
                  <a:pt x="5205621" y="7232958"/>
                  <a:pt x="5504887" y="7372331"/>
                  <a:pt x="5799221" y="7521631"/>
                </a:cubicBezTo>
                <a:cubicBezTo>
                  <a:pt x="6058427" y="7653112"/>
                  <a:pt x="6313915" y="7791843"/>
                  <a:pt x="6569242" y="7930705"/>
                </a:cubicBezTo>
                <a:cubicBezTo>
                  <a:pt x="6771142" y="8040510"/>
                  <a:pt x="6969240" y="8157199"/>
                  <a:pt x="7170821" y="8267589"/>
                </a:cubicBezTo>
                <a:cubicBezTo>
                  <a:pt x="7306146" y="8341696"/>
                  <a:pt x="7435430" y="8429984"/>
                  <a:pt x="7579894" y="8484158"/>
                </a:cubicBezTo>
                <a:lnTo>
                  <a:pt x="7772400" y="8556347"/>
                </a:lnTo>
                <a:cubicBezTo>
                  <a:pt x="7718202" y="8393761"/>
                  <a:pt x="7748318" y="8452056"/>
                  <a:pt x="7531768" y="8243526"/>
                </a:cubicBezTo>
                <a:cubicBezTo>
                  <a:pt x="7183775" y="7908422"/>
                  <a:pt x="6868553" y="7660086"/>
                  <a:pt x="6448926" y="7401316"/>
                </a:cubicBezTo>
                <a:cubicBezTo>
                  <a:pt x="6192289" y="7243057"/>
                  <a:pt x="5929870" y="7091742"/>
                  <a:pt x="5654842" y="6968179"/>
                </a:cubicBezTo>
                <a:cubicBezTo>
                  <a:pt x="4859311" y="6610767"/>
                  <a:pt x="3992986" y="6437483"/>
                  <a:pt x="3128210" y="6366600"/>
                </a:cubicBezTo>
                <a:cubicBezTo>
                  <a:pt x="2904229" y="6348241"/>
                  <a:pt x="2679031" y="6350558"/>
                  <a:pt x="2454442" y="6342537"/>
                </a:cubicBezTo>
                <a:cubicBezTo>
                  <a:pt x="2125579" y="6350558"/>
                  <a:pt x="1796325" y="6348683"/>
                  <a:pt x="1467852" y="6366600"/>
                </a:cubicBezTo>
                <a:cubicBezTo>
                  <a:pt x="1337548" y="6373707"/>
                  <a:pt x="1009072" y="6436889"/>
                  <a:pt x="866273" y="6462852"/>
                </a:cubicBezTo>
                <a:cubicBezTo>
                  <a:pt x="849912" y="6471033"/>
                  <a:pt x="659726" y="6547103"/>
                  <a:pt x="649705" y="6607231"/>
                </a:cubicBezTo>
                <a:cubicBezTo>
                  <a:pt x="644951" y="6635758"/>
                  <a:pt x="675248" y="6661354"/>
                  <a:pt x="697831" y="6679421"/>
                </a:cubicBezTo>
                <a:cubicBezTo>
                  <a:pt x="756920" y="6726692"/>
                  <a:pt x="820969" y="6769500"/>
                  <a:pt x="890336" y="6799737"/>
                </a:cubicBezTo>
                <a:cubicBezTo>
                  <a:pt x="1134757" y="6906279"/>
                  <a:pt x="1386833" y="6994358"/>
                  <a:pt x="1636294" y="7088494"/>
                </a:cubicBezTo>
                <a:cubicBezTo>
                  <a:pt x="2071618" y="7252767"/>
                  <a:pt x="2295295" y="7327075"/>
                  <a:pt x="2743200" y="7473505"/>
                </a:cubicBezTo>
                <a:cubicBezTo>
                  <a:pt x="3244104" y="7637262"/>
                  <a:pt x="3562191" y="7739801"/>
                  <a:pt x="4066673" y="7882579"/>
                </a:cubicBezTo>
                <a:cubicBezTo>
                  <a:pt x="4274484" y="7941394"/>
                  <a:pt x="4487425" y="7982724"/>
                  <a:pt x="4692315" y="8051021"/>
                </a:cubicBezTo>
                <a:cubicBezTo>
                  <a:pt x="4860757" y="8107168"/>
                  <a:pt x="5028027" y="8166963"/>
                  <a:pt x="5197642" y="8219463"/>
                </a:cubicBezTo>
                <a:cubicBezTo>
                  <a:pt x="5364991" y="8271262"/>
                  <a:pt x="5702968" y="8363842"/>
                  <a:pt x="5702968" y="8363842"/>
                </a:cubicBezTo>
                <a:cubicBezTo>
                  <a:pt x="5654842" y="8323737"/>
                  <a:pt x="5612308" y="8275757"/>
                  <a:pt x="5558589" y="8243526"/>
                </a:cubicBezTo>
                <a:cubicBezTo>
                  <a:pt x="5420761" y="8160829"/>
                  <a:pt x="4836822" y="7896230"/>
                  <a:pt x="4740442" y="7858516"/>
                </a:cubicBezTo>
                <a:cubicBezTo>
                  <a:pt x="4534928" y="7778097"/>
                  <a:pt x="4324943" y="7709351"/>
                  <a:pt x="4114800" y="7641947"/>
                </a:cubicBezTo>
                <a:cubicBezTo>
                  <a:pt x="3610477" y="7480183"/>
                  <a:pt x="3358772" y="7406472"/>
                  <a:pt x="2839452" y="7329126"/>
                </a:cubicBezTo>
                <a:cubicBezTo>
                  <a:pt x="2672094" y="7304200"/>
                  <a:pt x="2502568" y="7297042"/>
                  <a:pt x="2334126" y="7281000"/>
                </a:cubicBezTo>
                <a:cubicBezTo>
                  <a:pt x="2117558" y="7313084"/>
                  <a:pt x="1892118" y="7308020"/>
                  <a:pt x="1684421" y="7377252"/>
                </a:cubicBezTo>
                <a:cubicBezTo>
                  <a:pt x="1646374" y="7389934"/>
                  <a:pt x="1723636" y="7450677"/>
                  <a:pt x="1756610" y="7473505"/>
                </a:cubicBezTo>
                <a:cubicBezTo>
                  <a:pt x="1830343" y="7524551"/>
                  <a:pt x="1914651" y="7558879"/>
                  <a:pt x="1997242" y="7593821"/>
                </a:cubicBezTo>
                <a:cubicBezTo>
                  <a:pt x="2123473" y="7647227"/>
                  <a:pt x="2251787" y="7696186"/>
                  <a:pt x="2382252" y="7738200"/>
                </a:cubicBezTo>
                <a:cubicBezTo>
                  <a:pt x="2725229" y="7848650"/>
                  <a:pt x="3071841" y="7947483"/>
                  <a:pt x="3416968" y="8051021"/>
                </a:cubicBezTo>
                <a:cubicBezTo>
                  <a:pt x="4680131" y="8429970"/>
                  <a:pt x="3452870" y="8065123"/>
                  <a:pt x="4716379" y="8411968"/>
                </a:cubicBezTo>
                <a:cubicBezTo>
                  <a:pt x="4909752" y="8465051"/>
                  <a:pt x="5102334" y="8521118"/>
                  <a:pt x="5293894" y="8580410"/>
                </a:cubicBezTo>
                <a:cubicBezTo>
                  <a:pt x="5439278" y="8625410"/>
                  <a:pt x="5580322" y="8684317"/>
                  <a:pt x="5727031" y="8724789"/>
                </a:cubicBezTo>
                <a:cubicBezTo>
                  <a:pt x="5813480" y="8748637"/>
                  <a:pt x="5903494" y="8756874"/>
                  <a:pt x="5991726" y="8772916"/>
                </a:cubicBezTo>
                <a:lnTo>
                  <a:pt x="5919536" y="8628537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9 Rectángulo"/>
          <p:cNvSpPr/>
          <p:nvPr/>
        </p:nvSpPr>
        <p:spPr>
          <a:xfrm>
            <a:off x="4355976" y="362431"/>
            <a:ext cx="4788024" cy="148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ts val="3500"/>
              </a:lnSpc>
              <a:spcBef>
                <a:spcPct val="20000"/>
              </a:spcBef>
              <a:defRPr/>
            </a:pPr>
            <a:r>
              <a:rPr lang="ca-ES" sz="4600" b="1" dirty="0" smtClean="0">
                <a:latin typeface="+mj-lt"/>
              </a:rPr>
              <a:t>Com ho fa el Consell per donar aquests serveis?</a:t>
            </a:r>
          </a:p>
        </p:txBody>
      </p:sp>
      <p:pic>
        <p:nvPicPr>
          <p:cNvPr id="11" name="10 Imagen" descr="Logo_CCM2011_Colo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4032448" cy="1361092"/>
          </a:xfrm>
          <a:prstGeom prst="rect">
            <a:avLst/>
          </a:prstGeom>
        </p:spPr>
      </p:pic>
      <p:sp>
        <p:nvSpPr>
          <p:cNvPr id="65" name="2 Marcador de contenido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5496" y="6093296"/>
            <a:ext cx="9001695" cy="81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0"/>
              </a:lnSpc>
            </a:pPr>
            <a:r>
              <a:rPr lang="ca-ES" sz="7200" spc="-150" dirty="0" smtClean="0">
                <a:solidFill>
                  <a:srgbClr val="0070C0"/>
                </a:solidFill>
                <a:latin typeface="+mj-lt"/>
              </a:rPr>
              <a:t>Àrea de Serveis Generals</a:t>
            </a:r>
            <a:endParaRPr lang="ca-ES" sz="7200" spc="-150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314197" y="1772816"/>
            <a:ext cx="8506275" cy="3960440"/>
            <a:chOff x="314197" y="1772816"/>
            <a:chExt cx="8506275" cy="3960440"/>
          </a:xfrm>
        </p:grpSpPr>
        <p:pic>
          <p:nvPicPr>
            <p:cNvPr id="12" name="Picture 2" descr="Maresme Centre de Negocis"/>
            <p:cNvPicPr>
              <a:picLocks noChangeAspect="1" noChangeArrowheads="1"/>
            </p:cNvPicPr>
            <p:nvPr/>
          </p:nvPicPr>
          <p:blipFill>
            <a:blip r:embed="rId3" cstate="print"/>
            <a:srcRect r="3367"/>
            <a:stretch>
              <a:fillRect/>
            </a:stretch>
          </p:blipFill>
          <p:spPr bwMode="auto">
            <a:xfrm>
              <a:off x="323528" y="3776019"/>
              <a:ext cx="2880320" cy="1957237"/>
            </a:xfrm>
            <a:prstGeom prst="rect">
              <a:avLst/>
            </a:prstGeom>
            <a:noFill/>
          </p:spPr>
        </p:pic>
        <p:pic>
          <p:nvPicPr>
            <p:cNvPr id="9217" name="Picture 1" descr="C:\_MONICA\_actual\cioses\P1090716.JPG"/>
            <p:cNvPicPr>
              <a:picLocks noChangeAspect="1" noChangeArrowheads="1"/>
            </p:cNvPicPr>
            <p:nvPr/>
          </p:nvPicPr>
          <p:blipFill>
            <a:blip r:embed="rId4" cstate="print"/>
            <a:srcRect t="6330" r="2374" b="9495"/>
            <a:stretch>
              <a:fillRect/>
            </a:stretch>
          </p:blipFill>
          <p:spPr bwMode="auto">
            <a:xfrm>
              <a:off x="314197" y="1772816"/>
              <a:ext cx="2889651" cy="1944216"/>
            </a:xfrm>
            <a:prstGeom prst="rect">
              <a:avLst/>
            </a:prstGeom>
            <a:noFill/>
          </p:spPr>
        </p:pic>
        <p:pic>
          <p:nvPicPr>
            <p:cNvPr id="9218" name="Picture 2" descr="C:\_MONICA\Fotos\04_2010_noves intalacions\IMG_5588.JPG"/>
            <p:cNvPicPr>
              <a:picLocks noChangeAspect="1" noChangeArrowheads="1"/>
            </p:cNvPicPr>
            <p:nvPr/>
          </p:nvPicPr>
          <p:blipFill>
            <a:blip r:embed="rId5" cstate="print"/>
            <a:srcRect t="8046" r="5172" b="18391"/>
            <a:stretch>
              <a:fillRect/>
            </a:stretch>
          </p:blipFill>
          <p:spPr bwMode="auto">
            <a:xfrm rot="5400000">
              <a:off x="5688124" y="2600908"/>
              <a:ext cx="3960440" cy="2304256"/>
            </a:xfrm>
            <a:prstGeom prst="rect">
              <a:avLst/>
            </a:prstGeom>
            <a:noFill/>
          </p:spPr>
        </p:pic>
        <p:pic>
          <p:nvPicPr>
            <p:cNvPr id="9219" name="Picture 3" descr="C:\_MONICA\_actual\cioses\P1090709.JPG"/>
            <p:cNvPicPr>
              <a:picLocks noChangeAspect="1" noChangeArrowheads="1"/>
            </p:cNvPicPr>
            <p:nvPr/>
          </p:nvPicPr>
          <p:blipFill>
            <a:blip r:embed="rId6" cstate="print"/>
            <a:srcRect l="1393" t="10261" r="-55" b="3205"/>
            <a:stretch>
              <a:fillRect/>
            </a:stretch>
          </p:blipFill>
          <p:spPr bwMode="auto">
            <a:xfrm>
              <a:off x="3347864" y="1772816"/>
              <a:ext cx="3024336" cy="1944216"/>
            </a:xfrm>
            <a:prstGeom prst="rect">
              <a:avLst/>
            </a:prstGeom>
            <a:noFill/>
          </p:spPr>
        </p:pic>
        <p:pic>
          <p:nvPicPr>
            <p:cNvPr id="9221" name="Picture 5" descr="http://www.ccmaresme.cat/ARXIUS/2011/BENESTAR/regidorsbenestar.JPG"/>
            <p:cNvPicPr>
              <a:picLocks noChangeAspect="1" noChangeArrowheads="1"/>
            </p:cNvPicPr>
            <p:nvPr/>
          </p:nvPicPr>
          <p:blipFill>
            <a:blip r:embed="rId7" cstate="print"/>
            <a:srcRect l="258" t="14632" r="2373"/>
            <a:stretch>
              <a:fillRect/>
            </a:stretch>
          </p:blipFill>
          <p:spPr bwMode="auto">
            <a:xfrm>
              <a:off x="3347864" y="3789040"/>
              <a:ext cx="3024336" cy="194421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2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2 Marcador de contenido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6 Imagen" descr="Logo_CCM2011_Colo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 contrast="40000"/>
          </a:blip>
          <a:srcRect l="31985" t="4987" r="34346" b="7732"/>
          <a:stretch>
            <a:fillRect/>
          </a:stretch>
        </p:blipFill>
        <p:spPr>
          <a:xfrm>
            <a:off x="-180528" y="-243408"/>
            <a:ext cx="9001000" cy="7150850"/>
          </a:xfrm>
          <a:prstGeom prst="rect">
            <a:avLst/>
          </a:prstGeom>
        </p:spPr>
      </p:pic>
      <p:pic>
        <p:nvPicPr>
          <p:cNvPr id="8" name="7 Imagen" descr="Logo_CCM2011_Colo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988840"/>
            <a:ext cx="8554858" cy="2887564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67544" y="897320"/>
            <a:ext cx="8229600" cy="8034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ts val="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a-ES" sz="13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MOLTES GRÀCIES PER LA VOSTRA VISITA ;-)</a:t>
            </a:r>
            <a:endParaRPr kumimoji="0" lang="es-ES" sz="13800" b="1" i="0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Forma libre"/>
          <p:cNvSpPr/>
          <p:nvPr/>
        </p:nvSpPr>
        <p:spPr>
          <a:xfrm>
            <a:off x="-1260648" y="-485977"/>
            <a:ext cx="12141854" cy="8163449"/>
          </a:xfrm>
          <a:custGeom>
            <a:avLst/>
            <a:gdLst>
              <a:gd name="connsiteX0" fmla="*/ 2128345 w 10799380"/>
              <a:gd name="connsiteY0" fmla="*/ 292432 h 7260851"/>
              <a:gd name="connsiteX1" fmla="*/ 2002221 w 10799380"/>
              <a:gd name="connsiteY1" fmla="*/ 260901 h 7260851"/>
              <a:gd name="connsiteX2" fmla="*/ 1734207 w 10799380"/>
              <a:gd name="connsiteY2" fmla="*/ 655039 h 7260851"/>
              <a:gd name="connsiteX3" fmla="*/ 1403131 w 10799380"/>
              <a:gd name="connsiteY3" fmla="*/ 1096474 h 7260851"/>
              <a:gd name="connsiteX4" fmla="*/ 1277007 w 10799380"/>
              <a:gd name="connsiteY4" fmla="*/ 1206832 h 7260851"/>
              <a:gd name="connsiteX5" fmla="*/ 1166649 w 10799380"/>
              <a:gd name="connsiteY5" fmla="*/ 1285660 h 7260851"/>
              <a:gd name="connsiteX6" fmla="*/ 1040525 w 10799380"/>
              <a:gd name="connsiteY6" fmla="*/ 1317191 h 7260851"/>
              <a:gd name="connsiteX7" fmla="*/ 725214 w 10799380"/>
              <a:gd name="connsiteY7" fmla="*/ 1238363 h 7260851"/>
              <a:gd name="connsiteX8" fmla="*/ 662152 w 10799380"/>
              <a:gd name="connsiteY8" fmla="*/ 1128005 h 7260851"/>
              <a:gd name="connsiteX9" fmla="*/ 630621 w 10799380"/>
              <a:gd name="connsiteY9" fmla="*/ 1001881 h 7260851"/>
              <a:gd name="connsiteX10" fmla="*/ 662152 w 10799380"/>
              <a:gd name="connsiteY10" fmla="*/ 733867 h 7260851"/>
              <a:gd name="connsiteX11" fmla="*/ 772511 w 10799380"/>
              <a:gd name="connsiteY11" fmla="*/ 623508 h 7260851"/>
              <a:gd name="connsiteX12" fmla="*/ 1119352 w 10799380"/>
              <a:gd name="connsiteY12" fmla="*/ 528915 h 7260851"/>
              <a:gd name="connsiteX13" fmla="*/ 1308538 w 10799380"/>
              <a:gd name="connsiteY13" fmla="*/ 544681 h 7260851"/>
              <a:gd name="connsiteX14" fmla="*/ 1481959 w 10799380"/>
              <a:gd name="connsiteY14" fmla="*/ 623508 h 7260851"/>
              <a:gd name="connsiteX15" fmla="*/ 1797269 w 10799380"/>
              <a:gd name="connsiteY15" fmla="*/ 844226 h 7260851"/>
              <a:gd name="connsiteX16" fmla="*/ 2002221 w 10799380"/>
              <a:gd name="connsiteY16" fmla="*/ 1080708 h 7260851"/>
              <a:gd name="connsiteX17" fmla="*/ 2049518 w 10799380"/>
              <a:gd name="connsiteY17" fmla="*/ 1159536 h 7260851"/>
              <a:gd name="connsiteX18" fmla="*/ 1954925 w 10799380"/>
              <a:gd name="connsiteY18" fmla="*/ 1364488 h 7260851"/>
              <a:gd name="connsiteX19" fmla="*/ 1876097 w 10799380"/>
              <a:gd name="connsiteY19" fmla="*/ 1348722 h 7260851"/>
              <a:gd name="connsiteX20" fmla="*/ 1844566 w 10799380"/>
              <a:gd name="connsiteY20" fmla="*/ 1285660 h 7260851"/>
              <a:gd name="connsiteX21" fmla="*/ 1860331 w 10799380"/>
              <a:gd name="connsiteY21" fmla="*/ 1112239 h 7260851"/>
              <a:gd name="connsiteX22" fmla="*/ 1939159 w 10799380"/>
              <a:gd name="connsiteY22" fmla="*/ 1049177 h 7260851"/>
              <a:gd name="connsiteX23" fmla="*/ 2207173 w 10799380"/>
              <a:gd name="connsiteY23" fmla="*/ 986115 h 7260851"/>
              <a:gd name="connsiteX24" fmla="*/ 3121573 w 10799380"/>
              <a:gd name="connsiteY24" fmla="*/ 970350 h 7260851"/>
              <a:gd name="connsiteX25" fmla="*/ 3184635 w 10799380"/>
              <a:gd name="connsiteY25" fmla="*/ 923053 h 7260851"/>
              <a:gd name="connsiteX26" fmla="*/ 3121573 w 10799380"/>
              <a:gd name="connsiteY26" fmla="*/ 686570 h 7260851"/>
              <a:gd name="connsiteX27" fmla="*/ 2727435 w 10799380"/>
              <a:gd name="connsiteY27" fmla="*/ 339729 h 7260851"/>
              <a:gd name="connsiteX28" fmla="*/ 2554014 w 10799380"/>
              <a:gd name="connsiteY28" fmla="*/ 245136 h 7260851"/>
              <a:gd name="connsiteX29" fmla="*/ 2364828 w 10799380"/>
              <a:gd name="connsiteY29" fmla="*/ 197839 h 7260851"/>
              <a:gd name="connsiteX30" fmla="*/ 1813035 w 10799380"/>
              <a:gd name="connsiteY30" fmla="*/ 323963 h 7260851"/>
              <a:gd name="connsiteX31" fmla="*/ 1702676 w 10799380"/>
              <a:gd name="connsiteY31" fmla="*/ 481619 h 7260851"/>
              <a:gd name="connsiteX32" fmla="*/ 1655380 w 10799380"/>
              <a:gd name="connsiteY32" fmla="*/ 686570 h 7260851"/>
              <a:gd name="connsiteX33" fmla="*/ 1749973 w 10799380"/>
              <a:gd name="connsiteY33" fmla="*/ 1128005 h 7260851"/>
              <a:gd name="connsiteX34" fmla="*/ 1844566 w 10799380"/>
              <a:gd name="connsiteY34" fmla="*/ 1317191 h 7260851"/>
              <a:gd name="connsiteX35" fmla="*/ 2065283 w 10799380"/>
              <a:gd name="connsiteY35" fmla="*/ 1553674 h 7260851"/>
              <a:gd name="connsiteX36" fmla="*/ 2301766 w 10799380"/>
              <a:gd name="connsiteY36" fmla="*/ 1600970 h 7260851"/>
              <a:gd name="connsiteX37" fmla="*/ 2396359 w 10799380"/>
              <a:gd name="connsiteY37" fmla="*/ 1585205 h 7260851"/>
              <a:gd name="connsiteX38" fmla="*/ 2522483 w 10799380"/>
              <a:gd name="connsiteY38" fmla="*/ 1427550 h 7260851"/>
              <a:gd name="connsiteX39" fmla="*/ 2506718 w 10799380"/>
              <a:gd name="connsiteY39" fmla="*/ 1175301 h 7260851"/>
              <a:gd name="connsiteX40" fmla="*/ 2286000 w 10799380"/>
              <a:gd name="connsiteY40" fmla="*/ 923053 h 7260851"/>
              <a:gd name="connsiteX41" fmla="*/ 2128345 w 10799380"/>
              <a:gd name="connsiteY41" fmla="*/ 844226 h 7260851"/>
              <a:gd name="connsiteX42" fmla="*/ 1939159 w 10799380"/>
              <a:gd name="connsiteY42" fmla="*/ 781163 h 7260851"/>
              <a:gd name="connsiteX43" fmla="*/ 1749973 w 10799380"/>
              <a:gd name="connsiteY43" fmla="*/ 749632 h 7260851"/>
              <a:gd name="connsiteX44" fmla="*/ 1261242 w 10799380"/>
              <a:gd name="connsiteY44" fmla="*/ 718101 h 7260851"/>
              <a:gd name="connsiteX45" fmla="*/ 1292773 w 10799380"/>
              <a:gd name="connsiteY45" fmla="*/ 655039 h 7260851"/>
              <a:gd name="connsiteX46" fmla="*/ 1513490 w 10799380"/>
              <a:gd name="connsiteY46" fmla="*/ 497384 h 7260851"/>
              <a:gd name="connsiteX47" fmla="*/ 2159876 w 10799380"/>
              <a:gd name="connsiteY47" fmla="*/ 245136 h 7260851"/>
              <a:gd name="connsiteX48" fmla="*/ 2664373 w 10799380"/>
              <a:gd name="connsiteY48" fmla="*/ 197839 h 7260851"/>
              <a:gd name="connsiteX49" fmla="*/ 2869325 w 10799380"/>
              <a:gd name="connsiteY49" fmla="*/ 213605 h 7260851"/>
              <a:gd name="connsiteX50" fmla="*/ 3137338 w 10799380"/>
              <a:gd name="connsiteY50" fmla="*/ 402791 h 7260851"/>
              <a:gd name="connsiteX51" fmla="*/ 3184635 w 10799380"/>
              <a:gd name="connsiteY51" fmla="*/ 544681 h 7260851"/>
              <a:gd name="connsiteX52" fmla="*/ 3184635 w 10799380"/>
              <a:gd name="connsiteY52" fmla="*/ 812695 h 7260851"/>
              <a:gd name="connsiteX53" fmla="*/ 3011214 w 10799380"/>
              <a:gd name="connsiteY53" fmla="*/ 1001881 h 7260851"/>
              <a:gd name="connsiteX54" fmla="*/ 2743200 w 10799380"/>
              <a:gd name="connsiteY54" fmla="*/ 1112239 h 7260851"/>
              <a:gd name="connsiteX55" fmla="*/ 2601311 w 10799380"/>
              <a:gd name="connsiteY55" fmla="*/ 1128005 h 7260851"/>
              <a:gd name="connsiteX56" fmla="*/ 2427890 w 10799380"/>
              <a:gd name="connsiteY56" fmla="*/ 1096474 h 7260851"/>
              <a:gd name="connsiteX57" fmla="*/ 2427890 w 10799380"/>
              <a:gd name="connsiteY57" fmla="*/ 1001881 h 7260851"/>
              <a:gd name="connsiteX58" fmla="*/ 2601311 w 10799380"/>
              <a:gd name="connsiteY58" fmla="*/ 844226 h 7260851"/>
              <a:gd name="connsiteX59" fmla="*/ 3090042 w 10799380"/>
              <a:gd name="connsiteY59" fmla="*/ 591977 h 7260851"/>
              <a:gd name="connsiteX60" fmla="*/ 3436883 w 10799380"/>
              <a:gd name="connsiteY60" fmla="*/ 513150 h 7260851"/>
              <a:gd name="connsiteX61" fmla="*/ 3594538 w 10799380"/>
              <a:gd name="connsiteY61" fmla="*/ 497384 h 7260851"/>
              <a:gd name="connsiteX62" fmla="*/ 3941380 w 10799380"/>
              <a:gd name="connsiteY62" fmla="*/ 513150 h 7260851"/>
              <a:gd name="connsiteX63" fmla="*/ 3846787 w 10799380"/>
              <a:gd name="connsiteY63" fmla="*/ 497384 h 7260851"/>
              <a:gd name="connsiteX64" fmla="*/ 3594538 w 10799380"/>
              <a:gd name="connsiteY64" fmla="*/ 450088 h 7260851"/>
              <a:gd name="connsiteX65" fmla="*/ 3200400 w 10799380"/>
              <a:gd name="connsiteY65" fmla="*/ 560446 h 7260851"/>
              <a:gd name="connsiteX66" fmla="*/ 3137338 w 10799380"/>
              <a:gd name="connsiteY66" fmla="*/ 670805 h 7260851"/>
              <a:gd name="connsiteX67" fmla="*/ 3168869 w 10799380"/>
              <a:gd name="connsiteY67" fmla="*/ 938819 h 7260851"/>
              <a:gd name="connsiteX68" fmla="*/ 3263463 w 10799380"/>
              <a:gd name="connsiteY68" fmla="*/ 1064943 h 7260851"/>
              <a:gd name="connsiteX69" fmla="*/ 3373821 w 10799380"/>
              <a:gd name="connsiteY69" fmla="*/ 1191067 h 7260851"/>
              <a:gd name="connsiteX70" fmla="*/ 3610304 w 10799380"/>
              <a:gd name="connsiteY70" fmla="*/ 1332957 h 7260851"/>
              <a:gd name="connsiteX71" fmla="*/ 3752194 w 10799380"/>
              <a:gd name="connsiteY71" fmla="*/ 1364488 h 7260851"/>
              <a:gd name="connsiteX72" fmla="*/ 4020207 w 10799380"/>
              <a:gd name="connsiteY72" fmla="*/ 1332957 h 7260851"/>
              <a:gd name="connsiteX73" fmla="*/ 4162097 w 10799380"/>
              <a:gd name="connsiteY73" fmla="*/ 1254129 h 7260851"/>
              <a:gd name="connsiteX74" fmla="*/ 4382814 w 10799380"/>
              <a:gd name="connsiteY74" fmla="*/ 1017646 h 7260851"/>
              <a:gd name="connsiteX75" fmla="*/ 4461642 w 10799380"/>
              <a:gd name="connsiteY75" fmla="*/ 859991 h 7260851"/>
              <a:gd name="connsiteX76" fmla="*/ 4508938 w 10799380"/>
              <a:gd name="connsiteY76" fmla="*/ 670805 h 7260851"/>
              <a:gd name="connsiteX77" fmla="*/ 4398580 w 10799380"/>
              <a:gd name="connsiteY77" fmla="*/ 229370 h 7260851"/>
              <a:gd name="connsiteX78" fmla="*/ 4177863 w 10799380"/>
              <a:gd name="connsiteY78" fmla="*/ 166308 h 7260851"/>
              <a:gd name="connsiteX79" fmla="*/ 4067504 w 10799380"/>
              <a:gd name="connsiteY79" fmla="*/ 197839 h 7260851"/>
              <a:gd name="connsiteX80" fmla="*/ 3925614 w 10799380"/>
              <a:gd name="connsiteY80" fmla="*/ 418557 h 7260851"/>
              <a:gd name="connsiteX81" fmla="*/ 3878318 w 10799380"/>
              <a:gd name="connsiteY81" fmla="*/ 765398 h 7260851"/>
              <a:gd name="connsiteX82" fmla="*/ 3894083 w 10799380"/>
              <a:gd name="connsiteY82" fmla="*/ 923053 h 7260851"/>
              <a:gd name="connsiteX83" fmla="*/ 3941380 w 10799380"/>
              <a:gd name="connsiteY83" fmla="*/ 1033412 h 7260851"/>
              <a:gd name="connsiteX84" fmla="*/ 4067504 w 10799380"/>
              <a:gd name="connsiteY84" fmla="*/ 1191067 h 7260851"/>
              <a:gd name="connsiteX85" fmla="*/ 4272456 w 10799380"/>
              <a:gd name="connsiteY85" fmla="*/ 1238363 h 7260851"/>
              <a:gd name="connsiteX86" fmla="*/ 4524704 w 10799380"/>
              <a:gd name="connsiteY86" fmla="*/ 1191067 h 7260851"/>
              <a:gd name="connsiteX87" fmla="*/ 4650828 w 10799380"/>
              <a:gd name="connsiteY87" fmla="*/ 1096474 h 7260851"/>
              <a:gd name="connsiteX88" fmla="*/ 4824249 w 10799380"/>
              <a:gd name="connsiteY88" fmla="*/ 859991 h 7260851"/>
              <a:gd name="connsiteX89" fmla="*/ 4871545 w 10799380"/>
              <a:gd name="connsiteY89" fmla="*/ 718101 h 7260851"/>
              <a:gd name="connsiteX90" fmla="*/ 4840014 w 10799380"/>
              <a:gd name="connsiteY90" fmla="*/ 497384 h 7260851"/>
              <a:gd name="connsiteX91" fmla="*/ 4761187 w 10799380"/>
              <a:gd name="connsiteY91" fmla="*/ 465853 h 7260851"/>
              <a:gd name="connsiteX92" fmla="*/ 4540469 w 10799380"/>
              <a:gd name="connsiteY92" fmla="*/ 497384 h 7260851"/>
              <a:gd name="connsiteX93" fmla="*/ 4303987 w 10799380"/>
              <a:gd name="connsiteY93" fmla="*/ 686570 h 7260851"/>
              <a:gd name="connsiteX94" fmla="*/ 4193628 w 10799380"/>
              <a:gd name="connsiteY94" fmla="*/ 812695 h 7260851"/>
              <a:gd name="connsiteX95" fmla="*/ 4020207 w 10799380"/>
              <a:gd name="connsiteY95" fmla="*/ 1080708 h 7260851"/>
              <a:gd name="connsiteX96" fmla="*/ 4083269 w 10799380"/>
              <a:gd name="connsiteY96" fmla="*/ 1191067 h 7260851"/>
              <a:gd name="connsiteX97" fmla="*/ 4272456 w 10799380"/>
              <a:gd name="connsiteY97" fmla="*/ 1238363 h 7260851"/>
              <a:gd name="connsiteX98" fmla="*/ 5186856 w 10799380"/>
              <a:gd name="connsiteY98" fmla="*/ 1206832 h 7260851"/>
              <a:gd name="connsiteX99" fmla="*/ 5454869 w 10799380"/>
              <a:gd name="connsiteY99" fmla="*/ 1143770 h 7260851"/>
              <a:gd name="connsiteX100" fmla="*/ 5580994 w 10799380"/>
              <a:gd name="connsiteY100" fmla="*/ 1017646 h 7260851"/>
              <a:gd name="connsiteX101" fmla="*/ 5470635 w 10799380"/>
              <a:gd name="connsiteY101" fmla="*/ 591977 h 7260851"/>
              <a:gd name="connsiteX102" fmla="*/ 5391807 w 10799380"/>
              <a:gd name="connsiteY102" fmla="*/ 323963 h 7260851"/>
              <a:gd name="connsiteX103" fmla="*/ 5376042 w 10799380"/>
              <a:gd name="connsiteY103" fmla="*/ 213605 h 7260851"/>
              <a:gd name="connsiteX104" fmla="*/ 5407573 w 10799380"/>
              <a:gd name="connsiteY104" fmla="*/ 71715 h 7260851"/>
              <a:gd name="connsiteX105" fmla="*/ 5644056 w 10799380"/>
              <a:gd name="connsiteY105" fmla="*/ 71715 h 7260851"/>
              <a:gd name="connsiteX106" fmla="*/ 5880538 w 10799380"/>
              <a:gd name="connsiteY106" fmla="*/ 260901 h 7260851"/>
              <a:gd name="connsiteX107" fmla="*/ 5990897 w 10799380"/>
              <a:gd name="connsiteY107" fmla="*/ 418557 h 7260851"/>
              <a:gd name="connsiteX108" fmla="*/ 6164318 w 10799380"/>
              <a:gd name="connsiteY108" fmla="*/ 765398 h 7260851"/>
              <a:gd name="connsiteX109" fmla="*/ 6164318 w 10799380"/>
              <a:gd name="connsiteY109" fmla="*/ 1033412 h 7260851"/>
              <a:gd name="connsiteX110" fmla="*/ 6117021 w 10799380"/>
              <a:gd name="connsiteY110" fmla="*/ 1096474 h 7260851"/>
              <a:gd name="connsiteX111" fmla="*/ 6038194 w 10799380"/>
              <a:gd name="connsiteY111" fmla="*/ 1143770 h 7260851"/>
              <a:gd name="connsiteX112" fmla="*/ 5785945 w 10799380"/>
              <a:gd name="connsiteY112" fmla="*/ 1128005 h 7260851"/>
              <a:gd name="connsiteX113" fmla="*/ 5644056 w 10799380"/>
              <a:gd name="connsiteY113" fmla="*/ 1080708 h 7260851"/>
              <a:gd name="connsiteX114" fmla="*/ 5312980 w 10799380"/>
              <a:gd name="connsiteY114" fmla="*/ 875757 h 7260851"/>
              <a:gd name="connsiteX115" fmla="*/ 5171090 w 10799380"/>
              <a:gd name="connsiteY115" fmla="*/ 749632 h 7260851"/>
              <a:gd name="connsiteX116" fmla="*/ 4981904 w 10799380"/>
              <a:gd name="connsiteY116" fmla="*/ 513150 h 7260851"/>
              <a:gd name="connsiteX117" fmla="*/ 4934607 w 10799380"/>
              <a:gd name="connsiteY117" fmla="*/ 418557 h 7260851"/>
              <a:gd name="connsiteX118" fmla="*/ 4950373 w 10799380"/>
              <a:gd name="connsiteY118" fmla="*/ 339729 h 7260851"/>
              <a:gd name="connsiteX119" fmla="*/ 4997669 w 10799380"/>
              <a:gd name="connsiteY119" fmla="*/ 276667 h 7260851"/>
              <a:gd name="connsiteX120" fmla="*/ 5234152 w 10799380"/>
              <a:gd name="connsiteY120" fmla="*/ 229370 h 7260851"/>
              <a:gd name="connsiteX121" fmla="*/ 5565228 w 10799380"/>
              <a:gd name="connsiteY121" fmla="*/ 276667 h 7260851"/>
              <a:gd name="connsiteX122" fmla="*/ 5722883 w 10799380"/>
              <a:gd name="connsiteY122" fmla="*/ 339729 h 7260851"/>
              <a:gd name="connsiteX123" fmla="*/ 6022428 w 10799380"/>
              <a:gd name="connsiteY123" fmla="*/ 560446 h 7260851"/>
              <a:gd name="connsiteX124" fmla="*/ 6132787 w 10799380"/>
              <a:gd name="connsiteY124" fmla="*/ 686570 h 7260851"/>
              <a:gd name="connsiteX125" fmla="*/ 6227380 w 10799380"/>
              <a:gd name="connsiteY125" fmla="*/ 938819 h 7260851"/>
              <a:gd name="connsiteX126" fmla="*/ 6132787 w 10799380"/>
              <a:gd name="connsiteY126" fmla="*/ 1175301 h 7260851"/>
              <a:gd name="connsiteX127" fmla="*/ 6053959 w 10799380"/>
              <a:gd name="connsiteY127" fmla="*/ 1206832 h 7260851"/>
              <a:gd name="connsiteX128" fmla="*/ 5785945 w 10799380"/>
              <a:gd name="connsiteY128" fmla="*/ 1128005 h 7260851"/>
              <a:gd name="connsiteX129" fmla="*/ 5738649 w 10799380"/>
              <a:gd name="connsiteY129" fmla="*/ 1017646 h 7260851"/>
              <a:gd name="connsiteX130" fmla="*/ 5880538 w 10799380"/>
              <a:gd name="connsiteY130" fmla="*/ 387026 h 7260851"/>
              <a:gd name="connsiteX131" fmla="*/ 5959366 w 10799380"/>
              <a:gd name="connsiteY131" fmla="*/ 276667 h 7260851"/>
              <a:gd name="connsiteX132" fmla="*/ 6053959 w 10799380"/>
              <a:gd name="connsiteY132" fmla="*/ 229370 h 7260851"/>
              <a:gd name="connsiteX133" fmla="*/ 6164318 w 10799380"/>
              <a:gd name="connsiteY133" fmla="*/ 245136 h 7260851"/>
              <a:gd name="connsiteX134" fmla="*/ 6400800 w 10799380"/>
              <a:gd name="connsiteY134" fmla="*/ 450088 h 7260851"/>
              <a:gd name="connsiteX135" fmla="*/ 6526925 w 10799380"/>
              <a:gd name="connsiteY135" fmla="*/ 591977 h 7260851"/>
              <a:gd name="connsiteX136" fmla="*/ 6747642 w 10799380"/>
              <a:gd name="connsiteY136" fmla="*/ 875757 h 7260851"/>
              <a:gd name="connsiteX137" fmla="*/ 6952594 w 10799380"/>
              <a:gd name="connsiteY137" fmla="*/ 1049177 h 7260851"/>
              <a:gd name="connsiteX138" fmla="*/ 7157545 w 10799380"/>
              <a:gd name="connsiteY138" fmla="*/ 1096474 h 7260851"/>
              <a:gd name="connsiteX139" fmla="*/ 7283669 w 10799380"/>
              <a:gd name="connsiteY139" fmla="*/ 1080708 h 7260851"/>
              <a:gd name="connsiteX140" fmla="*/ 7409794 w 10799380"/>
              <a:gd name="connsiteY140" fmla="*/ 1017646 h 7260851"/>
              <a:gd name="connsiteX141" fmla="*/ 7535918 w 10799380"/>
              <a:gd name="connsiteY141" fmla="*/ 938819 h 7260851"/>
              <a:gd name="connsiteX142" fmla="*/ 7772400 w 10799380"/>
              <a:gd name="connsiteY142" fmla="*/ 702336 h 7260851"/>
              <a:gd name="connsiteX143" fmla="*/ 7945821 w 10799380"/>
              <a:gd name="connsiteY143" fmla="*/ 450088 h 7260851"/>
              <a:gd name="connsiteX144" fmla="*/ 7993118 w 10799380"/>
              <a:gd name="connsiteY144" fmla="*/ 339729 h 7260851"/>
              <a:gd name="connsiteX145" fmla="*/ 8008883 w 10799380"/>
              <a:gd name="connsiteY145" fmla="*/ 260901 h 7260851"/>
              <a:gd name="connsiteX146" fmla="*/ 7945821 w 10799380"/>
              <a:gd name="connsiteY146" fmla="*/ 103246 h 7260851"/>
              <a:gd name="connsiteX147" fmla="*/ 7756635 w 10799380"/>
              <a:gd name="connsiteY147" fmla="*/ 55950 h 7260851"/>
              <a:gd name="connsiteX148" fmla="*/ 7346731 w 10799380"/>
              <a:gd name="connsiteY148" fmla="*/ 119012 h 7260851"/>
              <a:gd name="connsiteX149" fmla="*/ 7252138 w 10799380"/>
              <a:gd name="connsiteY149" fmla="*/ 197839 h 7260851"/>
              <a:gd name="connsiteX150" fmla="*/ 7173311 w 10799380"/>
              <a:gd name="connsiteY150" fmla="*/ 418557 h 7260851"/>
              <a:gd name="connsiteX151" fmla="*/ 7330966 w 10799380"/>
              <a:gd name="connsiteY151" fmla="*/ 875757 h 7260851"/>
              <a:gd name="connsiteX152" fmla="*/ 7425559 w 10799380"/>
              <a:gd name="connsiteY152" fmla="*/ 954584 h 7260851"/>
              <a:gd name="connsiteX153" fmla="*/ 7646276 w 10799380"/>
              <a:gd name="connsiteY153" fmla="*/ 1049177 h 7260851"/>
              <a:gd name="connsiteX154" fmla="*/ 7882759 w 10799380"/>
              <a:gd name="connsiteY154" fmla="*/ 1017646 h 7260851"/>
              <a:gd name="connsiteX155" fmla="*/ 8008883 w 10799380"/>
              <a:gd name="connsiteY155" fmla="*/ 938819 h 7260851"/>
              <a:gd name="connsiteX156" fmla="*/ 8182304 w 10799380"/>
              <a:gd name="connsiteY156" fmla="*/ 686570 h 7260851"/>
              <a:gd name="connsiteX157" fmla="*/ 8229600 w 10799380"/>
              <a:gd name="connsiteY157" fmla="*/ 528915 h 7260851"/>
              <a:gd name="connsiteX158" fmla="*/ 8213835 w 10799380"/>
              <a:gd name="connsiteY158" fmla="*/ 260901 h 7260851"/>
              <a:gd name="connsiteX159" fmla="*/ 8135007 w 10799380"/>
              <a:gd name="connsiteY159" fmla="*/ 197839 h 7260851"/>
              <a:gd name="connsiteX160" fmla="*/ 8024649 w 10799380"/>
              <a:gd name="connsiteY160" fmla="*/ 166308 h 7260851"/>
              <a:gd name="connsiteX161" fmla="*/ 7725104 w 10799380"/>
              <a:gd name="connsiteY161" fmla="*/ 197839 h 7260851"/>
              <a:gd name="connsiteX162" fmla="*/ 7567449 w 10799380"/>
              <a:gd name="connsiteY162" fmla="*/ 292432 h 7260851"/>
              <a:gd name="connsiteX163" fmla="*/ 7283669 w 10799380"/>
              <a:gd name="connsiteY163" fmla="*/ 528915 h 7260851"/>
              <a:gd name="connsiteX164" fmla="*/ 7189076 w 10799380"/>
              <a:gd name="connsiteY164" fmla="*/ 781163 h 7260851"/>
              <a:gd name="connsiteX165" fmla="*/ 7220607 w 10799380"/>
              <a:gd name="connsiteY165" fmla="*/ 986115 h 7260851"/>
              <a:gd name="connsiteX166" fmla="*/ 7299435 w 10799380"/>
              <a:gd name="connsiteY166" fmla="*/ 1064943 h 7260851"/>
              <a:gd name="connsiteX167" fmla="*/ 7472856 w 10799380"/>
              <a:gd name="connsiteY167" fmla="*/ 1175301 h 7260851"/>
              <a:gd name="connsiteX168" fmla="*/ 7551683 w 10799380"/>
              <a:gd name="connsiteY168" fmla="*/ 1191067 h 7260851"/>
              <a:gd name="connsiteX169" fmla="*/ 7725104 w 10799380"/>
              <a:gd name="connsiteY169" fmla="*/ 1159536 h 7260851"/>
              <a:gd name="connsiteX170" fmla="*/ 7898525 w 10799380"/>
              <a:gd name="connsiteY170" fmla="*/ 954584 h 7260851"/>
              <a:gd name="connsiteX171" fmla="*/ 7993118 w 10799380"/>
              <a:gd name="connsiteY171" fmla="*/ 796929 h 7260851"/>
              <a:gd name="connsiteX172" fmla="*/ 8182304 w 10799380"/>
              <a:gd name="connsiteY172" fmla="*/ 465853 h 7260851"/>
              <a:gd name="connsiteX173" fmla="*/ 8324194 w 10799380"/>
              <a:gd name="connsiteY173" fmla="*/ 229370 h 7260851"/>
              <a:gd name="connsiteX174" fmla="*/ 8387256 w 10799380"/>
              <a:gd name="connsiteY174" fmla="*/ 166308 h 7260851"/>
              <a:gd name="connsiteX175" fmla="*/ 8450318 w 10799380"/>
              <a:gd name="connsiteY175" fmla="*/ 134777 h 7260851"/>
              <a:gd name="connsiteX176" fmla="*/ 8623738 w 10799380"/>
              <a:gd name="connsiteY176" fmla="*/ 182074 h 7260851"/>
              <a:gd name="connsiteX177" fmla="*/ 8923283 w 10799380"/>
              <a:gd name="connsiteY177" fmla="*/ 450088 h 7260851"/>
              <a:gd name="connsiteX178" fmla="*/ 9128235 w 10799380"/>
              <a:gd name="connsiteY178" fmla="*/ 686570 h 7260851"/>
              <a:gd name="connsiteX179" fmla="*/ 9207063 w 10799380"/>
              <a:gd name="connsiteY179" fmla="*/ 812695 h 7260851"/>
              <a:gd name="connsiteX180" fmla="*/ 9333187 w 10799380"/>
              <a:gd name="connsiteY180" fmla="*/ 1064943 h 7260851"/>
              <a:gd name="connsiteX181" fmla="*/ 9333187 w 10799380"/>
              <a:gd name="connsiteY181" fmla="*/ 1317191 h 7260851"/>
              <a:gd name="connsiteX182" fmla="*/ 9254359 w 10799380"/>
              <a:gd name="connsiteY182" fmla="*/ 1348722 h 7260851"/>
              <a:gd name="connsiteX183" fmla="*/ 9065173 w 10799380"/>
              <a:gd name="connsiteY183" fmla="*/ 1301426 h 7260851"/>
              <a:gd name="connsiteX184" fmla="*/ 8954814 w 10799380"/>
              <a:gd name="connsiteY184" fmla="*/ 1222598 h 7260851"/>
              <a:gd name="connsiteX185" fmla="*/ 8844456 w 10799380"/>
              <a:gd name="connsiteY185" fmla="*/ 1112239 h 7260851"/>
              <a:gd name="connsiteX186" fmla="*/ 8671035 w 10799380"/>
              <a:gd name="connsiteY186" fmla="*/ 796929 h 7260851"/>
              <a:gd name="connsiteX187" fmla="*/ 8560676 w 10799380"/>
              <a:gd name="connsiteY187" fmla="*/ 481619 h 7260851"/>
              <a:gd name="connsiteX188" fmla="*/ 8529145 w 10799380"/>
              <a:gd name="connsiteY188" fmla="*/ 418557 h 7260851"/>
              <a:gd name="connsiteX189" fmla="*/ 8655269 w 10799380"/>
              <a:gd name="connsiteY189" fmla="*/ 639274 h 7260851"/>
              <a:gd name="connsiteX190" fmla="*/ 8734097 w 10799380"/>
              <a:gd name="connsiteY190" fmla="*/ 781163 h 7260851"/>
              <a:gd name="connsiteX191" fmla="*/ 8875987 w 10799380"/>
              <a:gd name="connsiteY191" fmla="*/ 1049177 h 7260851"/>
              <a:gd name="connsiteX192" fmla="*/ 8970580 w 10799380"/>
              <a:gd name="connsiteY192" fmla="*/ 1285660 h 7260851"/>
              <a:gd name="connsiteX193" fmla="*/ 8986345 w 10799380"/>
              <a:gd name="connsiteY193" fmla="*/ 1396019 h 7260851"/>
              <a:gd name="connsiteX194" fmla="*/ 8923283 w 10799380"/>
              <a:gd name="connsiteY194" fmla="*/ 1553674 h 7260851"/>
              <a:gd name="connsiteX195" fmla="*/ 8860221 w 10799380"/>
              <a:gd name="connsiteY195" fmla="*/ 1600970 h 7260851"/>
              <a:gd name="connsiteX196" fmla="*/ 8765628 w 10799380"/>
              <a:gd name="connsiteY196" fmla="*/ 1616736 h 7260851"/>
              <a:gd name="connsiteX197" fmla="*/ 8434552 w 10799380"/>
              <a:gd name="connsiteY197" fmla="*/ 1553674 h 7260851"/>
              <a:gd name="connsiteX198" fmla="*/ 8182304 w 10799380"/>
              <a:gd name="connsiteY198" fmla="*/ 1364488 h 7260851"/>
              <a:gd name="connsiteX199" fmla="*/ 7788166 w 10799380"/>
              <a:gd name="connsiteY199" fmla="*/ 1096474 h 7260851"/>
              <a:gd name="connsiteX200" fmla="*/ 7693573 w 10799380"/>
              <a:gd name="connsiteY200" fmla="*/ 1080708 h 7260851"/>
              <a:gd name="connsiteX201" fmla="*/ 7614745 w 10799380"/>
              <a:gd name="connsiteY201" fmla="*/ 1128005 h 7260851"/>
              <a:gd name="connsiteX202" fmla="*/ 7520152 w 10799380"/>
              <a:gd name="connsiteY202" fmla="*/ 1348722 h 7260851"/>
              <a:gd name="connsiteX203" fmla="*/ 7567449 w 10799380"/>
              <a:gd name="connsiteY203" fmla="*/ 1868984 h 7260851"/>
              <a:gd name="connsiteX204" fmla="*/ 7788166 w 10799380"/>
              <a:gd name="connsiteY204" fmla="*/ 2168529 h 7260851"/>
              <a:gd name="connsiteX205" fmla="*/ 8119242 w 10799380"/>
              <a:gd name="connsiteY205" fmla="*/ 2357715 h 7260851"/>
              <a:gd name="connsiteX206" fmla="*/ 8308428 w 10799380"/>
              <a:gd name="connsiteY206" fmla="*/ 2405012 h 7260851"/>
              <a:gd name="connsiteX207" fmla="*/ 8481849 w 10799380"/>
              <a:gd name="connsiteY207" fmla="*/ 2420777 h 7260851"/>
              <a:gd name="connsiteX208" fmla="*/ 8655269 w 10799380"/>
              <a:gd name="connsiteY208" fmla="*/ 2405012 h 7260851"/>
              <a:gd name="connsiteX209" fmla="*/ 8812925 w 10799380"/>
              <a:gd name="connsiteY209" fmla="*/ 2341950 h 7260851"/>
              <a:gd name="connsiteX210" fmla="*/ 9065173 w 10799380"/>
              <a:gd name="connsiteY210" fmla="*/ 2105467 h 7260851"/>
              <a:gd name="connsiteX211" fmla="*/ 9128235 w 10799380"/>
              <a:gd name="connsiteY211" fmla="*/ 1947812 h 7260851"/>
              <a:gd name="connsiteX212" fmla="*/ 9128235 w 10799380"/>
              <a:gd name="connsiteY212" fmla="*/ 1600970 h 7260851"/>
              <a:gd name="connsiteX213" fmla="*/ 9033642 w 10799380"/>
              <a:gd name="connsiteY213" fmla="*/ 1459081 h 7260851"/>
              <a:gd name="connsiteX214" fmla="*/ 8765628 w 10799380"/>
              <a:gd name="connsiteY214" fmla="*/ 1238363 h 7260851"/>
              <a:gd name="connsiteX215" fmla="*/ 8403021 w 10799380"/>
              <a:gd name="connsiteY215" fmla="*/ 1143770 h 7260851"/>
              <a:gd name="connsiteX216" fmla="*/ 8056180 w 10799380"/>
              <a:gd name="connsiteY216" fmla="*/ 1191067 h 7260851"/>
              <a:gd name="connsiteX217" fmla="*/ 7914290 w 10799380"/>
              <a:gd name="connsiteY217" fmla="*/ 1269895 h 7260851"/>
              <a:gd name="connsiteX218" fmla="*/ 7803931 w 10799380"/>
              <a:gd name="connsiteY218" fmla="*/ 1396019 h 7260851"/>
              <a:gd name="connsiteX219" fmla="*/ 7693573 w 10799380"/>
              <a:gd name="connsiteY219" fmla="*/ 1711329 h 7260851"/>
              <a:gd name="connsiteX220" fmla="*/ 7725104 w 10799380"/>
              <a:gd name="connsiteY220" fmla="*/ 2215826 h 7260851"/>
              <a:gd name="connsiteX221" fmla="*/ 7835463 w 10799380"/>
              <a:gd name="connsiteY221" fmla="*/ 2468074 h 7260851"/>
              <a:gd name="connsiteX222" fmla="*/ 7914290 w 10799380"/>
              <a:gd name="connsiteY222" fmla="*/ 2546901 h 7260851"/>
              <a:gd name="connsiteX223" fmla="*/ 8103476 w 10799380"/>
              <a:gd name="connsiteY223" fmla="*/ 2641495 h 7260851"/>
              <a:gd name="connsiteX224" fmla="*/ 8182304 w 10799380"/>
              <a:gd name="connsiteY224" fmla="*/ 2625729 h 7260851"/>
              <a:gd name="connsiteX225" fmla="*/ 8308428 w 10799380"/>
              <a:gd name="connsiteY225" fmla="*/ 2468074 h 7260851"/>
              <a:gd name="connsiteX226" fmla="*/ 8339959 w 10799380"/>
              <a:gd name="connsiteY226" fmla="*/ 2310419 h 7260851"/>
              <a:gd name="connsiteX227" fmla="*/ 8245366 w 10799380"/>
              <a:gd name="connsiteY227" fmla="*/ 1711329 h 7260851"/>
              <a:gd name="connsiteX228" fmla="*/ 8119242 w 10799380"/>
              <a:gd name="connsiteY228" fmla="*/ 1553674 h 7260851"/>
              <a:gd name="connsiteX229" fmla="*/ 7993118 w 10799380"/>
              <a:gd name="connsiteY229" fmla="*/ 1459081 h 7260851"/>
              <a:gd name="connsiteX230" fmla="*/ 7835463 w 10799380"/>
              <a:gd name="connsiteY230" fmla="*/ 1427550 h 7260851"/>
              <a:gd name="connsiteX231" fmla="*/ 7488621 w 10799380"/>
              <a:gd name="connsiteY231" fmla="*/ 1443315 h 7260851"/>
              <a:gd name="connsiteX232" fmla="*/ 7330966 w 10799380"/>
              <a:gd name="connsiteY232" fmla="*/ 1522143 h 7260851"/>
              <a:gd name="connsiteX233" fmla="*/ 7189076 w 10799380"/>
              <a:gd name="connsiteY233" fmla="*/ 1632501 h 7260851"/>
              <a:gd name="connsiteX234" fmla="*/ 7015656 w 10799380"/>
              <a:gd name="connsiteY234" fmla="*/ 1947812 h 7260851"/>
              <a:gd name="connsiteX235" fmla="*/ 6999890 w 10799380"/>
              <a:gd name="connsiteY235" fmla="*/ 2136998 h 7260851"/>
              <a:gd name="connsiteX236" fmla="*/ 7031421 w 10799380"/>
              <a:gd name="connsiteY236" fmla="*/ 2657260 h 7260851"/>
              <a:gd name="connsiteX237" fmla="*/ 7015656 w 10799380"/>
              <a:gd name="connsiteY237" fmla="*/ 2736088 h 7260851"/>
              <a:gd name="connsiteX238" fmla="*/ 6968359 w 10799380"/>
              <a:gd name="connsiteY238" fmla="*/ 2688791 h 7260851"/>
              <a:gd name="connsiteX239" fmla="*/ 6889531 w 10799380"/>
              <a:gd name="connsiteY239" fmla="*/ 2594198 h 7260851"/>
              <a:gd name="connsiteX240" fmla="*/ 6400800 w 10799380"/>
              <a:gd name="connsiteY240" fmla="*/ 1995108 h 7260851"/>
              <a:gd name="connsiteX241" fmla="*/ 5943600 w 10799380"/>
              <a:gd name="connsiteY241" fmla="*/ 1695563 h 7260851"/>
              <a:gd name="connsiteX242" fmla="*/ 5580994 w 10799380"/>
              <a:gd name="connsiteY242" fmla="*/ 1459081 h 7260851"/>
              <a:gd name="connsiteX243" fmla="*/ 5470635 w 10799380"/>
              <a:gd name="connsiteY243" fmla="*/ 1301426 h 7260851"/>
              <a:gd name="connsiteX244" fmla="*/ 5486400 w 10799380"/>
              <a:gd name="connsiteY244" fmla="*/ 1159536 h 7260851"/>
              <a:gd name="connsiteX245" fmla="*/ 5549463 w 10799380"/>
              <a:gd name="connsiteY245" fmla="*/ 1112239 h 7260851"/>
              <a:gd name="connsiteX246" fmla="*/ 5770180 w 10799380"/>
              <a:gd name="connsiteY246" fmla="*/ 1064943 h 7260851"/>
              <a:gd name="connsiteX247" fmla="*/ 6085490 w 10799380"/>
              <a:gd name="connsiteY247" fmla="*/ 1080708 h 7260851"/>
              <a:gd name="connsiteX248" fmla="*/ 6243145 w 10799380"/>
              <a:gd name="connsiteY248" fmla="*/ 1128005 h 7260851"/>
              <a:gd name="connsiteX249" fmla="*/ 6495394 w 10799380"/>
              <a:gd name="connsiteY249" fmla="*/ 1269895 h 7260851"/>
              <a:gd name="connsiteX250" fmla="*/ 6653049 w 10799380"/>
              <a:gd name="connsiteY250" fmla="*/ 1490612 h 7260851"/>
              <a:gd name="connsiteX251" fmla="*/ 6684580 w 10799380"/>
              <a:gd name="connsiteY251" fmla="*/ 1616736 h 7260851"/>
              <a:gd name="connsiteX252" fmla="*/ 6637283 w 10799380"/>
              <a:gd name="connsiteY252" fmla="*/ 1884750 h 7260851"/>
              <a:gd name="connsiteX253" fmla="*/ 6558456 w 10799380"/>
              <a:gd name="connsiteY253" fmla="*/ 1995108 h 7260851"/>
              <a:gd name="connsiteX254" fmla="*/ 6448097 w 10799380"/>
              <a:gd name="connsiteY254" fmla="*/ 2073936 h 7260851"/>
              <a:gd name="connsiteX255" fmla="*/ 6180083 w 10799380"/>
              <a:gd name="connsiteY255" fmla="*/ 2184295 h 7260851"/>
              <a:gd name="connsiteX256" fmla="*/ 5770180 w 10799380"/>
              <a:gd name="connsiteY256" fmla="*/ 2136998 h 7260851"/>
              <a:gd name="connsiteX257" fmla="*/ 5549463 w 10799380"/>
              <a:gd name="connsiteY257" fmla="*/ 1947812 h 7260851"/>
              <a:gd name="connsiteX258" fmla="*/ 5376042 w 10799380"/>
              <a:gd name="connsiteY258" fmla="*/ 1616736 h 7260851"/>
              <a:gd name="connsiteX259" fmla="*/ 5312980 w 10799380"/>
              <a:gd name="connsiteY259" fmla="*/ 1443315 h 7260851"/>
              <a:gd name="connsiteX260" fmla="*/ 5265683 w 10799380"/>
              <a:gd name="connsiteY260" fmla="*/ 1269895 h 7260851"/>
              <a:gd name="connsiteX261" fmla="*/ 5486400 w 10799380"/>
              <a:gd name="connsiteY261" fmla="*/ 1001881 h 7260851"/>
              <a:gd name="connsiteX262" fmla="*/ 5691352 w 10799380"/>
              <a:gd name="connsiteY262" fmla="*/ 1191067 h 7260851"/>
              <a:gd name="connsiteX263" fmla="*/ 5849007 w 10799380"/>
              <a:gd name="connsiteY263" fmla="*/ 1506377 h 7260851"/>
              <a:gd name="connsiteX264" fmla="*/ 5880538 w 10799380"/>
              <a:gd name="connsiteY264" fmla="*/ 1664032 h 7260851"/>
              <a:gd name="connsiteX265" fmla="*/ 5833242 w 10799380"/>
              <a:gd name="connsiteY265" fmla="*/ 1932046 h 7260851"/>
              <a:gd name="connsiteX266" fmla="*/ 5754414 w 10799380"/>
              <a:gd name="connsiteY266" fmla="*/ 2042405 h 7260851"/>
              <a:gd name="connsiteX267" fmla="*/ 5549463 w 10799380"/>
              <a:gd name="connsiteY267" fmla="*/ 2184295 h 7260851"/>
              <a:gd name="connsiteX268" fmla="*/ 5423338 w 10799380"/>
              <a:gd name="connsiteY268" fmla="*/ 2200060 h 7260851"/>
              <a:gd name="connsiteX269" fmla="*/ 5155325 w 10799380"/>
              <a:gd name="connsiteY269" fmla="*/ 2184295 h 7260851"/>
              <a:gd name="connsiteX270" fmla="*/ 4887311 w 10799380"/>
              <a:gd name="connsiteY270" fmla="*/ 2010874 h 7260851"/>
              <a:gd name="connsiteX271" fmla="*/ 4776952 w 10799380"/>
              <a:gd name="connsiteY271" fmla="*/ 1884750 h 7260851"/>
              <a:gd name="connsiteX272" fmla="*/ 4619297 w 10799380"/>
              <a:gd name="connsiteY272" fmla="*/ 1616736 h 7260851"/>
              <a:gd name="connsiteX273" fmla="*/ 4587766 w 10799380"/>
              <a:gd name="connsiteY273" fmla="*/ 1537908 h 7260851"/>
              <a:gd name="connsiteX274" fmla="*/ 4698125 w 10799380"/>
              <a:gd name="connsiteY274" fmla="*/ 1790157 h 7260851"/>
              <a:gd name="connsiteX275" fmla="*/ 4903076 w 10799380"/>
              <a:gd name="connsiteY275" fmla="*/ 2042405 h 7260851"/>
              <a:gd name="connsiteX276" fmla="*/ 5029200 w 10799380"/>
              <a:gd name="connsiteY276" fmla="*/ 2136998 h 7260851"/>
              <a:gd name="connsiteX277" fmla="*/ 5297214 w 10799380"/>
              <a:gd name="connsiteY277" fmla="*/ 2263122 h 7260851"/>
              <a:gd name="connsiteX278" fmla="*/ 5423338 w 10799380"/>
              <a:gd name="connsiteY278" fmla="*/ 2278888 h 7260851"/>
              <a:gd name="connsiteX279" fmla="*/ 5628290 w 10799380"/>
              <a:gd name="connsiteY279" fmla="*/ 2231591 h 7260851"/>
              <a:gd name="connsiteX280" fmla="*/ 5707118 w 10799380"/>
              <a:gd name="connsiteY280" fmla="*/ 2042405 h 7260851"/>
              <a:gd name="connsiteX281" fmla="*/ 5644056 w 10799380"/>
              <a:gd name="connsiteY281" fmla="*/ 1742860 h 7260851"/>
              <a:gd name="connsiteX282" fmla="*/ 5549463 w 10799380"/>
              <a:gd name="connsiteY282" fmla="*/ 1569439 h 7260851"/>
              <a:gd name="connsiteX283" fmla="*/ 5234152 w 10799380"/>
              <a:gd name="connsiteY283" fmla="*/ 1285660 h 7260851"/>
              <a:gd name="connsiteX284" fmla="*/ 5029200 w 10799380"/>
              <a:gd name="connsiteY284" fmla="*/ 1206832 h 7260851"/>
              <a:gd name="connsiteX285" fmla="*/ 4824249 w 10799380"/>
              <a:gd name="connsiteY285" fmla="*/ 1175301 h 7260851"/>
              <a:gd name="connsiteX286" fmla="*/ 4635063 w 10799380"/>
              <a:gd name="connsiteY286" fmla="*/ 1206832 h 7260851"/>
              <a:gd name="connsiteX287" fmla="*/ 4461642 w 10799380"/>
              <a:gd name="connsiteY287" fmla="*/ 1285660 h 7260851"/>
              <a:gd name="connsiteX288" fmla="*/ 4209394 w 10799380"/>
              <a:gd name="connsiteY288" fmla="*/ 1600970 h 7260851"/>
              <a:gd name="connsiteX289" fmla="*/ 4146331 w 10799380"/>
              <a:gd name="connsiteY289" fmla="*/ 1790157 h 7260851"/>
              <a:gd name="connsiteX290" fmla="*/ 4162097 w 10799380"/>
              <a:gd name="connsiteY290" fmla="*/ 2357715 h 7260851"/>
              <a:gd name="connsiteX291" fmla="*/ 4225159 w 10799380"/>
              <a:gd name="connsiteY291" fmla="*/ 2515370 h 7260851"/>
              <a:gd name="connsiteX292" fmla="*/ 4288221 w 10799380"/>
              <a:gd name="connsiteY292" fmla="*/ 2625729 h 7260851"/>
              <a:gd name="connsiteX293" fmla="*/ 4445876 w 10799380"/>
              <a:gd name="connsiteY293" fmla="*/ 2751853 h 7260851"/>
              <a:gd name="connsiteX294" fmla="*/ 4619297 w 10799380"/>
              <a:gd name="connsiteY294" fmla="*/ 2720322 h 7260851"/>
              <a:gd name="connsiteX295" fmla="*/ 4776952 w 10799380"/>
              <a:gd name="connsiteY295" fmla="*/ 2483839 h 7260851"/>
              <a:gd name="connsiteX296" fmla="*/ 4855780 w 10799380"/>
              <a:gd name="connsiteY296" fmla="*/ 2073936 h 7260851"/>
              <a:gd name="connsiteX297" fmla="*/ 4824249 w 10799380"/>
              <a:gd name="connsiteY297" fmla="*/ 1695563 h 7260851"/>
              <a:gd name="connsiteX298" fmla="*/ 4698125 w 10799380"/>
              <a:gd name="connsiteY298" fmla="*/ 1537908 h 7260851"/>
              <a:gd name="connsiteX299" fmla="*/ 4603531 w 10799380"/>
              <a:gd name="connsiteY299" fmla="*/ 1522143 h 7260851"/>
              <a:gd name="connsiteX300" fmla="*/ 4430111 w 10799380"/>
              <a:gd name="connsiteY300" fmla="*/ 1569439 h 7260851"/>
              <a:gd name="connsiteX301" fmla="*/ 4335518 w 10799380"/>
              <a:gd name="connsiteY301" fmla="*/ 1648267 h 7260851"/>
              <a:gd name="connsiteX302" fmla="*/ 4177863 w 10799380"/>
              <a:gd name="connsiteY302" fmla="*/ 1916281 h 7260851"/>
              <a:gd name="connsiteX303" fmla="*/ 4130566 w 10799380"/>
              <a:gd name="connsiteY303" fmla="*/ 2089701 h 7260851"/>
              <a:gd name="connsiteX304" fmla="*/ 4162097 w 10799380"/>
              <a:gd name="connsiteY304" fmla="*/ 2562667 h 7260851"/>
              <a:gd name="connsiteX305" fmla="*/ 4272456 w 10799380"/>
              <a:gd name="connsiteY305" fmla="*/ 2736088 h 7260851"/>
              <a:gd name="connsiteX306" fmla="*/ 4319752 w 10799380"/>
              <a:gd name="connsiteY306" fmla="*/ 2767619 h 7260851"/>
              <a:gd name="connsiteX307" fmla="*/ 4367049 w 10799380"/>
              <a:gd name="connsiteY307" fmla="*/ 2783384 h 7260851"/>
              <a:gd name="connsiteX308" fmla="*/ 4351283 w 10799380"/>
              <a:gd name="connsiteY308" fmla="*/ 2609963 h 7260851"/>
              <a:gd name="connsiteX309" fmla="*/ 4209394 w 10799380"/>
              <a:gd name="connsiteY309" fmla="*/ 2247357 h 7260851"/>
              <a:gd name="connsiteX310" fmla="*/ 4099035 w 10799380"/>
              <a:gd name="connsiteY310" fmla="*/ 2042405 h 7260851"/>
              <a:gd name="connsiteX311" fmla="*/ 3831021 w 10799380"/>
              <a:gd name="connsiteY311" fmla="*/ 1790157 h 7260851"/>
              <a:gd name="connsiteX312" fmla="*/ 3673366 w 10799380"/>
              <a:gd name="connsiteY312" fmla="*/ 1774391 h 7260851"/>
              <a:gd name="connsiteX313" fmla="*/ 3531476 w 10799380"/>
              <a:gd name="connsiteY313" fmla="*/ 1790157 h 7260851"/>
              <a:gd name="connsiteX314" fmla="*/ 3405352 w 10799380"/>
              <a:gd name="connsiteY314" fmla="*/ 1884750 h 7260851"/>
              <a:gd name="connsiteX315" fmla="*/ 3168869 w 10799380"/>
              <a:gd name="connsiteY315" fmla="*/ 2168529 h 7260851"/>
              <a:gd name="connsiteX316" fmla="*/ 3026980 w 10799380"/>
              <a:gd name="connsiteY316" fmla="*/ 2515370 h 7260851"/>
              <a:gd name="connsiteX317" fmla="*/ 2948152 w 10799380"/>
              <a:gd name="connsiteY317" fmla="*/ 2767619 h 7260851"/>
              <a:gd name="connsiteX318" fmla="*/ 2885090 w 10799380"/>
              <a:gd name="connsiteY318" fmla="*/ 2925274 h 7260851"/>
              <a:gd name="connsiteX319" fmla="*/ 2758966 w 10799380"/>
              <a:gd name="connsiteY319" fmla="*/ 2972570 h 7260851"/>
              <a:gd name="connsiteX320" fmla="*/ 2680138 w 10799380"/>
              <a:gd name="connsiteY320" fmla="*/ 2956805 h 7260851"/>
              <a:gd name="connsiteX321" fmla="*/ 2459421 w 10799380"/>
              <a:gd name="connsiteY321" fmla="*/ 2830681 h 7260851"/>
              <a:gd name="connsiteX322" fmla="*/ 2207173 w 10799380"/>
              <a:gd name="connsiteY322" fmla="*/ 2609963 h 7260851"/>
              <a:gd name="connsiteX323" fmla="*/ 2096814 w 10799380"/>
              <a:gd name="connsiteY323" fmla="*/ 2468074 h 7260851"/>
              <a:gd name="connsiteX324" fmla="*/ 1954925 w 10799380"/>
              <a:gd name="connsiteY324" fmla="*/ 2215826 h 7260851"/>
              <a:gd name="connsiteX325" fmla="*/ 1923394 w 10799380"/>
              <a:gd name="connsiteY325" fmla="*/ 2089701 h 7260851"/>
              <a:gd name="connsiteX326" fmla="*/ 2033752 w 10799380"/>
              <a:gd name="connsiteY326" fmla="*/ 1774391 h 7260851"/>
              <a:gd name="connsiteX327" fmla="*/ 2286000 w 10799380"/>
              <a:gd name="connsiteY327" fmla="*/ 1600970 h 7260851"/>
              <a:gd name="connsiteX328" fmla="*/ 2443656 w 10799380"/>
              <a:gd name="connsiteY328" fmla="*/ 1537908 h 7260851"/>
              <a:gd name="connsiteX329" fmla="*/ 2617076 w 10799380"/>
              <a:gd name="connsiteY329" fmla="*/ 1522143 h 7260851"/>
              <a:gd name="connsiteX330" fmla="*/ 2979683 w 10799380"/>
              <a:gd name="connsiteY330" fmla="*/ 1553674 h 7260851"/>
              <a:gd name="connsiteX331" fmla="*/ 3153104 w 10799380"/>
              <a:gd name="connsiteY331" fmla="*/ 1632501 h 7260851"/>
              <a:gd name="connsiteX332" fmla="*/ 3421118 w 10799380"/>
              <a:gd name="connsiteY332" fmla="*/ 1900515 h 7260851"/>
              <a:gd name="connsiteX333" fmla="*/ 3484180 w 10799380"/>
              <a:gd name="connsiteY333" fmla="*/ 2058170 h 7260851"/>
              <a:gd name="connsiteX334" fmla="*/ 3499945 w 10799380"/>
              <a:gd name="connsiteY334" fmla="*/ 2200060 h 7260851"/>
              <a:gd name="connsiteX335" fmla="*/ 3389587 w 10799380"/>
              <a:gd name="connsiteY335" fmla="*/ 2452308 h 7260851"/>
              <a:gd name="connsiteX336" fmla="*/ 3263463 w 10799380"/>
              <a:gd name="connsiteY336" fmla="*/ 2546901 h 7260851"/>
              <a:gd name="connsiteX337" fmla="*/ 2932387 w 10799380"/>
              <a:gd name="connsiteY337" fmla="*/ 2673026 h 7260851"/>
              <a:gd name="connsiteX338" fmla="*/ 2743200 w 10799380"/>
              <a:gd name="connsiteY338" fmla="*/ 2688791 h 7260851"/>
              <a:gd name="connsiteX339" fmla="*/ 2364828 w 10799380"/>
              <a:gd name="connsiteY339" fmla="*/ 2641495 h 7260851"/>
              <a:gd name="connsiteX340" fmla="*/ 2033752 w 10799380"/>
              <a:gd name="connsiteY340" fmla="*/ 2436543 h 7260851"/>
              <a:gd name="connsiteX341" fmla="*/ 1749973 w 10799380"/>
              <a:gd name="connsiteY341" fmla="*/ 2058170 h 7260851"/>
              <a:gd name="connsiteX342" fmla="*/ 1639614 w 10799380"/>
              <a:gd name="connsiteY342" fmla="*/ 1853219 h 7260851"/>
              <a:gd name="connsiteX343" fmla="*/ 1576552 w 10799380"/>
              <a:gd name="connsiteY343" fmla="*/ 1695563 h 7260851"/>
              <a:gd name="connsiteX344" fmla="*/ 1513490 w 10799380"/>
              <a:gd name="connsiteY344" fmla="*/ 1553674 h 7260851"/>
              <a:gd name="connsiteX345" fmla="*/ 1560787 w 10799380"/>
              <a:gd name="connsiteY345" fmla="*/ 1537908 h 7260851"/>
              <a:gd name="connsiteX346" fmla="*/ 1623849 w 10799380"/>
              <a:gd name="connsiteY346" fmla="*/ 1553674 h 7260851"/>
              <a:gd name="connsiteX347" fmla="*/ 1828800 w 10799380"/>
              <a:gd name="connsiteY347" fmla="*/ 1648267 h 7260851"/>
              <a:gd name="connsiteX348" fmla="*/ 2096814 w 10799380"/>
              <a:gd name="connsiteY348" fmla="*/ 1837453 h 7260851"/>
              <a:gd name="connsiteX349" fmla="*/ 2222938 w 10799380"/>
              <a:gd name="connsiteY349" fmla="*/ 1963577 h 7260851"/>
              <a:gd name="connsiteX350" fmla="*/ 2364828 w 10799380"/>
              <a:gd name="connsiteY350" fmla="*/ 2200060 h 7260851"/>
              <a:gd name="connsiteX351" fmla="*/ 2380594 w 10799380"/>
              <a:gd name="connsiteY351" fmla="*/ 2294653 h 7260851"/>
              <a:gd name="connsiteX352" fmla="*/ 2364828 w 10799380"/>
              <a:gd name="connsiteY352" fmla="*/ 2389246 h 7260851"/>
              <a:gd name="connsiteX353" fmla="*/ 2207173 w 10799380"/>
              <a:gd name="connsiteY353" fmla="*/ 2499605 h 7260851"/>
              <a:gd name="connsiteX354" fmla="*/ 1844566 w 10799380"/>
              <a:gd name="connsiteY354" fmla="*/ 2468074 h 7260851"/>
              <a:gd name="connsiteX355" fmla="*/ 1560787 w 10799380"/>
              <a:gd name="connsiteY355" fmla="*/ 2310419 h 7260851"/>
              <a:gd name="connsiteX356" fmla="*/ 1292773 w 10799380"/>
              <a:gd name="connsiteY356" fmla="*/ 2073936 h 7260851"/>
              <a:gd name="connsiteX357" fmla="*/ 1182414 w 10799380"/>
              <a:gd name="connsiteY357" fmla="*/ 1979343 h 7260851"/>
              <a:gd name="connsiteX358" fmla="*/ 1087821 w 10799380"/>
              <a:gd name="connsiteY358" fmla="*/ 1916281 h 7260851"/>
              <a:gd name="connsiteX359" fmla="*/ 977463 w 10799380"/>
              <a:gd name="connsiteY359" fmla="*/ 1963577 h 7260851"/>
              <a:gd name="connsiteX360" fmla="*/ 930166 w 10799380"/>
              <a:gd name="connsiteY360" fmla="*/ 2215826 h 7260851"/>
              <a:gd name="connsiteX361" fmla="*/ 945931 w 10799380"/>
              <a:gd name="connsiteY361" fmla="*/ 2814915 h 7260851"/>
              <a:gd name="connsiteX362" fmla="*/ 993228 w 10799380"/>
              <a:gd name="connsiteY362" fmla="*/ 3335177 h 7260851"/>
              <a:gd name="connsiteX363" fmla="*/ 1024759 w 10799380"/>
              <a:gd name="connsiteY363" fmla="*/ 3555895 h 7260851"/>
              <a:gd name="connsiteX364" fmla="*/ 1056290 w 10799380"/>
              <a:gd name="connsiteY364" fmla="*/ 3634722 h 7260851"/>
              <a:gd name="connsiteX365" fmla="*/ 1103587 w 10799380"/>
              <a:gd name="connsiteY365" fmla="*/ 3713550 h 7260851"/>
              <a:gd name="connsiteX366" fmla="*/ 1213945 w 10799380"/>
              <a:gd name="connsiteY366" fmla="*/ 3839674 h 7260851"/>
              <a:gd name="connsiteX367" fmla="*/ 1292773 w 10799380"/>
              <a:gd name="connsiteY367" fmla="*/ 3902736 h 7260851"/>
              <a:gd name="connsiteX368" fmla="*/ 1387366 w 10799380"/>
              <a:gd name="connsiteY368" fmla="*/ 3950032 h 7260851"/>
              <a:gd name="connsiteX369" fmla="*/ 1592318 w 10799380"/>
              <a:gd name="connsiteY369" fmla="*/ 3981563 h 7260851"/>
              <a:gd name="connsiteX370" fmla="*/ 1686911 w 10799380"/>
              <a:gd name="connsiteY370" fmla="*/ 3965798 h 7260851"/>
              <a:gd name="connsiteX371" fmla="*/ 1891863 w 10799380"/>
              <a:gd name="connsiteY371" fmla="*/ 3855439 h 7260851"/>
              <a:gd name="connsiteX372" fmla="*/ 1954925 w 10799380"/>
              <a:gd name="connsiteY372" fmla="*/ 3760846 h 7260851"/>
              <a:gd name="connsiteX373" fmla="*/ 2033752 w 10799380"/>
              <a:gd name="connsiteY373" fmla="*/ 3524363 h 7260851"/>
              <a:gd name="connsiteX374" fmla="*/ 2049518 w 10799380"/>
              <a:gd name="connsiteY374" fmla="*/ 3429770 h 7260851"/>
              <a:gd name="connsiteX375" fmla="*/ 2033752 w 10799380"/>
              <a:gd name="connsiteY375" fmla="*/ 3303646 h 7260851"/>
              <a:gd name="connsiteX376" fmla="*/ 1813035 w 10799380"/>
              <a:gd name="connsiteY376" fmla="*/ 3287881 h 7260851"/>
              <a:gd name="connsiteX377" fmla="*/ 1734207 w 10799380"/>
              <a:gd name="connsiteY377" fmla="*/ 3335177 h 7260851"/>
              <a:gd name="connsiteX378" fmla="*/ 1592318 w 10799380"/>
              <a:gd name="connsiteY378" fmla="*/ 3477067 h 7260851"/>
              <a:gd name="connsiteX379" fmla="*/ 1545021 w 10799380"/>
              <a:gd name="connsiteY379" fmla="*/ 3571660 h 7260851"/>
              <a:gd name="connsiteX380" fmla="*/ 1529256 w 10799380"/>
              <a:gd name="connsiteY380" fmla="*/ 3682019 h 7260851"/>
              <a:gd name="connsiteX381" fmla="*/ 1576552 w 10799380"/>
              <a:gd name="connsiteY381" fmla="*/ 3981563 h 7260851"/>
              <a:gd name="connsiteX382" fmla="*/ 1608083 w 10799380"/>
              <a:gd name="connsiteY382" fmla="*/ 4060391 h 7260851"/>
              <a:gd name="connsiteX383" fmla="*/ 1671145 w 10799380"/>
              <a:gd name="connsiteY383" fmla="*/ 4123453 h 7260851"/>
              <a:gd name="connsiteX384" fmla="*/ 1734207 w 10799380"/>
              <a:gd name="connsiteY384" fmla="*/ 4170750 h 7260851"/>
              <a:gd name="connsiteX385" fmla="*/ 1813035 w 10799380"/>
              <a:gd name="connsiteY385" fmla="*/ 4186515 h 7260851"/>
              <a:gd name="connsiteX386" fmla="*/ 1970690 w 10799380"/>
              <a:gd name="connsiteY386" fmla="*/ 4154984 h 7260851"/>
              <a:gd name="connsiteX387" fmla="*/ 2144111 w 10799380"/>
              <a:gd name="connsiteY387" fmla="*/ 3997329 h 7260851"/>
              <a:gd name="connsiteX388" fmla="*/ 2286000 w 10799380"/>
              <a:gd name="connsiteY388" fmla="*/ 3760846 h 7260851"/>
              <a:gd name="connsiteX389" fmla="*/ 2364828 w 10799380"/>
              <a:gd name="connsiteY389" fmla="*/ 3492832 h 7260851"/>
              <a:gd name="connsiteX390" fmla="*/ 2333297 w 10799380"/>
              <a:gd name="connsiteY390" fmla="*/ 3224819 h 7260851"/>
              <a:gd name="connsiteX391" fmla="*/ 2128345 w 10799380"/>
              <a:gd name="connsiteY391" fmla="*/ 3114460 h 7260851"/>
              <a:gd name="connsiteX392" fmla="*/ 1907628 w 10799380"/>
              <a:gd name="connsiteY392" fmla="*/ 3193288 h 7260851"/>
              <a:gd name="connsiteX393" fmla="*/ 1876097 w 10799380"/>
              <a:gd name="connsiteY393" fmla="*/ 3287881 h 7260851"/>
              <a:gd name="connsiteX394" fmla="*/ 1860331 w 10799380"/>
              <a:gd name="connsiteY394" fmla="*/ 3429770 h 7260851"/>
              <a:gd name="connsiteX395" fmla="*/ 1891863 w 10799380"/>
              <a:gd name="connsiteY395" fmla="*/ 3760846 h 7260851"/>
              <a:gd name="connsiteX396" fmla="*/ 2002221 w 10799380"/>
              <a:gd name="connsiteY396" fmla="*/ 4060391 h 7260851"/>
              <a:gd name="connsiteX397" fmla="*/ 2159876 w 10799380"/>
              <a:gd name="connsiteY397" fmla="*/ 4265343 h 7260851"/>
              <a:gd name="connsiteX398" fmla="*/ 2380594 w 10799380"/>
              <a:gd name="connsiteY398" fmla="*/ 4359936 h 7260851"/>
              <a:gd name="connsiteX399" fmla="*/ 2601311 w 10799380"/>
              <a:gd name="connsiteY399" fmla="*/ 4328405 h 7260851"/>
              <a:gd name="connsiteX400" fmla="*/ 2837794 w 10799380"/>
              <a:gd name="connsiteY400" fmla="*/ 4123453 h 7260851"/>
              <a:gd name="connsiteX401" fmla="*/ 2948152 w 10799380"/>
              <a:gd name="connsiteY401" fmla="*/ 3965798 h 7260851"/>
              <a:gd name="connsiteX402" fmla="*/ 3105807 w 10799380"/>
              <a:gd name="connsiteY402" fmla="*/ 3571660 h 7260851"/>
              <a:gd name="connsiteX403" fmla="*/ 3153104 w 10799380"/>
              <a:gd name="connsiteY403" fmla="*/ 3366708 h 7260851"/>
              <a:gd name="connsiteX404" fmla="*/ 3153104 w 10799380"/>
              <a:gd name="connsiteY404" fmla="*/ 2972570 h 7260851"/>
              <a:gd name="connsiteX405" fmla="*/ 3105807 w 10799380"/>
              <a:gd name="connsiteY405" fmla="*/ 2877977 h 7260851"/>
              <a:gd name="connsiteX406" fmla="*/ 3026980 w 10799380"/>
              <a:gd name="connsiteY406" fmla="*/ 2814915 h 7260851"/>
              <a:gd name="connsiteX407" fmla="*/ 2837794 w 10799380"/>
              <a:gd name="connsiteY407" fmla="*/ 2767619 h 7260851"/>
              <a:gd name="connsiteX408" fmla="*/ 2680138 w 10799380"/>
              <a:gd name="connsiteY408" fmla="*/ 2799150 h 7260851"/>
              <a:gd name="connsiteX409" fmla="*/ 2617076 w 10799380"/>
              <a:gd name="connsiteY409" fmla="*/ 2988336 h 7260851"/>
              <a:gd name="connsiteX410" fmla="*/ 2632842 w 10799380"/>
              <a:gd name="connsiteY410" fmla="*/ 3114460 h 7260851"/>
              <a:gd name="connsiteX411" fmla="*/ 2790497 w 10799380"/>
              <a:gd name="connsiteY411" fmla="*/ 3461301 h 7260851"/>
              <a:gd name="connsiteX412" fmla="*/ 2900856 w 10799380"/>
              <a:gd name="connsiteY412" fmla="*/ 3634722 h 7260851"/>
              <a:gd name="connsiteX413" fmla="*/ 3153104 w 10799380"/>
              <a:gd name="connsiteY413" fmla="*/ 3886970 h 7260851"/>
              <a:gd name="connsiteX414" fmla="*/ 3279228 w 10799380"/>
              <a:gd name="connsiteY414" fmla="*/ 3965798 h 7260851"/>
              <a:gd name="connsiteX415" fmla="*/ 3405352 w 10799380"/>
              <a:gd name="connsiteY415" fmla="*/ 4028860 h 7260851"/>
              <a:gd name="connsiteX416" fmla="*/ 3515711 w 10799380"/>
              <a:gd name="connsiteY416" fmla="*/ 4060391 h 7260851"/>
              <a:gd name="connsiteX417" fmla="*/ 3704897 w 10799380"/>
              <a:gd name="connsiteY417" fmla="*/ 4013095 h 7260851"/>
              <a:gd name="connsiteX418" fmla="*/ 3815256 w 10799380"/>
              <a:gd name="connsiteY418" fmla="*/ 3792377 h 7260851"/>
              <a:gd name="connsiteX419" fmla="*/ 3846787 w 10799380"/>
              <a:gd name="connsiteY419" fmla="*/ 3603191 h 7260851"/>
              <a:gd name="connsiteX420" fmla="*/ 3815256 w 10799380"/>
              <a:gd name="connsiteY420" fmla="*/ 3161757 h 7260851"/>
              <a:gd name="connsiteX421" fmla="*/ 3689131 w 10799380"/>
              <a:gd name="connsiteY421" fmla="*/ 2767619 h 7260851"/>
              <a:gd name="connsiteX422" fmla="*/ 3578773 w 10799380"/>
              <a:gd name="connsiteY422" fmla="*/ 2578432 h 7260851"/>
              <a:gd name="connsiteX423" fmla="*/ 3515711 w 10799380"/>
              <a:gd name="connsiteY423" fmla="*/ 2546901 h 7260851"/>
              <a:gd name="connsiteX424" fmla="*/ 3499945 w 10799380"/>
              <a:gd name="connsiteY424" fmla="*/ 2625729 h 7260851"/>
              <a:gd name="connsiteX425" fmla="*/ 3578773 w 10799380"/>
              <a:gd name="connsiteY425" fmla="*/ 2909508 h 7260851"/>
              <a:gd name="connsiteX426" fmla="*/ 3752194 w 10799380"/>
              <a:gd name="connsiteY426" fmla="*/ 3145991 h 7260851"/>
              <a:gd name="connsiteX427" fmla="*/ 3862552 w 10799380"/>
              <a:gd name="connsiteY427" fmla="*/ 3240584 h 7260851"/>
              <a:gd name="connsiteX428" fmla="*/ 3972911 w 10799380"/>
              <a:gd name="connsiteY428" fmla="*/ 3319412 h 7260851"/>
              <a:gd name="connsiteX429" fmla="*/ 4099035 w 10799380"/>
              <a:gd name="connsiteY429" fmla="*/ 3382474 h 7260851"/>
              <a:gd name="connsiteX430" fmla="*/ 4303987 w 10799380"/>
              <a:gd name="connsiteY430" fmla="*/ 3461301 h 7260851"/>
              <a:gd name="connsiteX431" fmla="*/ 4493173 w 10799380"/>
              <a:gd name="connsiteY431" fmla="*/ 3414005 h 7260851"/>
              <a:gd name="connsiteX432" fmla="*/ 4540469 w 10799380"/>
              <a:gd name="connsiteY432" fmla="*/ 3224819 h 7260851"/>
              <a:gd name="connsiteX433" fmla="*/ 4508938 w 10799380"/>
              <a:gd name="connsiteY433" fmla="*/ 2720322 h 7260851"/>
              <a:gd name="connsiteX434" fmla="*/ 4477407 w 10799380"/>
              <a:gd name="connsiteY434" fmla="*/ 2546901 h 7260851"/>
              <a:gd name="connsiteX435" fmla="*/ 4445876 w 10799380"/>
              <a:gd name="connsiteY435" fmla="*/ 2294653 h 7260851"/>
              <a:gd name="connsiteX436" fmla="*/ 4461642 w 10799380"/>
              <a:gd name="connsiteY436" fmla="*/ 2184295 h 7260851"/>
              <a:gd name="connsiteX437" fmla="*/ 4603531 w 10799380"/>
              <a:gd name="connsiteY437" fmla="*/ 2200060 h 7260851"/>
              <a:gd name="connsiteX438" fmla="*/ 4824249 w 10799380"/>
              <a:gd name="connsiteY438" fmla="*/ 2357715 h 7260851"/>
              <a:gd name="connsiteX439" fmla="*/ 5407573 w 10799380"/>
              <a:gd name="connsiteY439" fmla="*/ 3019867 h 7260851"/>
              <a:gd name="connsiteX440" fmla="*/ 5517931 w 10799380"/>
              <a:gd name="connsiteY440" fmla="*/ 3193288 h 7260851"/>
              <a:gd name="connsiteX441" fmla="*/ 5596759 w 10799380"/>
              <a:gd name="connsiteY441" fmla="*/ 3366708 h 7260851"/>
              <a:gd name="connsiteX442" fmla="*/ 5628290 w 10799380"/>
              <a:gd name="connsiteY442" fmla="*/ 3508598 h 7260851"/>
              <a:gd name="connsiteX443" fmla="*/ 5596759 w 10799380"/>
              <a:gd name="connsiteY443" fmla="*/ 3760846 h 7260851"/>
              <a:gd name="connsiteX444" fmla="*/ 5517931 w 10799380"/>
              <a:gd name="connsiteY444" fmla="*/ 3855439 h 7260851"/>
              <a:gd name="connsiteX445" fmla="*/ 5423338 w 10799380"/>
              <a:gd name="connsiteY445" fmla="*/ 3950032 h 7260851"/>
              <a:gd name="connsiteX446" fmla="*/ 5155325 w 10799380"/>
              <a:gd name="connsiteY446" fmla="*/ 4044626 h 7260851"/>
              <a:gd name="connsiteX447" fmla="*/ 4824249 w 10799380"/>
              <a:gd name="connsiteY447" fmla="*/ 4028860 h 7260851"/>
              <a:gd name="connsiteX448" fmla="*/ 4445876 w 10799380"/>
              <a:gd name="connsiteY448" fmla="*/ 3839674 h 7260851"/>
              <a:gd name="connsiteX449" fmla="*/ 4114800 w 10799380"/>
              <a:gd name="connsiteY449" fmla="*/ 3524363 h 7260851"/>
              <a:gd name="connsiteX450" fmla="*/ 3767959 w 10799380"/>
              <a:gd name="connsiteY450" fmla="*/ 2909508 h 7260851"/>
              <a:gd name="connsiteX451" fmla="*/ 3720663 w 10799380"/>
              <a:gd name="connsiteY451" fmla="*/ 2751853 h 7260851"/>
              <a:gd name="connsiteX452" fmla="*/ 3704897 w 10799380"/>
              <a:gd name="connsiteY452" fmla="*/ 2657260 h 7260851"/>
              <a:gd name="connsiteX453" fmla="*/ 3720663 w 10799380"/>
              <a:gd name="connsiteY453" fmla="*/ 2578432 h 7260851"/>
              <a:gd name="connsiteX454" fmla="*/ 3783725 w 10799380"/>
              <a:gd name="connsiteY454" fmla="*/ 2546901 h 7260851"/>
              <a:gd name="connsiteX455" fmla="*/ 4225159 w 10799380"/>
              <a:gd name="connsiteY455" fmla="*/ 2578432 h 7260851"/>
              <a:gd name="connsiteX456" fmla="*/ 4430111 w 10799380"/>
              <a:gd name="connsiteY456" fmla="*/ 2625729 h 7260851"/>
              <a:gd name="connsiteX457" fmla="*/ 5013435 w 10799380"/>
              <a:gd name="connsiteY457" fmla="*/ 2877977 h 7260851"/>
              <a:gd name="connsiteX458" fmla="*/ 5249918 w 10799380"/>
              <a:gd name="connsiteY458" fmla="*/ 3082929 h 7260851"/>
              <a:gd name="connsiteX459" fmla="*/ 5344511 w 10799380"/>
              <a:gd name="connsiteY459" fmla="*/ 3350943 h 7260851"/>
              <a:gd name="connsiteX460" fmla="*/ 5297214 w 10799380"/>
              <a:gd name="connsiteY460" fmla="*/ 3634722 h 7260851"/>
              <a:gd name="connsiteX461" fmla="*/ 5029200 w 10799380"/>
              <a:gd name="connsiteY461" fmla="*/ 3934267 h 7260851"/>
              <a:gd name="connsiteX462" fmla="*/ 4776952 w 10799380"/>
              <a:gd name="connsiteY462" fmla="*/ 4013095 h 7260851"/>
              <a:gd name="connsiteX463" fmla="*/ 4540469 w 10799380"/>
              <a:gd name="connsiteY463" fmla="*/ 3965798 h 7260851"/>
              <a:gd name="connsiteX464" fmla="*/ 4430111 w 10799380"/>
              <a:gd name="connsiteY464" fmla="*/ 3871205 h 7260851"/>
              <a:gd name="connsiteX465" fmla="*/ 4256690 w 10799380"/>
              <a:gd name="connsiteY465" fmla="*/ 3540129 h 7260851"/>
              <a:gd name="connsiteX466" fmla="*/ 4193628 w 10799380"/>
              <a:gd name="connsiteY466" fmla="*/ 3319412 h 7260851"/>
              <a:gd name="connsiteX467" fmla="*/ 4209394 w 10799380"/>
              <a:gd name="connsiteY467" fmla="*/ 2499605 h 7260851"/>
              <a:gd name="connsiteX468" fmla="*/ 4288221 w 10799380"/>
              <a:gd name="connsiteY468" fmla="*/ 2436543 h 7260851"/>
              <a:gd name="connsiteX469" fmla="*/ 4398580 w 10799380"/>
              <a:gd name="connsiteY469" fmla="*/ 2420777 h 7260851"/>
              <a:gd name="connsiteX470" fmla="*/ 4713890 w 10799380"/>
              <a:gd name="connsiteY470" fmla="*/ 2468074 h 7260851"/>
              <a:gd name="connsiteX471" fmla="*/ 4887311 w 10799380"/>
              <a:gd name="connsiteY471" fmla="*/ 2546901 h 7260851"/>
              <a:gd name="connsiteX472" fmla="*/ 5076497 w 10799380"/>
              <a:gd name="connsiteY472" fmla="*/ 2657260 h 7260851"/>
              <a:gd name="connsiteX473" fmla="*/ 5360276 w 10799380"/>
              <a:gd name="connsiteY473" fmla="*/ 2925274 h 7260851"/>
              <a:gd name="connsiteX474" fmla="*/ 5486400 w 10799380"/>
              <a:gd name="connsiteY474" fmla="*/ 3209053 h 7260851"/>
              <a:gd name="connsiteX475" fmla="*/ 5470635 w 10799380"/>
              <a:gd name="connsiteY475" fmla="*/ 3445536 h 7260851"/>
              <a:gd name="connsiteX476" fmla="*/ 5407573 w 10799380"/>
              <a:gd name="connsiteY476" fmla="*/ 3524363 h 7260851"/>
              <a:gd name="connsiteX477" fmla="*/ 5234152 w 10799380"/>
              <a:gd name="connsiteY477" fmla="*/ 3603191 h 7260851"/>
              <a:gd name="connsiteX478" fmla="*/ 5013435 w 10799380"/>
              <a:gd name="connsiteY478" fmla="*/ 3555895 h 7260851"/>
              <a:gd name="connsiteX479" fmla="*/ 4792718 w 10799380"/>
              <a:gd name="connsiteY479" fmla="*/ 3319412 h 7260851"/>
              <a:gd name="connsiteX480" fmla="*/ 4650828 w 10799380"/>
              <a:gd name="connsiteY480" fmla="*/ 2956805 h 7260851"/>
              <a:gd name="connsiteX481" fmla="*/ 4698125 w 10799380"/>
              <a:gd name="connsiteY481" fmla="*/ 2294653 h 7260851"/>
              <a:gd name="connsiteX482" fmla="*/ 4887311 w 10799380"/>
              <a:gd name="connsiteY482" fmla="*/ 2089701 h 7260851"/>
              <a:gd name="connsiteX483" fmla="*/ 5013435 w 10799380"/>
              <a:gd name="connsiteY483" fmla="*/ 2073936 h 7260851"/>
              <a:gd name="connsiteX484" fmla="*/ 5171090 w 10799380"/>
              <a:gd name="connsiteY484" fmla="*/ 2089701 h 7260851"/>
              <a:gd name="connsiteX485" fmla="*/ 5517931 w 10799380"/>
              <a:gd name="connsiteY485" fmla="*/ 2215826 h 7260851"/>
              <a:gd name="connsiteX486" fmla="*/ 5849007 w 10799380"/>
              <a:gd name="connsiteY486" fmla="*/ 2420777 h 7260851"/>
              <a:gd name="connsiteX487" fmla="*/ 6132787 w 10799380"/>
              <a:gd name="connsiteY487" fmla="*/ 2704557 h 7260851"/>
              <a:gd name="connsiteX488" fmla="*/ 6243145 w 10799380"/>
              <a:gd name="connsiteY488" fmla="*/ 2846446 h 7260851"/>
              <a:gd name="connsiteX489" fmla="*/ 6369269 w 10799380"/>
              <a:gd name="connsiteY489" fmla="*/ 3114460 h 7260851"/>
              <a:gd name="connsiteX490" fmla="*/ 6400800 w 10799380"/>
              <a:gd name="connsiteY490" fmla="*/ 3209053 h 7260851"/>
              <a:gd name="connsiteX491" fmla="*/ 6416566 w 10799380"/>
              <a:gd name="connsiteY491" fmla="*/ 3303646 h 7260851"/>
              <a:gd name="connsiteX492" fmla="*/ 6432331 w 10799380"/>
              <a:gd name="connsiteY492" fmla="*/ 3382474 h 7260851"/>
              <a:gd name="connsiteX493" fmla="*/ 6479628 w 10799380"/>
              <a:gd name="connsiteY493" fmla="*/ 3477067 h 7260851"/>
              <a:gd name="connsiteX494" fmla="*/ 6574221 w 10799380"/>
              <a:gd name="connsiteY494" fmla="*/ 3540129 h 7260851"/>
              <a:gd name="connsiteX495" fmla="*/ 6731876 w 10799380"/>
              <a:gd name="connsiteY495" fmla="*/ 3524363 h 7260851"/>
              <a:gd name="connsiteX496" fmla="*/ 7204842 w 10799380"/>
              <a:gd name="connsiteY496" fmla="*/ 3366708 h 7260851"/>
              <a:gd name="connsiteX497" fmla="*/ 7346731 w 10799380"/>
              <a:gd name="connsiteY497" fmla="*/ 3319412 h 7260851"/>
              <a:gd name="connsiteX498" fmla="*/ 7472856 w 10799380"/>
              <a:gd name="connsiteY498" fmla="*/ 3256350 h 7260851"/>
              <a:gd name="connsiteX499" fmla="*/ 7740869 w 10799380"/>
              <a:gd name="connsiteY499" fmla="*/ 3082929 h 7260851"/>
              <a:gd name="connsiteX500" fmla="*/ 7945821 w 10799380"/>
              <a:gd name="connsiteY500" fmla="*/ 2799150 h 7260851"/>
              <a:gd name="connsiteX501" fmla="*/ 8008883 w 10799380"/>
              <a:gd name="connsiteY501" fmla="*/ 2657260 h 7260851"/>
              <a:gd name="connsiteX502" fmla="*/ 8040414 w 10799380"/>
              <a:gd name="connsiteY502" fmla="*/ 2515370 h 7260851"/>
              <a:gd name="connsiteX503" fmla="*/ 8008883 w 10799380"/>
              <a:gd name="connsiteY503" fmla="*/ 2294653 h 7260851"/>
              <a:gd name="connsiteX504" fmla="*/ 7930056 w 10799380"/>
              <a:gd name="connsiteY504" fmla="*/ 2231591 h 7260851"/>
              <a:gd name="connsiteX505" fmla="*/ 7740869 w 10799380"/>
              <a:gd name="connsiteY505" fmla="*/ 2184295 h 7260851"/>
              <a:gd name="connsiteX506" fmla="*/ 7520152 w 10799380"/>
              <a:gd name="connsiteY506" fmla="*/ 2231591 h 7260851"/>
              <a:gd name="connsiteX507" fmla="*/ 7330966 w 10799380"/>
              <a:gd name="connsiteY507" fmla="*/ 2357715 h 7260851"/>
              <a:gd name="connsiteX508" fmla="*/ 7236373 w 10799380"/>
              <a:gd name="connsiteY508" fmla="*/ 2452308 h 7260851"/>
              <a:gd name="connsiteX509" fmla="*/ 7173311 w 10799380"/>
              <a:gd name="connsiteY509" fmla="*/ 2546901 h 7260851"/>
              <a:gd name="connsiteX510" fmla="*/ 7047187 w 10799380"/>
              <a:gd name="connsiteY510" fmla="*/ 2783384 h 7260851"/>
              <a:gd name="connsiteX511" fmla="*/ 7015656 w 10799380"/>
              <a:gd name="connsiteY511" fmla="*/ 2925274 h 7260851"/>
              <a:gd name="connsiteX512" fmla="*/ 6984125 w 10799380"/>
              <a:gd name="connsiteY512" fmla="*/ 3051398 h 7260851"/>
              <a:gd name="connsiteX513" fmla="*/ 6999890 w 10799380"/>
              <a:gd name="connsiteY513" fmla="*/ 3319412 h 7260851"/>
              <a:gd name="connsiteX514" fmla="*/ 7126014 w 10799380"/>
              <a:gd name="connsiteY514" fmla="*/ 3571660 h 7260851"/>
              <a:gd name="connsiteX515" fmla="*/ 7346731 w 10799380"/>
              <a:gd name="connsiteY515" fmla="*/ 3792377 h 7260851"/>
              <a:gd name="connsiteX516" fmla="*/ 7488621 w 10799380"/>
              <a:gd name="connsiteY516" fmla="*/ 3886970 h 7260851"/>
              <a:gd name="connsiteX517" fmla="*/ 7788166 w 10799380"/>
              <a:gd name="connsiteY517" fmla="*/ 4028860 h 7260851"/>
              <a:gd name="connsiteX518" fmla="*/ 7961587 w 10799380"/>
              <a:gd name="connsiteY518" fmla="*/ 4060391 h 7260851"/>
              <a:gd name="connsiteX519" fmla="*/ 8450318 w 10799380"/>
              <a:gd name="connsiteY519" fmla="*/ 4013095 h 7260851"/>
              <a:gd name="connsiteX520" fmla="*/ 8607973 w 10799380"/>
              <a:gd name="connsiteY520" fmla="*/ 3965798 h 7260851"/>
              <a:gd name="connsiteX521" fmla="*/ 9080938 w 10799380"/>
              <a:gd name="connsiteY521" fmla="*/ 3713550 h 7260851"/>
              <a:gd name="connsiteX522" fmla="*/ 9317421 w 10799380"/>
              <a:gd name="connsiteY522" fmla="*/ 3445536 h 7260851"/>
              <a:gd name="connsiteX523" fmla="*/ 9443545 w 10799380"/>
              <a:gd name="connsiteY523" fmla="*/ 3130226 h 7260851"/>
              <a:gd name="connsiteX524" fmla="*/ 9443545 w 10799380"/>
              <a:gd name="connsiteY524" fmla="*/ 2751853 h 7260851"/>
              <a:gd name="connsiteX525" fmla="*/ 9317421 w 10799380"/>
              <a:gd name="connsiteY525" fmla="*/ 2594198 h 7260851"/>
              <a:gd name="connsiteX526" fmla="*/ 9222828 w 10799380"/>
              <a:gd name="connsiteY526" fmla="*/ 2515370 h 7260851"/>
              <a:gd name="connsiteX527" fmla="*/ 9112469 w 10799380"/>
              <a:gd name="connsiteY527" fmla="*/ 2468074 h 7260851"/>
              <a:gd name="connsiteX528" fmla="*/ 8828690 w 10799380"/>
              <a:gd name="connsiteY528" fmla="*/ 2420777 h 7260851"/>
              <a:gd name="connsiteX529" fmla="*/ 8544911 w 10799380"/>
              <a:gd name="connsiteY529" fmla="*/ 2468074 h 7260851"/>
              <a:gd name="connsiteX530" fmla="*/ 8418787 w 10799380"/>
              <a:gd name="connsiteY530" fmla="*/ 2546901 h 7260851"/>
              <a:gd name="connsiteX531" fmla="*/ 8213835 w 10799380"/>
              <a:gd name="connsiteY531" fmla="*/ 2767619 h 7260851"/>
              <a:gd name="connsiteX532" fmla="*/ 8071945 w 10799380"/>
              <a:gd name="connsiteY532" fmla="*/ 3051398 h 7260851"/>
              <a:gd name="connsiteX533" fmla="*/ 8008883 w 10799380"/>
              <a:gd name="connsiteY533" fmla="*/ 3350943 h 7260851"/>
              <a:gd name="connsiteX534" fmla="*/ 8056180 w 10799380"/>
              <a:gd name="connsiteY534" fmla="*/ 3776612 h 7260851"/>
              <a:gd name="connsiteX535" fmla="*/ 8119242 w 10799380"/>
              <a:gd name="connsiteY535" fmla="*/ 3902736 h 7260851"/>
              <a:gd name="connsiteX536" fmla="*/ 8182304 w 10799380"/>
              <a:gd name="connsiteY536" fmla="*/ 4013095 h 7260851"/>
              <a:gd name="connsiteX537" fmla="*/ 8387256 w 10799380"/>
              <a:gd name="connsiteY537" fmla="*/ 4186515 h 7260851"/>
              <a:gd name="connsiteX538" fmla="*/ 8497614 w 10799380"/>
              <a:gd name="connsiteY538" fmla="*/ 4249577 h 7260851"/>
              <a:gd name="connsiteX539" fmla="*/ 8749863 w 10799380"/>
              <a:gd name="connsiteY539" fmla="*/ 4296874 h 7260851"/>
              <a:gd name="connsiteX540" fmla="*/ 8875987 w 10799380"/>
              <a:gd name="connsiteY540" fmla="*/ 4281108 h 7260851"/>
              <a:gd name="connsiteX541" fmla="*/ 9128235 w 10799380"/>
              <a:gd name="connsiteY541" fmla="*/ 4154984 h 7260851"/>
              <a:gd name="connsiteX542" fmla="*/ 9301656 w 10799380"/>
              <a:gd name="connsiteY542" fmla="*/ 3918501 h 7260851"/>
              <a:gd name="connsiteX543" fmla="*/ 9364718 w 10799380"/>
              <a:gd name="connsiteY543" fmla="*/ 3760846 h 7260851"/>
              <a:gd name="connsiteX544" fmla="*/ 9364718 w 10799380"/>
              <a:gd name="connsiteY544" fmla="*/ 3366708 h 7260851"/>
              <a:gd name="connsiteX545" fmla="*/ 9207063 w 10799380"/>
              <a:gd name="connsiteY545" fmla="*/ 3193288 h 7260851"/>
              <a:gd name="connsiteX546" fmla="*/ 9096704 w 10799380"/>
              <a:gd name="connsiteY546" fmla="*/ 3145991 h 7260851"/>
              <a:gd name="connsiteX547" fmla="*/ 8797159 w 10799380"/>
              <a:gd name="connsiteY547" fmla="*/ 3051398 h 7260851"/>
              <a:gd name="connsiteX548" fmla="*/ 8276897 w 10799380"/>
              <a:gd name="connsiteY548" fmla="*/ 3082929 h 7260851"/>
              <a:gd name="connsiteX549" fmla="*/ 8135007 w 10799380"/>
              <a:gd name="connsiteY549" fmla="*/ 3161757 h 7260851"/>
              <a:gd name="connsiteX550" fmla="*/ 7993118 w 10799380"/>
              <a:gd name="connsiteY550" fmla="*/ 3272115 h 7260851"/>
              <a:gd name="connsiteX551" fmla="*/ 7803931 w 10799380"/>
              <a:gd name="connsiteY551" fmla="*/ 3571660 h 7260851"/>
              <a:gd name="connsiteX552" fmla="*/ 7756635 w 10799380"/>
              <a:gd name="connsiteY552" fmla="*/ 3760846 h 7260851"/>
              <a:gd name="connsiteX553" fmla="*/ 7709338 w 10799380"/>
              <a:gd name="connsiteY553" fmla="*/ 4123453 h 7260851"/>
              <a:gd name="connsiteX554" fmla="*/ 7725104 w 10799380"/>
              <a:gd name="connsiteY554" fmla="*/ 4438763 h 7260851"/>
              <a:gd name="connsiteX555" fmla="*/ 7772400 w 10799380"/>
              <a:gd name="connsiteY555" fmla="*/ 4580653 h 7260851"/>
              <a:gd name="connsiteX556" fmla="*/ 7930056 w 10799380"/>
              <a:gd name="connsiteY556" fmla="*/ 4817136 h 7260851"/>
              <a:gd name="connsiteX557" fmla="*/ 8024649 w 10799380"/>
              <a:gd name="connsiteY557" fmla="*/ 4911729 h 7260851"/>
              <a:gd name="connsiteX558" fmla="*/ 8150773 w 10799380"/>
              <a:gd name="connsiteY558" fmla="*/ 4990557 h 7260851"/>
              <a:gd name="connsiteX559" fmla="*/ 8276897 w 10799380"/>
              <a:gd name="connsiteY559" fmla="*/ 5053619 h 7260851"/>
              <a:gd name="connsiteX560" fmla="*/ 8403021 w 10799380"/>
              <a:gd name="connsiteY560" fmla="*/ 5085150 h 7260851"/>
              <a:gd name="connsiteX561" fmla="*/ 8734097 w 10799380"/>
              <a:gd name="connsiteY561" fmla="*/ 5022088 h 7260851"/>
              <a:gd name="connsiteX562" fmla="*/ 8812925 w 10799380"/>
              <a:gd name="connsiteY562" fmla="*/ 4927495 h 7260851"/>
              <a:gd name="connsiteX563" fmla="*/ 8891752 w 10799380"/>
              <a:gd name="connsiteY563" fmla="*/ 4643715 h 7260851"/>
              <a:gd name="connsiteX564" fmla="*/ 8765628 w 10799380"/>
              <a:gd name="connsiteY564" fmla="*/ 4202281 h 7260851"/>
              <a:gd name="connsiteX565" fmla="*/ 8671035 w 10799380"/>
              <a:gd name="connsiteY565" fmla="*/ 4107688 h 7260851"/>
              <a:gd name="connsiteX566" fmla="*/ 8434552 w 10799380"/>
              <a:gd name="connsiteY566" fmla="*/ 4013095 h 7260851"/>
              <a:gd name="connsiteX567" fmla="*/ 8182304 w 10799380"/>
              <a:gd name="connsiteY567" fmla="*/ 4028860 h 7260851"/>
              <a:gd name="connsiteX568" fmla="*/ 7945821 w 10799380"/>
              <a:gd name="connsiteY568" fmla="*/ 4154984 h 7260851"/>
              <a:gd name="connsiteX569" fmla="*/ 7835463 w 10799380"/>
              <a:gd name="connsiteY569" fmla="*/ 4249577 h 7260851"/>
              <a:gd name="connsiteX570" fmla="*/ 7756635 w 10799380"/>
              <a:gd name="connsiteY570" fmla="*/ 4375701 h 7260851"/>
              <a:gd name="connsiteX571" fmla="*/ 7693573 w 10799380"/>
              <a:gd name="connsiteY571" fmla="*/ 4517591 h 7260851"/>
              <a:gd name="connsiteX572" fmla="*/ 7614745 w 10799380"/>
              <a:gd name="connsiteY572" fmla="*/ 4864432 h 7260851"/>
              <a:gd name="connsiteX573" fmla="*/ 7630511 w 10799380"/>
              <a:gd name="connsiteY573" fmla="*/ 5368929 h 7260851"/>
              <a:gd name="connsiteX574" fmla="*/ 7646276 w 10799380"/>
              <a:gd name="connsiteY574" fmla="*/ 5526584 h 7260851"/>
              <a:gd name="connsiteX575" fmla="*/ 7693573 w 10799380"/>
              <a:gd name="connsiteY575" fmla="*/ 5652708 h 7260851"/>
              <a:gd name="connsiteX576" fmla="*/ 7819697 w 10799380"/>
              <a:gd name="connsiteY576" fmla="*/ 5889191 h 7260851"/>
              <a:gd name="connsiteX577" fmla="*/ 7914290 w 10799380"/>
              <a:gd name="connsiteY577" fmla="*/ 5968019 h 7260851"/>
              <a:gd name="connsiteX578" fmla="*/ 8135007 w 10799380"/>
              <a:gd name="connsiteY578" fmla="*/ 6094143 h 7260851"/>
              <a:gd name="connsiteX579" fmla="*/ 8261131 w 10799380"/>
              <a:gd name="connsiteY579" fmla="*/ 6109908 h 7260851"/>
              <a:gd name="connsiteX580" fmla="*/ 8513380 w 10799380"/>
              <a:gd name="connsiteY580" fmla="*/ 6094143 h 7260851"/>
              <a:gd name="connsiteX581" fmla="*/ 8639504 w 10799380"/>
              <a:gd name="connsiteY581" fmla="*/ 6031081 h 7260851"/>
              <a:gd name="connsiteX582" fmla="*/ 8828690 w 10799380"/>
              <a:gd name="connsiteY582" fmla="*/ 5778832 h 7260851"/>
              <a:gd name="connsiteX583" fmla="*/ 8891752 w 10799380"/>
              <a:gd name="connsiteY583" fmla="*/ 5589646 h 7260851"/>
              <a:gd name="connsiteX584" fmla="*/ 8891752 w 10799380"/>
              <a:gd name="connsiteY584" fmla="*/ 5148212 h 7260851"/>
              <a:gd name="connsiteX585" fmla="*/ 8686800 w 10799380"/>
              <a:gd name="connsiteY585" fmla="*/ 4738308 h 7260851"/>
              <a:gd name="connsiteX586" fmla="*/ 8529145 w 10799380"/>
              <a:gd name="connsiteY586" fmla="*/ 4564888 h 7260851"/>
              <a:gd name="connsiteX587" fmla="*/ 8324194 w 10799380"/>
              <a:gd name="connsiteY587" fmla="*/ 4422998 h 7260851"/>
              <a:gd name="connsiteX588" fmla="*/ 7898525 w 10799380"/>
              <a:gd name="connsiteY588" fmla="*/ 4202281 h 7260851"/>
              <a:gd name="connsiteX589" fmla="*/ 7677807 w 10799380"/>
              <a:gd name="connsiteY589" fmla="*/ 4154984 h 7260851"/>
              <a:gd name="connsiteX590" fmla="*/ 7299435 w 10799380"/>
              <a:gd name="connsiteY590" fmla="*/ 4186515 h 7260851"/>
              <a:gd name="connsiteX591" fmla="*/ 6999890 w 10799380"/>
              <a:gd name="connsiteY591" fmla="*/ 4391467 h 7260851"/>
              <a:gd name="connsiteX592" fmla="*/ 6794938 w 10799380"/>
              <a:gd name="connsiteY592" fmla="*/ 4706777 h 7260851"/>
              <a:gd name="connsiteX593" fmla="*/ 6668814 w 10799380"/>
              <a:gd name="connsiteY593" fmla="*/ 5053619 h 7260851"/>
              <a:gd name="connsiteX594" fmla="*/ 6637283 w 10799380"/>
              <a:gd name="connsiteY594" fmla="*/ 5227039 h 7260851"/>
              <a:gd name="connsiteX595" fmla="*/ 6637283 w 10799380"/>
              <a:gd name="connsiteY595" fmla="*/ 5684239 h 7260851"/>
              <a:gd name="connsiteX596" fmla="*/ 6684580 w 10799380"/>
              <a:gd name="connsiteY596" fmla="*/ 5810363 h 7260851"/>
              <a:gd name="connsiteX597" fmla="*/ 6763407 w 10799380"/>
              <a:gd name="connsiteY597" fmla="*/ 5920722 h 7260851"/>
              <a:gd name="connsiteX598" fmla="*/ 6984125 w 10799380"/>
              <a:gd name="connsiteY598" fmla="*/ 6094143 h 7260851"/>
              <a:gd name="connsiteX599" fmla="*/ 7267904 w 10799380"/>
              <a:gd name="connsiteY599" fmla="*/ 6172970 h 7260851"/>
              <a:gd name="connsiteX600" fmla="*/ 7646276 w 10799380"/>
              <a:gd name="connsiteY600" fmla="*/ 6062612 h 7260851"/>
              <a:gd name="connsiteX601" fmla="*/ 7725104 w 10799380"/>
              <a:gd name="connsiteY601" fmla="*/ 5936488 h 7260851"/>
              <a:gd name="connsiteX602" fmla="*/ 7772400 w 10799380"/>
              <a:gd name="connsiteY602" fmla="*/ 5763067 h 7260851"/>
              <a:gd name="connsiteX603" fmla="*/ 7788166 w 10799380"/>
              <a:gd name="connsiteY603" fmla="*/ 5526584 h 7260851"/>
              <a:gd name="connsiteX604" fmla="*/ 7677807 w 10799380"/>
              <a:gd name="connsiteY604" fmla="*/ 5022088 h 7260851"/>
              <a:gd name="connsiteX605" fmla="*/ 7567449 w 10799380"/>
              <a:gd name="connsiteY605" fmla="*/ 4817136 h 7260851"/>
              <a:gd name="connsiteX606" fmla="*/ 7220607 w 10799380"/>
              <a:gd name="connsiteY606" fmla="*/ 4517591 h 7260851"/>
              <a:gd name="connsiteX607" fmla="*/ 6826469 w 10799380"/>
              <a:gd name="connsiteY607" fmla="*/ 4407232 h 7260851"/>
              <a:gd name="connsiteX608" fmla="*/ 6463863 w 10799380"/>
              <a:gd name="connsiteY608" fmla="*/ 4454529 h 7260851"/>
              <a:gd name="connsiteX609" fmla="*/ 6306207 w 10799380"/>
              <a:gd name="connsiteY609" fmla="*/ 4533357 h 7260851"/>
              <a:gd name="connsiteX610" fmla="*/ 6148552 w 10799380"/>
              <a:gd name="connsiteY610" fmla="*/ 4627950 h 7260851"/>
              <a:gd name="connsiteX611" fmla="*/ 5801711 w 10799380"/>
              <a:gd name="connsiteY611" fmla="*/ 5022088 h 7260851"/>
              <a:gd name="connsiteX612" fmla="*/ 5722883 w 10799380"/>
              <a:gd name="connsiteY612" fmla="*/ 5163977 h 7260851"/>
              <a:gd name="connsiteX613" fmla="*/ 5644056 w 10799380"/>
              <a:gd name="connsiteY613" fmla="*/ 5416226 h 7260851"/>
              <a:gd name="connsiteX614" fmla="*/ 5628290 w 10799380"/>
              <a:gd name="connsiteY614" fmla="*/ 5510819 h 7260851"/>
              <a:gd name="connsiteX615" fmla="*/ 5691352 w 10799380"/>
              <a:gd name="connsiteY615" fmla="*/ 5810363 h 7260851"/>
              <a:gd name="connsiteX616" fmla="*/ 5754414 w 10799380"/>
              <a:gd name="connsiteY616" fmla="*/ 5826129 h 7260851"/>
              <a:gd name="connsiteX617" fmla="*/ 5785945 w 10799380"/>
              <a:gd name="connsiteY617" fmla="*/ 5747301 h 7260851"/>
              <a:gd name="connsiteX618" fmla="*/ 5707118 w 10799380"/>
              <a:gd name="connsiteY618" fmla="*/ 5368929 h 7260851"/>
              <a:gd name="connsiteX619" fmla="*/ 5644056 w 10799380"/>
              <a:gd name="connsiteY619" fmla="*/ 5179743 h 7260851"/>
              <a:gd name="connsiteX620" fmla="*/ 5470635 w 10799380"/>
              <a:gd name="connsiteY620" fmla="*/ 4517591 h 7260851"/>
              <a:gd name="connsiteX621" fmla="*/ 5612525 w 10799380"/>
              <a:gd name="connsiteY621" fmla="*/ 4044626 h 7260851"/>
              <a:gd name="connsiteX622" fmla="*/ 5722883 w 10799380"/>
              <a:gd name="connsiteY622" fmla="*/ 3997329 h 7260851"/>
              <a:gd name="connsiteX623" fmla="*/ 5849007 w 10799380"/>
              <a:gd name="connsiteY623" fmla="*/ 3981563 h 7260851"/>
              <a:gd name="connsiteX624" fmla="*/ 6290442 w 10799380"/>
              <a:gd name="connsiteY624" fmla="*/ 4044626 h 7260851"/>
              <a:gd name="connsiteX625" fmla="*/ 6558456 w 10799380"/>
              <a:gd name="connsiteY625" fmla="*/ 4233812 h 7260851"/>
              <a:gd name="connsiteX626" fmla="*/ 6668814 w 10799380"/>
              <a:gd name="connsiteY626" fmla="*/ 4359936 h 7260851"/>
              <a:gd name="connsiteX627" fmla="*/ 6747642 w 10799380"/>
              <a:gd name="connsiteY627" fmla="*/ 4517591 h 7260851"/>
              <a:gd name="connsiteX628" fmla="*/ 6731876 w 10799380"/>
              <a:gd name="connsiteY628" fmla="*/ 4974791 h 7260851"/>
              <a:gd name="connsiteX629" fmla="*/ 6653049 w 10799380"/>
              <a:gd name="connsiteY629" fmla="*/ 5116681 h 7260851"/>
              <a:gd name="connsiteX630" fmla="*/ 6400800 w 10799380"/>
              <a:gd name="connsiteY630" fmla="*/ 5368929 h 7260851"/>
              <a:gd name="connsiteX631" fmla="*/ 5912069 w 10799380"/>
              <a:gd name="connsiteY631" fmla="*/ 5652708 h 7260851"/>
              <a:gd name="connsiteX632" fmla="*/ 5738649 w 10799380"/>
              <a:gd name="connsiteY632" fmla="*/ 5715770 h 7260851"/>
              <a:gd name="connsiteX633" fmla="*/ 5565228 w 10799380"/>
              <a:gd name="connsiteY633" fmla="*/ 5747301 h 7260851"/>
              <a:gd name="connsiteX634" fmla="*/ 5186856 w 10799380"/>
              <a:gd name="connsiteY634" fmla="*/ 5731536 h 7260851"/>
              <a:gd name="connsiteX635" fmla="*/ 5013435 w 10799380"/>
              <a:gd name="connsiteY635" fmla="*/ 5684239 h 7260851"/>
              <a:gd name="connsiteX636" fmla="*/ 4824249 w 10799380"/>
              <a:gd name="connsiteY636" fmla="*/ 5605412 h 7260851"/>
              <a:gd name="connsiteX637" fmla="*/ 4666594 w 10799380"/>
              <a:gd name="connsiteY637" fmla="*/ 5495053 h 7260851"/>
              <a:gd name="connsiteX638" fmla="*/ 4508938 w 10799380"/>
              <a:gd name="connsiteY638" fmla="*/ 5337398 h 7260851"/>
              <a:gd name="connsiteX639" fmla="*/ 4288221 w 10799380"/>
              <a:gd name="connsiteY639" fmla="*/ 4943260 h 7260851"/>
              <a:gd name="connsiteX640" fmla="*/ 4225159 w 10799380"/>
              <a:gd name="connsiteY640" fmla="*/ 4722543 h 7260851"/>
              <a:gd name="connsiteX641" fmla="*/ 4288221 w 10799380"/>
              <a:gd name="connsiteY641" fmla="*/ 4265343 h 7260851"/>
              <a:gd name="connsiteX642" fmla="*/ 4540469 w 10799380"/>
              <a:gd name="connsiteY642" fmla="*/ 4170750 h 7260851"/>
              <a:gd name="connsiteX643" fmla="*/ 4887311 w 10799380"/>
              <a:gd name="connsiteY643" fmla="*/ 4218046 h 7260851"/>
              <a:gd name="connsiteX644" fmla="*/ 5060731 w 10799380"/>
              <a:gd name="connsiteY644" fmla="*/ 4296874 h 7260851"/>
              <a:gd name="connsiteX645" fmla="*/ 5376042 w 10799380"/>
              <a:gd name="connsiteY645" fmla="*/ 4501826 h 7260851"/>
              <a:gd name="connsiteX646" fmla="*/ 5565228 w 10799380"/>
              <a:gd name="connsiteY646" fmla="*/ 4754074 h 7260851"/>
              <a:gd name="connsiteX647" fmla="*/ 5612525 w 10799380"/>
              <a:gd name="connsiteY647" fmla="*/ 4990557 h 7260851"/>
              <a:gd name="connsiteX648" fmla="*/ 5596759 w 10799380"/>
              <a:gd name="connsiteY648" fmla="*/ 5100915 h 7260851"/>
              <a:gd name="connsiteX649" fmla="*/ 5486400 w 10799380"/>
              <a:gd name="connsiteY649" fmla="*/ 5274336 h 7260851"/>
              <a:gd name="connsiteX650" fmla="*/ 5391807 w 10799380"/>
              <a:gd name="connsiteY650" fmla="*/ 5353163 h 7260851"/>
              <a:gd name="connsiteX651" fmla="*/ 5044966 w 10799380"/>
              <a:gd name="connsiteY651" fmla="*/ 5510819 h 7260851"/>
              <a:gd name="connsiteX652" fmla="*/ 4761187 w 10799380"/>
              <a:gd name="connsiteY652" fmla="*/ 5636943 h 7260851"/>
              <a:gd name="connsiteX653" fmla="*/ 4524704 w 10799380"/>
              <a:gd name="connsiteY653" fmla="*/ 5826129 h 7260851"/>
              <a:gd name="connsiteX654" fmla="*/ 4335518 w 10799380"/>
              <a:gd name="connsiteY654" fmla="*/ 6125674 h 7260851"/>
              <a:gd name="connsiteX655" fmla="*/ 4351283 w 10799380"/>
              <a:gd name="connsiteY655" fmla="*/ 6314860 h 7260851"/>
              <a:gd name="connsiteX656" fmla="*/ 4493173 w 10799380"/>
              <a:gd name="connsiteY656" fmla="*/ 6456750 h 7260851"/>
              <a:gd name="connsiteX657" fmla="*/ 4603531 w 10799380"/>
              <a:gd name="connsiteY657" fmla="*/ 6519812 h 7260851"/>
              <a:gd name="connsiteX658" fmla="*/ 4903076 w 10799380"/>
              <a:gd name="connsiteY658" fmla="*/ 6598639 h 7260851"/>
              <a:gd name="connsiteX659" fmla="*/ 5060731 w 10799380"/>
              <a:gd name="connsiteY659" fmla="*/ 6614405 h 7260851"/>
              <a:gd name="connsiteX660" fmla="*/ 5596759 w 10799380"/>
              <a:gd name="connsiteY660" fmla="*/ 6519812 h 7260851"/>
              <a:gd name="connsiteX661" fmla="*/ 5675587 w 10799380"/>
              <a:gd name="connsiteY661" fmla="*/ 6440984 h 7260851"/>
              <a:gd name="connsiteX662" fmla="*/ 5722883 w 10799380"/>
              <a:gd name="connsiteY662" fmla="*/ 6172970 h 7260851"/>
              <a:gd name="connsiteX663" fmla="*/ 5644056 w 10799380"/>
              <a:gd name="connsiteY663" fmla="*/ 5826129 h 7260851"/>
              <a:gd name="connsiteX664" fmla="*/ 5470635 w 10799380"/>
              <a:gd name="connsiteY664" fmla="*/ 5510819 h 7260851"/>
              <a:gd name="connsiteX665" fmla="*/ 5360276 w 10799380"/>
              <a:gd name="connsiteY665" fmla="*/ 5400460 h 7260851"/>
              <a:gd name="connsiteX666" fmla="*/ 5139559 w 10799380"/>
              <a:gd name="connsiteY666" fmla="*/ 5321632 h 7260851"/>
              <a:gd name="connsiteX667" fmla="*/ 4903076 w 10799380"/>
              <a:gd name="connsiteY667" fmla="*/ 5337398 h 7260851"/>
              <a:gd name="connsiteX668" fmla="*/ 4776952 w 10799380"/>
              <a:gd name="connsiteY668" fmla="*/ 5384695 h 7260851"/>
              <a:gd name="connsiteX669" fmla="*/ 4540469 w 10799380"/>
              <a:gd name="connsiteY669" fmla="*/ 5573881 h 7260851"/>
              <a:gd name="connsiteX670" fmla="*/ 4367049 w 10799380"/>
              <a:gd name="connsiteY670" fmla="*/ 5841895 h 7260851"/>
              <a:gd name="connsiteX671" fmla="*/ 4303987 w 10799380"/>
              <a:gd name="connsiteY671" fmla="*/ 5983784 h 7260851"/>
              <a:gd name="connsiteX672" fmla="*/ 4256690 w 10799380"/>
              <a:gd name="connsiteY672" fmla="*/ 6125674 h 7260851"/>
              <a:gd name="connsiteX673" fmla="*/ 4272456 w 10799380"/>
              <a:gd name="connsiteY673" fmla="*/ 6630170 h 7260851"/>
              <a:gd name="connsiteX674" fmla="*/ 4319752 w 10799380"/>
              <a:gd name="connsiteY674" fmla="*/ 6740529 h 7260851"/>
              <a:gd name="connsiteX675" fmla="*/ 4445876 w 10799380"/>
              <a:gd name="connsiteY675" fmla="*/ 6898184 h 7260851"/>
              <a:gd name="connsiteX676" fmla="*/ 4493173 w 10799380"/>
              <a:gd name="connsiteY676" fmla="*/ 6961246 h 7260851"/>
              <a:gd name="connsiteX677" fmla="*/ 4540469 w 10799380"/>
              <a:gd name="connsiteY677" fmla="*/ 7008543 h 7260851"/>
              <a:gd name="connsiteX678" fmla="*/ 4367049 w 10799380"/>
              <a:gd name="connsiteY678" fmla="*/ 6898184 h 7260851"/>
              <a:gd name="connsiteX679" fmla="*/ 4114800 w 10799380"/>
              <a:gd name="connsiteY679" fmla="*/ 6708998 h 7260851"/>
              <a:gd name="connsiteX680" fmla="*/ 3957145 w 10799380"/>
              <a:gd name="connsiteY680" fmla="*/ 6630170 h 7260851"/>
              <a:gd name="connsiteX681" fmla="*/ 3815256 w 10799380"/>
              <a:gd name="connsiteY681" fmla="*/ 6535577 h 7260851"/>
              <a:gd name="connsiteX682" fmla="*/ 3673366 w 10799380"/>
              <a:gd name="connsiteY682" fmla="*/ 6472515 h 7260851"/>
              <a:gd name="connsiteX683" fmla="*/ 3436883 w 10799380"/>
              <a:gd name="connsiteY683" fmla="*/ 6393688 h 7260851"/>
              <a:gd name="connsiteX684" fmla="*/ 3184635 w 10799380"/>
              <a:gd name="connsiteY684" fmla="*/ 6456750 h 7260851"/>
              <a:gd name="connsiteX685" fmla="*/ 3074276 w 10799380"/>
              <a:gd name="connsiteY685" fmla="*/ 6614405 h 7260851"/>
              <a:gd name="connsiteX686" fmla="*/ 2948152 w 10799380"/>
              <a:gd name="connsiteY686" fmla="*/ 6835122 h 7260851"/>
              <a:gd name="connsiteX687" fmla="*/ 2885090 w 10799380"/>
              <a:gd name="connsiteY687" fmla="*/ 6929715 h 7260851"/>
              <a:gd name="connsiteX688" fmla="*/ 2695904 w 10799380"/>
              <a:gd name="connsiteY688" fmla="*/ 7087370 h 7260851"/>
              <a:gd name="connsiteX689" fmla="*/ 2490952 w 10799380"/>
              <a:gd name="connsiteY689" fmla="*/ 7181963 h 7260851"/>
              <a:gd name="connsiteX690" fmla="*/ 2112580 w 10799380"/>
              <a:gd name="connsiteY690" fmla="*/ 7260791 h 7260851"/>
              <a:gd name="connsiteX691" fmla="*/ 1671145 w 10799380"/>
              <a:gd name="connsiteY691" fmla="*/ 7245026 h 7260851"/>
              <a:gd name="connsiteX692" fmla="*/ 1529256 w 10799380"/>
              <a:gd name="connsiteY692" fmla="*/ 7197729 h 7260851"/>
              <a:gd name="connsiteX693" fmla="*/ 1387366 w 10799380"/>
              <a:gd name="connsiteY693" fmla="*/ 7134667 h 7260851"/>
              <a:gd name="connsiteX694" fmla="*/ 1166649 w 10799380"/>
              <a:gd name="connsiteY694" fmla="*/ 6977012 h 7260851"/>
              <a:gd name="connsiteX695" fmla="*/ 1040525 w 10799380"/>
              <a:gd name="connsiteY695" fmla="*/ 6819357 h 7260851"/>
              <a:gd name="connsiteX696" fmla="*/ 993228 w 10799380"/>
              <a:gd name="connsiteY696" fmla="*/ 6645936 h 7260851"/>
              <a:gd name="connsiteX697" fmla="*/ 1087821 w 10799380"/>
              <a:gd name="connsiteY697" fmla="*/ 6125674 h 7260851"/>
              <a:gd name="connsiteX698" fmla="*/ 1277007 w 10799380"/>
              <a:gd name="connsiteY698" fmla="*/ 5841895 h 7260851"/>
              <a:gd name="connsiteX699" fmla="*/ 1434663 w 10799380"/>
              <a:gd name="connsiteY699" fmla="*/ 5731536 h 7260851"/>
              <a:gd name="connsiteX700" fmla="*/ 1781504 w 10799380"/>
              <a:gd name="connsiteY700" fmla="*/ 5589646 h 7260851"/>
              <a:gd name="connsiteX701" fmla="*/ 1986456 w 10799380"/>
              <a:gd name="connsiteY701" fmla="*/ 5558115 h 7260851"/>
              <a:gd name="connsiteX702" fmla="*/ 2175642 w 10799380"/>
              <a:gd name="connsiteY702" fmla="*/ 5510819 h 7260851"/>
              <a:gd name="connsiteX703" fmla="*/ 2506718 w 10799380"/>
              <a:gd name="connsiteY703" fmla="*/ 5479288 h 7260851"/>
              <a:gd name="connsiteX704" fmla="*/ 2632842 w 10799380"/>
              <a:gd name="connsiteY704" fmla="*/ 5463522 h 7260851"/>
              <a:gd name="connsiteX705" fmla="*/ 2853559 w 10799380"/>
              <a:gd name="connsiteY705" fmla="*/ 5479288 h 7260851"/>
              <a:gd name="connsiteX706" fmla="*/ 2822028 w 10799380"/>
              <a:gd name="connsiteY706" fmla="*/ 5573881 h 7260851"/>
              <a:gd name="connsiteX707" fmla="*/ 2711669 w 10799380"/>
              <a:gd name="connsiteY707" fmla="*/ 5668474 h 7260851"/>
              <a:gd name="connsiteX708" fmla="*/ 2396359 w 10799380"/>
              <a:gd name="connsiteY708" fmla="*/ 5841895 h 7260851"/>
              <a:gd name="connsiteX709" fmla="*/ 2270235 w 10799380"/>
              <a:gd name="connsiteY709" fmla="*/ 5889191 h 7260851"/>
              <a:gd name="connsiteX710" fmla="*/ 2144111 w 10799380"/>
              <a:gd name="connsiteY710" fmla="*/ 5952253 h 7260851"/>
              <a:gd name="connsiteX711" fmla="*/ 1860331 w 10799380"/>
              <a:gd name="connsiteY711" fmla="*/ 6078377 h 7260851"/>
              <a:gd name="connsiteX712" fmla="*/ 1718442 w 10799380"/>
              <a:gd name="connsiteY712" fmla="*/ 6141439 h 7260851"/>
              <a:gd name="connsiteX713" fmla="*/ 1576552 w 10799380"/>
              <a:gd name="connsiteY713" fmla="*/ 6220267 h 7260851"/>
              <a:gd name="connsiteX714" fmla="*/ 1340069 w 10799380"/>
              <a:gd name="connsiteY714" fmla="*/ 6362157 h 7260851"/>
              <a:gd name="connsiteX715" fmla="*/ 1135118 w 10799380"/>
              <a:gd name="connsiteY715" fmla="*/ 6456750 h 7260851"/>
              <a:gd name="connsiteX716" fmla="*/ 1056290 w 10799380"/>
              <a:gd name="connsiteY716" fmla="*/ 6504046 h 7260851"/>
              <a:gd name="connsiteX717" fmla="*/ 993228 w 10799380"/>
              <a:gd name="connsiteY717" fmla="*/ 6519812 h 7260851"/>
              <a:gd name="connsiteX718" fmla="*/ 867104 w 10799380"/>
              <a:gd name="connsiteY718" fmla="*/ 6567108 h 7260851"/>
              <a:gd name="connsiteX719" fmla="*/ 756745 w 10799380"/>
              <a:gd name="connsiteY719" fmla="*/ 6582874 h 7260851"/>
              <a:gd name="connsiteX720" fmla="*/ 677918 w 10799380"/>
              <a:gd name="connsiteY720" fmla="*/ 6598639 h 7260851"/>
              <a:gd name="connsiteX721" fmla="*/ 740980 w 10799380"/>
              <a:gd name="connsiteY721" fmla="*/ 6708998 h 7260851"/>
              <a:gd name="connsiteX722" fmla="*/ 882869 w 10799380"/>
              <a:gd name="connsiteY722" fmla="*/ 6929715 h 7260851"/>
              <a:gd name="connsiteX723" fmla="*/ 1008994 w 10799380"/>
              <a:gd name="connsiteY723" fmla="*/ 7040074 h 7260851"/>
              <a:gd name="connsiteX724" fmla="*/ 1056290 w 10799380"/>
              <a:gd name="connsiteY724" fmla="*/ 7071605 h 7260851"/>
              <a:gd name="connsiteX725" fmla="*/ 1119352 w 10799380"/>
              <a:gd name="connsiteY725" fmla="*/ 7087370 h 7260851"/>
              <a:gd name="connsiteX726" fmla="*/ 1292773 w 10799380"/>
              <a:gd name="connsiteY726" fmla="*/ 7055839 h 7260851"/>
              <a:gd name="connsiteX727" fmla="*/ 1403131 w 10799380"/>
              <a:gd name="connsiteY727" fmla="*/ 6945481 h 7260851"/>
              <a:gd name="connsiteX728" fmla="*/ 1545021 w 10799380"/>
              <a:gd name="connsiteY728" fmla="*/ 6645936 h 7260851"/>
              <a:gd name="connsiteX729" fmla="*/ 1576552 w 10799380"/>
              <a:gd name="connsiteY729" fmla="*/ 6504046 h 7260851"/>
              <a:gd name="connsiteX730" fmla="*/ 1545021 w 10799380"/>
              <a:gd name="connsiteY730" fmla="*/ 6094143 h 7260851"/>
              <a:gd name="connsiteX731" fmla="*/ 1450428 w 10799380"/>
              <a:gd name="connsiteY731" fmla="*/ 5920722 h 7260851"/>
              <a:gd name="connsiteX732" fmla="*/ 1387366 w 10799380"/>
              <a:gd name="connsiteY732" fmla="*/ 5873426 h 7260851"/>
              <a:gd name="connsiteX733" fmla="*/ 1213945 w 10799380"/>
              <a:gd name="connsiteY733" fmla="*/ 5794598 h 7260851"/>
              <a:gd name="connsiteX734" fmla="*/ 977463 w 10799380"/>
              <a:gd name="connsiteY734" fmla="*/ 5763067 h 7260851"/>
              <a:gd name="connsiteX735" fmla="*/ 630621 w 10799380"/>
              <a:gd name="connsiteY735" fmla="*/ 5794598 h 7260851"/>
              <a:gd name="connsiteX736" fmla="*/ 551794 w 10799380"/>
              <a:gd name="connsiteY736" fmla="*/ 5841895 h 7260851"/>
              <a:gd name="connsiteX737" fmla="*/ 425669 w 10799380"/>
              <a:gd name="connsiteY737" fmla="*/ 5968019 h 7260851"/>
              <a:gd name="connsiteX738" fmla="*/ 362607 w 10799380"/>
              <a:gd name="connsiteY738" fmla="*/ 6125674 h 7260851"/>
              <a:gd name="connsiteX739" fmla="*/ 299545 w 10799380"/>
              <a:gd name="connsiteY739" fmla="*/ 6267563 h 7260851"/>
              <a:gd name="connsiteX740" fmla="*/ 268014 w 10799380"/>
              <a:gd name="connsiteY740" fmla="*/ 6314860 h 7260851"/>
              <a:gd name="connsiteX741" fmla="*/ 204952 w 10799380"/>
              <a:gd name="connsiteY741" fmla="*/ 6346391 h 7260851"/>
              <a:gd name="connsiteX742" fmla="*/ 110359 w 10799380"/>
              <a:gd name="connsiteY742" fmla="*/ 6172970 h 7260851"/>
              <a:gd name="connsiteX743" fmla="*/ 94594 w 10799380"/>
              <a:gd name="connsiteY743" fmla="*/ 6078377 h 7260851"/>
              <a:gd name="connsiteX744" fmla="*/ 63063 w 10799380"/>
              <a:gd name="connsiteY744" fmla="*/ 5968019 h 7260851"/>
              <a:gd name="connsiteX745" fmla="*/ 31531 w 10799380"/>
              <a:gd name="connsiteY745" fmla="*/ 5731536 h 7260851"/>
              <a:gd name="connsiteX746" fmla="*/ 0 w 10799380"/>
              <a:gd name="connsiteY746" fmla="*/ 5621177 h 7260851"/>
              <a:gd name="connsiteX747" fmla="*/ 15766 w 10799380"/>
              <a:gd name="connsiteY747" fmla="*/ 5148212 h 7260851"/>
              <a:gd name="connsiteX748" fmla="*/ 47297 w 10799380"/>
              <a:gd name="connsiteY748" fmla="*/ 5022088 h 7260851"/>
              <a:gd name="connsiteX749" fmla="*/ 78828 w 10799380"/>
              <a:gd name="connsiteY749" fmla="*/ 4880198 h 7260851"/>
              <a:gd name="connsiteX750" fmla="*/ 299545 w 10799380"/>
              <a:gd name="connsiteY750" fmla="*/ 4486060 h 7260851"/>
              <a:gd name="connsiteX751" fmla="*/ 394138 w 10799380"/>
              <a:gd name="connsiteY751" fmla="*/ 4359936 h 7260851"/>
              <a:gd name="connsiteX752" fmla="*/ 930166 w 10799380"/>
              <a:gd name="connsiteY752" fmla="*/ 4044626 h 7260851"/>
              <a:gd name="connsiteX753" fmla="*/ 1213945 w 10799380"/>
              <a:gd name="connsiteY753" fmla="*/ 3981563 h 7260851"/>
              <a:gd name="connsiteX754" fmla="*/ 1481959 w 10799380"/>
              <a:gd name="connsiteY754" fmla="*/ 3997329 h 7260851"/>
              <a:gd name="connsiteX755" fmla="*/ 1734207 w 10799380"/>
              <a:gd name="connsiteY755" fmla="*/ 4107688 h 7260851"/>
              <a:gd name="connsiteX756" fmla="*/ 1954925 w 10799380"/>
              <a:gd name="connsiteY756" fmla="*/ 4249577 h 7260851"/>
              <a:gd name="connsiteX757" fmla="*/ 2112580 w 10799380"/>
              <a:gd name="connsiteY757" fmla="*/ 4407232 h 7260851"/>
              <a:gd name="connsiteX758" fmla="*/ 2175642 w 10799380"/>
              <a:gd name="connsiteY758" fmla="*/ 4470295 h 7260851"/>
              <a:gd name="connsiteX759" fmla="*/ 2238704 w 10799380"/>
              <a:gd name="connsiteY759" fmla="*/ 4533357 h 7260851"/>
              <a:gd name="connsiteX760" fmla="*/ 2349063 w 10799380"/>
              <a:gd name="connsiteY760" fmla="*/ 4675246 h 7260851"/>
              <a:gd name="connsiteX761" fmla="*/ 2459421 w 10799380"/>
              <a:gd name="connsiteY761" fmla="*/ 4832901 h 7260851"/>
              <a:gd name="connsiteX762" fmla="*/ 2585545 w 10799380"/>
              <a:gd name="connsiteY762" fmla="*/ 4974791 h 7260851"/>
              <a:gd name="connsiteX763" fmla="*/ 2648607 w 10799380"/>
              <a:gd name="connsiteY763" fmla="*/ 5053619 h 7260851"/>
              <a:gd name="connsiteX764" fmla="*/ 2758966 w 10799380"/>
              <a:gd name="connsiteY764" fmla="*/ 5163977 h 7260851"/>
              <a:gd name="connsiteX765" fmla="*/ 2806263 w 10799380"/>
              <a:gd name="connsiteY765" fmla="*/ 5211274 h 7260851"/>
              <a:gd name="connsiteX766" fmla="*/ 2853559 w 10799380"/>
              <a:gd name="connsiteY766" fmla="*/ 5227039 h 7260851"/>
              <a:gd name="connsiteX767" fmla="*/ 2963918 w 10799380"/>
              <a:gd name="connsiteY767" fmla="*/ 5179743 h 7260851"/>
              <a:gd name="connsiteX768" fmla="*/ 2995449 w 10799380"/>
              <a:gd name="connsiteY768" fmla="*/ 5116681 h 7260851"/>
              <a:gd name="connsiteX769" fmla="*/ 3026980 w 10799380"/>
              <a:gd name="connsiteY769" fmla="*/ 4943260 h 7260851"/>
              <a:gd name="connsiteX770" fmla="*/ 3011214 w 10799380"/>
              <a:gd name="connsiteY770" fmla="*/ 4706777 h 7260851"/>
              <a:gd name="connsiteX771" fmla="*/ 2932387 w 10799380"/>
              <a:gd name="connsiteY771" fmla="*/ 4486060 h 7260851"/>
              <a:gd name="connsiteX772" fmla="*/ 2837794 w 10799380"/>
              <a:gd name="connsiteY772" fmla="*/ 4328405 h 7260851"/>
              <a:gd name="connsiteX773" fmla="*/ 2774731 w 10799380"/>
              <a:gd name="connsiteY773" fmla="*/ 4281108 h 7260851"/>
              <a:gd name="connsiteX774" fmla="*/ 2727435 w 10799380"/>
              <a:gd name="connsiteY774" fmla="*/ 4233812 h 7260851"/>
              <a:gd name="connsiteX775" fmla="*/ 2632842 w 10799380"/>
              <a:gd name="connsiteY775" fmla="*/ 4202281 h 7260851"/>
              <a:gd name="connsiteX776" fmla="*/ 2585545 w 10799380"/>
              <a:gd name="connsiteY776" fmla="*/ 4186515 h 7260851"/>
              <a:gd name="connsiteX777" fmla="*/ 2522483 w 10799380"/>
              <a:gd name="connsiteY777" fmla="*/ 4233812 h 7260851"/>
              <a:gd name="connsiteX778" fmla="*/ 2475187 w 10799380"/>
              <a:gd name="connsiteY778" fmla="*/ 4422998 h 7260851"/>
              <a:gd name="connsiteX779" fmla="*/ 2490952 w 10799380"/>
              <a:gd name="connsiteY779" fmla="*/ 4706777 h 7260851"/>
              <a:gd name="connsiteX780" fmla="*/ 2585545 w 10799380"/>
              <a:gd name="connsiteY780" fmla="*/ 4990557 h 7260851"/>
              <a:gd name="connsiteX781" fmla="*/ 2790497 w 10799380"/>
              <a:gd name="connsiteY781" fmla="*/ 5337398 h 7260851"/>
              <a:gd name="connsiteX782" fmla="*/ 2869325 w 10799380"/>
              <a:gd name="connsiteY782" fmla="*/ 5416226 h 7260851"/>
              <a:gd name="connsiteX783" fmla="*/ 2963918 w 10799380"/>
              <a:gd name="connsiteY783" fmla="*/ 5479288 h 7260851"/>
              <a:gd name="connsiteX784" fmla="*/ 3042745 w 10799380"/>
              <a:gd name="connsiteY784" fmla="*/ 5526584 h 7260851"/>
              <a:gd name="connsiteX785" fmla="*/ 3153104 w 10799380"/>
              <a:gd name="connsiteY785" fmla="*/ 5558115 h 7260851"/>
              <a:gd name="connsiteX786" fmla="*/ 3484180 w 10799380"/>
              <a:gd name="connsiteY786" fmla="*/ 5510819 h 7260851"/>
              <a:gd name="connsiteX787" fmla="*/ 3594538 w 10799380"/>
              <a:gd name="connsiteY787" fmla="*/ 5447757 h 7260851"/>
              <a:gd name="connsiteX788" fmla="*/ 3704897 w 10799380"/>
              <a:gd name="connsiteY788" fmla="*/ 5368929 h 7260851"/>
              <a:gd name="connsiteX789" fmla="*/ 3878318 w 10799380"/>
              <a:gd name="connsiteY789" fmla="*/ 5132446 h 7260851"/>
              <a:gd name="connsiteX790" fmla="*/ 3925614 w 10799380"/>
              <a:gd name="connsiteY790" fmla="*/ 4974791 h 7260851"/>
              <a:gd name="connsiteX791" fmla="*/ 3941380 w 10799380"/>
              <a:gd name="connsiteY791" fmla="*/ 4832901 h 7260851"/>
              <a:gd name="connsiteX792" fmla="*/ 3957145 w 10799380"/>
              <a:gd name="connsiteY792" fmla="*/ 4706777 h 7260851"/>
              <a:gd name="connsiteX793" fmla="*/ 3878318 w 10799380"/>
              <a:gd name="connsiteY793" fmla="*/ 4501826 h 7260851"/>
              <a:gd name="connsiteX794" fmla="*/ 3831021 w 10799380"/>
              <a:gd name="connsiteY794" fmla="*/ 4486060 h 7260851"/>
              <a:gd name="connsiteX795" fmla="*/ 3689131 w 10799380"/>
              <a:gd name="connsiteY795" fmla="*/ 4517591 h 7260851"/>
              <a:gd name="connsiteX796" fmla="*/ 3563007 w 10799380"/>
              <a:gd name="connsiteY796" fmla="*/ 4691012 h 7260851"/>
              <a:gd name="connsiteX797" fmla="*/ 3515711 w 10799380"/>
              <a:gd name="connsiteY797" fmla="*/ 4817136 h 7260851"/>
              <a:gd name="connsiteX798" fmla="*/ 3515711 w 10799380"/>
              <a:gd name="connsiteY798" fmla="*/ 5573881 h 7260851"/>
              <a:gd name="connsiteX799" fmla="*/ 3547242 w 10799380"/>
              <a:gd name="connsiteY799" fmla="*/ 5684239 h 7260851"/>
              <a:gd name="connsiteX800" fmla="*/ 3578773 w 10799380"/>
              <a:gd name="connsiteY800" fmla="*/ 5763067 h 7260851"/>
              <a:gd name="connsiteX801" fmla="*/ 3673366 w 10799380"/>
              <a:gd name="connsiteY801" fmla="*/ 5873426 h 7260851"/>
              <a:gd name="connsiteX802" fmla="*/ 3815256 w 10799380"/>
              <a:gd name="connsiteY802" fmla="*/ 5826129 h 7260851"/>
              <a:gd name="connsiteX803" fmla="*/ 3862552 w 10799380"/>
              <a:gd name="connsiteY803" fmla="*/ 5731536 h 7260851"/>
              <a:gd name="connsiteX804" fmla="*/ 3925614 w 10799380"/>
              <a:gd name="connsiteY804" fmla="*/ 5463522 h 7260851"/>
              <a:gd name="connsiteX805" fmla="*/ 3941380 w 10799380"/>
              <a:gd name="connsiteY805" fmla="*/ 5337398 h 7260851"/>
              <a:gd name="connsiteX806" fmla="*/ 3957145 w 10799380"/>
              <a:gd name="connsiteY806" fmla="*/ 5242805 h 7260851"/>
              <a:gd name="connsiteX807" fmla="*/ 4020207 w 10799380"/>
              <a:gd name="connsiteY807" fmla="*/ 5227039 h 7260851"/>
              <a:gd name="connsiteX808" fmla="*/ 4114800 w 10799380"/>
              <a:gd name="connsiteY808" fmla="*/ 5384695 h 7260851"/>
              <a:gd name="connsiteX809" fmla="*/ 4288221 w 10799380"/>
              <a:gd name="connsiteY809" fmla="*/ 5589646 h 7260851"/>
              <a:gd name="connsiteX810" fmla="*/ 4524704 w 10799380"/>
              <a:gd name="connsiteY810" fmla="*/ 5731536 h 7260851"/>
              <a:gd name="connsiteX811" fmla="*/ 4650828 w 10799380"/>
              <a:gd name="connsiteY811" fmla="*/ 5778832 h 7260851"/>
              <a:gd name="connsiteX812" fmla="*/ 4776952 w 10799380"/>
              <a:gd name="connsiteY812" fmla="*/ 5810363 h 7260851"/>
              <a:gd name="connsiteX813" fmla="*/ 5249918 w 10799380"/>
              <a:gd name="connsiteY813" fmla="*/ 5731536 h 7260851"/>
              <a:gd name="connsiteX814" fmla="*/ 5549463 w 10799380"/>
              <a:gd name="connsiteY814" fmla="*/ 5463522 h 7260851"/>
              <a:gd name="connsiteX815" fmla="*/ 5644056 w 10799380"/>
              <a:gd name="connsiteY815" fmla="*/ 5353163 h 7260851"/>
              <a:gd name="connsiteX816" fmla="*/ 5722883 w 10799380"/>
              <a:gd name="connsiteY816" fmla="*/ 5242805 h 7260851"/>
              <a:gd name="connsiteX817" fmla="*/ 5880538 w 10799380"/>
              <a:gd name="connsiteY817" fmla="*/ 5132446 h 7260851"/>
              <a:gd name="connsiteX818" fmla="*/ 6101256 w 10799380"/>
              <a:gd name="connsiteY818" fmla="*/ 5179743 h 7260851"/>
              <a:gd name="connsiteX819" fmla="*/ 6243145 w 10799380"/>
              <a:gd name="connsiteY819" fmla="*/ 5242805 h 7260851"/>
              <a:gd name="connsiteX820" fmla="*/ 6589987 w 10799380"/>
              <a:gd name="connsiteY820" fmla="*/ 5400460 h 7260851"/>
              <a:gd name="connsiteX821" fmla="*/ 7283669 w 10799380"/>
              <a:gd name="connsiteY821" fmla="*/ 5526584 h 7260851"/>
              <a:gd name="connsiteX822" fmla="*/ 8119242 w 10799380"/>
              <a:gd name="connsiteY822" fmla="*/ 5573881 h 7260851"/>
              <a:gd name="connsiteX823" fmla="*/ 8418787 w 10799380"/>
              <a:gd name="connsiteY823" fmla="*/ 5589646 h 7260851"/>
              <a:gd name="connsiteX824" fmla="*/ 9017876 w 10799380"/>
              <a:gd name="connsiteY824" fmla="*/ 5652708 h 7260851"/>
              <a:gd name="connsiteX825" fmla="*/ 9317421 w 10799380"/>
              <a:gd name="connsiteY825" fmla="*/ 5715770 h 7260851"/>
              <a:gd name="connsiteX826" fmla="*/ 9585435 w 10799380"/>
              <a:gd name="connsiteY826" fmla="*/ 5763067 h 7260851"/>
              <a:gd name="connsiteX827" fmla="*/ 10279118 w 10799380"/>
              <a:gd name="connsiteY827" fmla="*/ 5904957 h 7260851"/>
              <a:gd name="connsiteX828" fmla="*/ 10452538 w 10799380"/>
              <a:gd name="connsiteY828" fmla="*/ 5936488 h 7260851"/>
              <a:gd name="connsiteX829" fmla="*/ 10673256 w 10799380"/>
              <a:gd name="connsiteY829" fmla="*/ 5952253 h 7260851"/>
              <a:gd name="connsiteX830" fmla="*/ 10799380 w 10799380"/>
              <a:gd name="connsiteY830" fmla="*/ 5968019 h 7260851"/>
              <a:gd name="connsiteX831" fmla="*/ 10752083 w 10799380"/>
              <a:gd name="connsiteY831" fmla="*/ 6015315 h 7260851"/>
              <a:gd name="connsiteX832" fmla="*/ 10657490 w 10799380"/>
              <a:gd name="connsiteY832" fmla="*/ 6046846 h 7260851"/>
              <a:gd name="connsiteX833" fmla="*/ 10641725 w 10799380"/>
              <a:gd name="connsiteY833" fmla="*/ 5983784 h 726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</a:cxnLst>
            <a:rect l="l" t="t" r="r" b="b"/>
            <a:pathLst>
              <a:path w="10799380" h="7260851">
                <a:moveTo>
                  <a:pt x="2128345" y="292432"/>
                </a:moveTo>
                <a:cubicBezTo>
                  <a:pt x="2086304" y="281922"/>
                  <a:pt x="2030423" y="227998"/>
                  <a:pt x="2002221" y="260901"/>
                </a:cubicBezTo>
                <a:cubicBezTo>
                  <a:pt x="1766592" y="535803"/>
                  <a:pt x="2090521" y="146018"/>
                  <a:pt x="1734207" y="655039"/>
                </a:cubicBezTo>
                <a:cubicBezTo>
                  <a:pt x="1630608" y="803038"/>
                  <a:pt x="1533028" y="966578"/>
                  <a:pt x="1403131" y="1096474"/>
                </a:cubicBezTo>
                <a:cubicBezTo>
                  <a:pt x="1363630" y="1135975"/>
                  <a:pt x="1320629" y="1171935"/>
                  <a:pt x="1277007" y="1206832"/>
                </a:cubicBezTo>
                <a:cubicBezTo>
                  <a:pt x="1241707" y="1235072"/>
                  <a:pt x="1207614" y="1266543"/>
                  <a:pt x="1166649" y="1285660"/>
                </a:cubicBezTo>
                <a:cubicBezTo>
                  <a:pt x="1127379" y="1303986"/>
                  <a:pt x="1082566" y="1306681"/>
                  <a:pt x="1040525" y="1317191"/>
                </a:cubicBezTo>
                <a:cubicBezTo>
                  <a:pt x="909897" y="1307861"/>
                  <a:pt x="815473" y="1337648"/>
                  <a:pt x="725214" y="1238363"/>
                </a:cubicBezTo>
                <a:cubicBezTo>
                  <a:pt x="696714" y="1207013"/>
                  <a:pt x="683173" y="1164791"/>
                  <a:pt x="662152" y="1128005"/>
                </a:cubicBezTo>
                <a:cubicBezTo>
                  <a:pt x="651642" y="1085964"/>
                  <a:pt x="630621" y="1045216"/>
                  <a:pt x="630621" y="1001881"/>
                </a:cubicBezTo>
                <a:cubicBezTo>
                  <a:pt x="630621" y="911927"/>
                  <a:pt x="630567" y="818094"/>
                  <a:pt x="662152" y="733867"/>
                </a:cubicBezTo>
                <a:cubicBezTo>
                  <a:pt x="680419" y="685156"/>
                  <a:pt x="728833" y="651770"/>
                  <a:pt x="772511" y="623508"/>
                </a:cubicBezTo>
                <a:cubicBezTo>
                  <a:pt x="877918" y="555304"/>
                  <a:pt x="1000401" y="548740"/>
                  <a:pt x="1119352" y="528915"/>
                </a:cubicBezTo>
                <a:cubicBezTo>
                  <a:pt x="1182414" y="534170"/>
                  <a:pt x="1247307" y="528708"/>
                  <a:pt x="1308538" y="544681"/>
                </a:cubicBezTo>
                <a:cubicBezTo>
                  <a:pt x="1369980" y="560709"/>
                  <a:pt x="1425710" y="594044"/>
                  <a:pt x="1481959" y="623508"/>
                </a:cubicBezTo>
                <a:cubicBezTo>
                  <a:pt x="1584265" y="677097"/>
                  <a:pt x="1715910" y="762867"/>
                  <a:pt x="1797269" y="844226"/>
                </a:cubicBezTo>
                <a:cubicBezTo>
                  <a:pt x="1871029" y="917986"/>
                  <a:pt x="1948553" y="991261"/>
                  <a:pt x="2002221" y="1080708"/>
                </a:cubicBezTo>
                <a:lnTo>
                  <a:pt x="2049518" y="1159536"/>
                </a:lnTo>
                <a:cubicBezTo>
                  <a:pt x="2044224" y="1178949"/>
                  <a:pt x="2037217" y="1354202"/>
                  <a:pt x="1954925" y="1364488"/>
                </a:cubicBezTo>
                <a:cubicBezTo>
                  <a:pt x="1928336" y="1367812"/>
                  <a:pt x="1902373" y="1353977"/>
                  <a:pt x="1876097" y="1348722"/>
                </a:cubicBezTo>
                <a:cubicBezTo>
                  <a:pt x="1865587" y="1327701"/>
                  <a:pt x="1846129" y="1309110"/>
                  <a:pt x="1844566" y="1285660"/>
                </a:cubicBezTo>
                <a:cubicBezTo>
                  <a:pt x="1840705" y="1227743"/>
                  <a:pt x="1838774" y="1166133"/>
                  <a:pt x="1860331" y="1112239"/>
                </a:cubicBezTo>
                <a:cubicBezTo>
                  <a:pt x="1872828" y="1080996"/>
                  <a:pt x="1910093" y="1066132"/>
                  <a:pt x="1939159" y="1049177"/>
                </a:cubicBezTo>
                <a:cubicBezTo>
                  <a:pt x="2047180" y="986165"/>
                  <a:pt x="2076838" y="999149"/>
                  <a:pt x="2207173" y="986115"/>
                </a:cubicBezTo>
                <a:cubicBezTo>
                  <a:pt x="2509786" y="995016"/>
                  <a:pt x="2819897" y="1024221"/>
                  <a:pt x="3121573" y="970350"/>
                </a:cubicBezTo>
                <a:cubicBezTo>
                  <a:pt x="3147440" y="965731"/>
                  <a:pt x="3163614" y="938819"/>
                  <a:pt x="3184635" y="923053"/>
                </a:cubicBezTo>
                <a:cubicBezTo>
                  <a:pt x="3163614" y="844225"/>
                  <a:pt x="3165224" y="755492"/>
                  <a:pt x="3121573" y="686570"/>
                </a:cubicBezTo>
                <a:cubicBezTo>
                  <a:pt x="3046212" y="567580"/>
                  <a:pt x="2857603" y="420309"/>
                  <a:pt x="2727435" y="339729"/>
                </a:cubicBezTo>
                <a:cubicBezTo>
                  <a:pt x="2671447" y="305070"/>
                  <a:pt x="2615334" y="269131"/>
                  <a:pt x="2554014" y="245136"/>
                </a:cubicBezTo>
                <a:cubicBezTo>
                  <a:pt x="2493481" y="221449"/>
                  <a:pt x="2427890" y="213605"/>
                  <a:pt x="2364828" y="197839"/>
                </a:cubicBezTo>
                <a:cubicBezTo>
                  <a:pt x="2140215" y="215808"/>
                  <a:pt x="1976473" y="170139"/>
                  <a:pt x="1813035" y="323963"/>
                </a:cubicBezTo>
                <a:cubicBezTo>
                  <a:pt x="1766323" y="367928"/>
                  <a:pt x="1739462" y="429067"/>
                  <a:pt x="1702676" y="481619"/>
                </a:cubicBezTo>
                <a:cubicBezTo>
                  <a:pt x="1686911" y="549936"/>
                  <a:pt x="1660559" y="616649"/>
                  <a:pt x="1655380" y="686570"/>
                </a:cubicBezTo>
                <a:cubicBezTo>
                  <a:pt x="1642424" y="861476"/>
                  <a:pt x="1682652" y="968883"/>
                  <a:pt x="1749973" y="1128005"/>
                </a:cubicBezTo>
                <a:cubicBezTo>
                  <a:pt x="1777445" y="1192938"/>
                  <a:pt x="1807455" y="1257243"/>
                  <a:pt x="1844566" y="1317191"/>
                </a:cubicBezTo>
                <a:cubicBezTo>
                  <a:pt x="1884305" y="1381385"/>
                  <a:pt x="1990587" y="1513836"/>
                  <a:pt x="2065283" y="1553674"/>
                </a:cubicBezTo>
                <a:cubicBezTo>
                  <a:pt x="2109783" y="1577408"/>
                  <a:pt x="2249412" y="1593491"/>
                  <a:pt x="2301766" y="1600970"/>
                </a:cubicBezTo>
                <a:cubicBezTo>
                  <a:pt x="2333297" y="1595715"/>
                  <a:pt x="2367258" y="1598432"/>
                  <a:pt x="2396359" y="1585205"/>
                </a:cubicBezTo>
                <a:cubicBezTo>
                  <a:pt x="2478942" y="1547668"/>
                  <a:pt x="2485044" y="1502428"/>
                  <a:pt x="2522483" y="1427550"/>
                </a:cubicBezTo>
                <a:cubicBezTo>
                  <a:pt x="2517228" y="1343467"/>
                  <a:pt x="2527151" y="1257033"/>
                  <a:pt x="2506718" y="1175301"/>
                </a:cubicBezTo>
                <a:cubicBezTo>
                  <a:pt x="2484338" y="1085779"/>
                  <a:pt x="2350085" y="966901"/>
                  <a:pt x="2286000" y="923053"/>
                </a:cubicBezTo>
                <a:cubicBezTo>
                  <a:pt x="2237509" y="889875"/>
                  <a:pt x="2182725" y="866472"/>
                  <a:pt x="2128345" y="844226"/>
                </a:cubicBezTo>
                <a:cubicBezTo>
                  <a:pt x="2066821" y="819057"/>
                  <a:pt x="2003648" y="797285"/>
                  <a:pt x="1939159" y="781163"/>
                </a:cubicBezTo>
                <a:cubicBezTo>
                  <a:pt x="1877136" y="765657"/>
                  <a:pt x="1813368" y="757901"/>
                  <a:pt x="1749973" y="749632"/>
                </a:cubicBezTo>
                <a:cubicBezTo>
                  <a:pt x="1608480" y="731177"/>
                  <a:pt x="1386637" y="724371"/>
                  <a:pt x="1261242" y="718101"/>
                </a:cubicBezTo>
                <a:cubicBezTo>
                  <a:pt x="1271752" y="697080"/>
                  <a:pt x="1277297" y="672726"/>
                  <a:pt x="1292773" y="655039"/>
                </a:cubicBezTo>
                <a:cubicBezTo>
                  <a:pt x="1324010" y="619339"/>
                  <a:pt x="1498978" y="504433"/>
                  <a:pt x="1513490" y="497384"/>
                </a:cubicBezTo>
                <a:cubicBezTo>
                  <a:pt x="1596701" y="456967"/>
                  <a:pt x="2008476" y="278255"/>
                  <a:pt x="2159876" y="245136"/>
                </a:cubicBezTo>
                <a:cubicBezTo>
                  <a:pt x="2276017" y="219730"/>
                  <a:pt x="2540428" y="206102"/>
                  <a:pt x="2664373" y="197839"/>
                </a:cubicBezTo>
                <a:cubicBezTo>
                  <a:pt x="2732690" y="203094"/>
                  <a:pt x="2803025" y="196309"/>
                  <a:pt x="2869325" y="213605"/>
                </a:cubicBezTo>
                <a:cubicBezTo>
                  <a:pt x="3007453" y="249638"/>
                  <a:pt x="3043925" y="309378"/>
                  <a:pt x="3137338" y="402791"/>
                </a:cubicBezTo>
                <a:cubicBezTo>
                  <a:pt x="3153104" y="450088"/>
                  <a:pt x="3173820" y="496013"/>
                  <a:pt x="3184635" y="544681"/>
                </a:cubicBezTo>
                <a:cubicBezTo>
                  <a:pt x="3201121" y="618867"/>
                  <a:pt x="3209826" y="737121"/>
                  <a:pt x="3184635" y="812695"/>
                </a:cubicBezTo>
                <a:cubicBezTo>
                  <a:pt x="3150135" y="916195"/>
                  <a:pt x="3101642" y="947624"/>
                  <a:pt x="3011214" y="1001881"/>
                </a:cubicBezTo>
                <a:cubicBezTo>
                  <a:pt x="2937396" y="1046172"/>
                  <a:pt x="2826905" y="1093638"/>
                  <a:pt x="2743200" y="1112239"/>
                </a:cubicBezTo>
                <a:cubicBezTo>
                  <a:pt x="2696746" y="1122562"/>
                  <a:pt x="2648607" y="1122750"/>
                  <a:pt x="2601311" y="1128005"/>
                </a:cubicBezTo>
                <a:cubicBezTo>
                  <a:pt x="2543504" y="1117495"/>
                  <a:pt x="2482125" y="1119072"/>
                  <a:pt x="2427890" y="1096474"/>
                </a:cubicBezTo>
                <a:cubicBezTo>
                  <a:pt x="2394536" y="1082576"/>
                  <a:pt x="2419204" y="1015779"/>
                  <a:pt x="2427890" y="1001881"/>
                </a:cubicBezTo>
                <a:cubicBezTo>
                  <a:pt x="2476440" y="924201"/>
                  <a:pt x="2521006" y="893644"/>
                  <a:pt x="2601311" y="844226"/>
                </a:cubicBezTo>
                <a:cubicBezTo>
                  <a:pt x="2782651" y="732633"/>
                  <a:pt x="2899359" y="658302"/>
                  <a:pt x="3090042" y="591977"/>
                </a:cubicBezTo>
                <a:cubicBezTo>
                  <a:pt x="3190790" y="556934"/>
                  <a:pt x="3331356" y="528226"/>
                  <a:pt x="3436883" y="513150"/>
                </a:cubicBezTo>
                <a:cubicBezTo>
                  <a:pt x="3489166" y="505681"/>
                  <a:pt x="3541986" y="502639"/>
                  <a:pt x="3594538" y="497384"/>
                </a:cubicBezTo>
                <a:cubicBezTo>
                  <a:pt x="3710152" y="502639"/>
                  <a:pt x="4055539" y="532177"/>
                  <a:pt x="3941380" y="513150"/>
                </a:cubicBezTo>
                <a:cubicBezTo>
                  <a:pt x="3909849" y="507895"/>
                  <a:pt x="3877934" y="504572"/>
                  <a:pt x="3846787" y="497384"/>
                </a:cubicBezTo>
                <a:cubicBezTo>
                  <a:pt x="3618993" y="444816"/>
                  <a:pt x="3863609" y="479984"/>
                  <a:pt x="3594538" y="450088"/>
                </a:cubicBezTo>
                <a:cubicBezTo>
                  <a:pt x="3394871" y="471106"/>
                  <a:pt x="3314606" y="423400"/>
                  <a:pt x="3200400" y="560446"/>
                </a:cubicBezTo>
                <a:cubicBezTo>
                  <a:pt x="3173276" y="592994"/>
                  <a:pt x="3158359" y="634019"/>
                  <a:pt x="3137338" y="670805"/>
                </a:cubicBezTo>
                <a:cubicBezTo>
                  <a:pt x="3147848" y="760143"/>
                  <a:pt x="3141453" y="853145"/>
                  <a:pt x="3168869" y="938819"/>
                </a:cubicBezTo>
                <a:cubicBezTo>
                  <a:pt x="3184886" y="988871"/>
                  <a:pt x="3230324" y="1024157"/>
                  <a:pt x="3263463" y="1064943"/>
                </a:cubicBezTo>
                <a:cubicBezTo>
                  <a:pt x="3298690" y="1108299"/>
                  <a:pt x="3332885" y="1153055"/>
                  <a:pt x="3373821" y="1191067"/>
                </a:cubicBezTo>
                <a:cubicBezTo>
                  <a:pt x="3426183" y="1239689"/>
                  <a:pt x="3543817" y="1309491"/>
                  <a:pt x="3610304" y="1332957"/>
                </a:cubicBezTo>
                <a:cubicBezTo>
                  <a:pt x="3655992" y="1349082"/>
                  <a:pt x="3704897" y="1353978"/>
                  <a:pt x="3752194" y="1364488"/>
                </a:cubicBezTo>
                <a:cubicBezTo>
                  <a:pt x="3841532" y="1353978"/>
                  <a:pt x="3933346" y="1356343"/>
                  <a:pt x="4020207" y="1332957"/>
                </a:cubicBezTo>
                <a:cubicBezTo>
                  <a:pt x="4072452" y="1318891"/>
                  <a:pt x="4117512" y="1284781"/>
                  <a:pt x="4162097" y="1254129"/>
                </a:cubicBezTo>
                <a:cubicBezTo>
                  <a:pt x="4250800" y="1193146"/>
                  <a:pt x="4325753" y="1107992"/>
                  <a:pt x="4382814" y="1017646"/>
                </a:cubicBezTo>
                <a:cubicBezTo>
                  <a:pt x="4414189" y="967970"/>
                  <a:pt x="4435366" y="912543"/>
                  <a:pt x="4461642" y="859991"/>
                </a:cubicBezTo>
                <a:cubicBezTo>
                  <a:pt x="4477407" y="796929"/>
                  <a:pt x="4506969" y="735778"/>
                  <a:pt x="4508938" y="670805"/>
                </a:cubicBezTo>
                <a:cubicBezTo>
                  <a:pt x="4513287" y="527280"/>
                  <a:pt x="4525462" y="335105"/>
                  <a:pt x="4398580" y="229370"/>
                </a:cubicBezTo>
                <a:cubicBezTo>
                  <a:pt x="4338783" y="179539"/>
                  <a:pt x="4249184" y="176497"/>
                  <a:pt x="4177863" y="166308"/>
                </a:cubicBezTo>
                <a:cubicBezTo>
                  <a:pt x="4141077" y="176818"/>
                  <a:pt x="4100551" y="178562"/>
                  <a:pt x="4067504" y="197839"/>
                </a:cubicBezTo>
                <a:cubicBezTo>
                  <a:pt x="3980934" y="248338"/>
                  <a:pt x="3963576" y="333143"/>
                  <a:pt x="3925614" y="418557"/>
                </a:cubicBezTo>
                <a:cubicBezTo>
                  <a:pt x="3905041" y="531707"/>
                  <a:pt x="3878318" y="649427"/>
                  <a:pt x="3878318" y="765398"/>
                </a:cubicBezTo>
                <a:cubicBezTo>
                  <a:pt x="3878318" y="818212"/>
                  <a:pt x="3881987" y="871643"/>
                  <a:pt x="3894083" y="923053"/>
                </a:cubicBezTo>
                <a:cubicBezTo>
                  <a:pt x="3903250" y="962011"/>
                  <a:pt x="3924608" y="997073"/>
                  <a:pt x="3941380" y="1033412"/>
                </a:cubicBezTo>
                <a:cubicBezTo>
                  <a:pt x="3979822" y="1116703"/>
                  <a:pt x="3983964" y="1145500"/>
                  <a:pt x="4067504" y="1191067"/>
                </a:cubicBezTo>
                <a:cubicBezTo>
                  <a:pt x="4128938" y="1224576"/>
                  <a:pt x="4205682" y="1228824"/>
                  <a:pt x="4272456" y="1238363"/>
                </a:cubicBezTo>
                <a:cubicBezTo>
                  <a:pt x="4356539" y="1222598"/>
                  <a:pt x="4444603" y="1221105"/>
                  <a:pt x="4524704" y="1191067"/>
                </a:cubicBezTo>
                <a:cubicBezTo>
                  <a:pt x="4573910" y="1172615"/>
                  <a:pt x="4612319" y="1132233"/>
                  <a:pt x="4650828" y="1096474"/>
                </a:cubicBezTo>
                <a:cubicBezTo>
                  <a:pt x="4707623" y="1043736"/>
                  <a:pt x="4791434" y="929722"/>
                  <a:pt x="4824249" y="859991"/>
                </a:cubicBezTo>
                <a:cubicBezTo>
                  <a:pt x="4845477" y="814881"/>
                  <a:pt x="4855780" y="765398"/>
                  <a:pt x="4871545" y="718101"/>
                </a:cubicBezTo>
                <a:cubicBezTo>
                  <a:pt x="4861035" y="644529"/>
                  <a:pt x="4869802" y="565472"/>
                  <a:pt x="4840014" y="497384"/>
                </a:cubicBezTo>
                <a:cubicBezTo>
                  <a:pt x="4828671" y="471457"/>
                  <a:pt x="4789487" y="465853"/>
                  <a:pt x="4761187" y="465853"/>
                </a:cubicBezTo>
                <a:cubicBezTo>
                  <a:pt x="4686867" y="465853"/>
                  <a:pt x="4614042" y="486874"/>
                  <a:pt x="4540469" y="497384"/>
                </a:cubicBezTo>
                <a:cubicBezTo>
                  <a:pt x="4441355" y="568180"/>
                  <a:pt x="4394065" y="596492"/>
                  <a:pt x="4303987" y="686570"/>
                </a:cubicBezTo>
                <a:cubicBezTo>
                  <a:pt x="4264486" y="726071"/>
                  <a:pt x="4227484" y="768259"/>
                  <a:pt x="4193628" y="812695"/>
                </a:cubicBezTo>
                <a:cubicBezTo>
                  <a:pt x="4068158" y="977374"/>
                  <a:pt x="4080470" y="960183"/>
                  <a:pt x="4020207" y="1080708"/>
                </a:cubicBezTo>
                <a:cubicBezTo>
                  <a:pt x="4041228" y="1117494"/>
                  <a:pt x="4053310" y="1161108"/>
                  <a:pt x="4083269" y="1191067"/>
                </a:cubicBezTo>
                <a:cubicBezTo>
                  <a:pt x="4117268" y="1225066"/>
                  <a:pt x="4238248" y="1233476"/>
                  <a:pt x="4272456" y="1238363"/>
                </a:cubicBezTo>
                <a:cubicBezTo>
                  <a:pt x="4577256" y="1227853"/>
                  <a:pt x="4882401" y="1224741"/>
                  <a:pt x="5186856" y="1206832"/>
                </a:cubicBezTo>
                <a:cubicBezTo>
                  <a:pt x="5260588" y="1202495"/>
                  <a:pt x="5379672" y="1165255"/>
                  <a:pt x="5454869" y="1143770"/>
                </a:cubicBezTo>
                <a:cubicBezTo>
                  <a:pt x="5474669" y="1127930"/>
                  <a:pt x="5575622" y="1057936"/>
                  <a:pt x="5580994" y="1017646"/>
                </a:cubicBezTo>
                <a:cubicBezTo>
                  <a:pt x="5601559" y="863409"/>
                  <a:pt x="5516823" y="730540"/>
                  <a:pt x="5470635" y="591977"/>
                </a:cubicBezTo>
                <a:cubicBezTo>
                  <a:pt x="5434726" y="484251"/>
                  <a:pt x="5413619" y="433023"/>
                  <a:pt x="5391807" y="323963"/>
                </a:cubicBezTo>
                <a:cubicBezTo>
                  <a:pt x="5384520" y="287525"/>
                  <a:pt x="5381297" y="250391"/>
                  <a:pt x="5376042" y="213605"/>
                </a:cubicBezTo>
                <a:cubicBezTo>
                  <a:pt x="5386552" y="166308"/>
                  <a:pt x="5384372" y="114249"/>
                  <a:pt x="5407573" y="71715"/>
                </a:cubicBezTo>
                <a:cubicBezTo>
                  <a:pt x="5446690" y="0"/>
                  <a:pt x="5638754" y="70751"/>
                  <a:pt x="5644056" y="71715"/>
                </a:cubicBezTo>
                <a:cubicBezTo>
                  <a:pt x="5719976" y="125944"/>
                  <a:pt x="5819122" y="191296"/>
                  <a:pt x="5880538" y="260901"/>
                </a:cubicBezTo>
                <a:cubicBezTo>
                  <a:pt x="5922980" y="309001"/>
                  <a:pt x="5956458" y="364438"/>
                  <a:pt x="5990897" y="418557"/>
                </a:cubicBezTo>
                <a:cubicBezTo>
                  <a:pt x="6108410" y="603220"/>
                  <a:pt x="6090705" y="581366"/>
                  <a:pt x="6164318" y="765398"/>
                </a:cubicBezTo>
                <a:cubicBezTo>
                  <a:pt x="6172773" y="849951"/>
                  <a:pt x="6195297" y="948221"/>
                  <a:pt x="6164318" y="1033412"/>
                </a:cubicBezTo>
                <a:cubicBezTo>
                  <a:pt x="6155338" y="1058106"/>
                  <a:pt x="6136796" y="1079171"/>
                  <a:pt x="6117021" y="1096474"/>
                </a:cubicBezTo>
                <a:cubicBezTo>
                  <a:pt x="6093960" y="1116652"/>
                  <a:pt x="6064470" y="1128005"/>
                  <a:pt x="6038194" y="1143770"/>
                </a:cubicBezTo>
                <a:cubicBezTo>
                  <a:pt x="5954111" y="1138515"/>
                  <a:pt x="5869134" y="1141315"/>
                  <a:pt x="5785945" y="1128005"/>
                </a:cubicBezTo>
                <a:cubicBezTo>
                  <a:pt x="5736716" y="1120128"/>
                  <a:pt x="5688046" y="1104169"/>
                  <a:pt x="5644056" y="1080708"/>
                </a:cubicBezTo>
                <a:cubicBezTo>
                  <a:pt x="5529533" y="1019629"/>
                  <a:pt x="5409988" y="961987"/>
                  <a:pt x="5312980" y="875757"/>
                </a:cubicBezTo>
                <a:cubicBezTo>
                  <a:pt x="5265683" y="833715"/>
                  <a:pt x="5215836" y="794378"/>
                  <a:pt x="5171090" y="749632"/>
                </a:cubicBezTo>
                <a:cubicBezTo>
                  <a:pt x="5112502" y="691044"/>
                  <a:pt x="5027217" y="586783"/>
                  <a:pt x="4981904" y="513150"/>
                </a:cubicBezTo>
                <a:cubicBezTo>
                  <a:pt x="4963428" y="483127"/>
                  <a:pt x="4950373" y="450088"/>
                  <a:pt x="4934607" y="418557"/>
                </a:cubicBezTo>
                <a:cubicBezTo>
                  <a:pt x="4939862" y="392281"/>
                  <a:pt x="4939490" y="364216"/>
                  <a:pt x="4950373" y="339729"/>
                </a:cubicBezTo>
                <a:cubicBezTo>
                  <a:pt x="4961045" y="315718"/>
                  <a:pt x="4975138" y="290186"/>
                  <a:pt x="4997669" y="276667"/>
                </a:cubicBezTo>
                <a:cubicBezTo>
                  <a:pt x="5048791" y="245994"/>
                  <a:pt x="5180781" y="236042"/>
                  <a:pt x="5234152" y="229370"/>
                </a:cubicBezTo>
                <a:cubicBezTo>
                  <a:pt x="5344511" y="245136"/>
                  <a:pt x="5456487" y="252112"/>
                  <a:pt x="5565228" y="276667"/>
                </a:cubicBezTo>
                <a:cubicBezTo>
                  <a:pt x="5620438" y="289134"/>
                  <a:pt x="5672259" y="314417"/>
                  <a:pt x="5722883" y="339729"/>
                </a:cubicBezTo>
                <a:cubicBezTo>
                  <a:pt x="5852022" y="404299"/>
                  <a:pt x="5920207" y="458225"/>
                  <a:pt x="6022428" y="560446"/>
                </a:cubicBezTo>
                <a:cubicBezTo>
                  <a:pt x="6061929" y="599947"/>
                  <a:pt x="6101139" y="640536"/>
                  <a:pt x="6132787" y="686570"/>
                </a:cubicBezTo>
                <a:cubicBezTo>
                  <a:pt x="6197562" y="780789"/>
                  <a:pt x="6200737" y="832245"/>
                  <a:pt x="6227380" y="938819"/>
                </a:cubicBezTo>
                <a:cubicBezTo>
                  <a:pt x="6204790" y="1063065"/>
                  <a:pt x="6230180" y="1110372"/>
                  <a:pt x="6132787" y="1175301"/>
                </a:cubicBezTo>
                <a:cubicBezTo>
                  <a:pt x="6109240" y="1190999"/>
                  <a:pt x="6080235" y="1196322"/>
                  <a:pt x="6053959" y="1206832"/>
                </a:cubicBezTo>
                <a:cubicBezTo>
                  <a:pt x="5938600" y="1197219"/>
                  <a:pt x="5857098" y="1225841"/>
                  <a:pt x="5785945" y="1128005"/>
                </a:cubicBezTo>
                <a:cubicBezTo>
                  <a:pt x="5762405" y="1095638"/>
                  <a:pt x="5754414" y="1054432"/>
                  <a:pt x="5738649" y="1017646"/>
                </a:cubicBezTo>
                <a:cubicBezTo>
                  <a:pt x="5792976" y="596612"/>
                  <a:pt x="5727097" y="632532"/>
                  <a:pt x="5880538" y="387026"/>
                </a:cubicBezTo>
                <a:cubicBezTo>
                  <a:pt x="5904498" y="348691"/>
                  <a:pt x="5925916" y="307076"/>
                  <a:pt x="5959366" y="276667"/>
                </a:cubicBezTo>
                <a:cubicBezTo>
                  <a:pt x="5985451" y="252953"/>
                  <a:pt x="6022428" y="245136"/>
                  <a:pt x="6053959" y="229370"/>
                </a:cubicBezTo>
                <a:cubicBezTo>
                  <a:pt x="6090745" y="234625"/>
                  <a:pt x="6130163" y="230498"/>
                  <a:pt x="6164318" y="245136"/>
                </a:cubicBezTo>
                <a:cubicBezTo>
                  <a:pt x="6239664" y="277427"/>
                  <a:pt x="6352390" y="398652"/>
                  <a:pt x="6400800" y="450088"/>
                </a:cubicBezTo>
                <a:cubicBezTo>
                  <a:pt x="6444170" y="496169"/>
                  <a:pt x="6487713" y="542309"/>
                  <a:pt x="6526925" y="591977"/>
                </a:cubicBezTo>
                <a:cubicBezTo>
                  <a:pt x="6723302" y="840720"/>
                  <a:pt x="6548030" y="661886"/>
                  <a:pt x="6747642" y="875757"/>
                </a:cubicBezTo>
                <a:cubicBezTo>
                  <a:pt x="6812447" y="945191"/>
                  <a:pt x="6867416" y="1006588"/>
                  <a:pt x="6952594" y="1049177"/>
                </a:cubicBezTo>
                <a:cubicBezTo>
                  <a:pt x="7021845" y="1083802"/>
                  <a:pt x="7082031" y="1085686"/>
                  <a:pt x="7157545" y="1096474"/>
                </a:cubicBezTo>
                <a:cubicBezTo>
                  <a:pt x="7199586" y="1091219"/>
                  <a:pt x="7243229" y="1093346"/>
                  <a:pt x="7283669" y="1080708"/>
                </a:cubicBezTo>
                <a:cubicBezTo>
                  <a:pt x="7328533" y="1066688"/>
                  <a:pt x="7368826" y="1040690"/>
                  <a:pt x="7409794" y="1017646"/>
                </a:cubicBezTo>
                <a:cubicBezTo>
                  <a:pt x="7453004" y="993340"/>
                  <a:pt x="7496256" y="968565"/>
                  <a:pt x="7535918" y="938819"/>
                </a:cubicBezTo>
                <a:cubicBezTo>
                  <a:pt x="7633454" y="865667"/>
                  <a:pt x="7695884" y="796509"/>
                  <a:pt x="7772400" y="702336"/>
                </a:cubicBezTo>
                <a:cubicBezTo>
                  <a:pt x="7828679" y="633070"/>
                  <a:pt x="7903351" y="529720"/>
                  <a:pt x="7945821" y="450088"/>
                </a:cubicBezTo>
                <a:cubicBezTo>
                  <a:pt x="7964655" y="414774"/>
                  <a:pt x="7977352" y="376515"/>
                  <a:pt x="7993118" y="339729"/>
                </a:cubicBezTo>
                <a:cubicBezTo>
                  <a:pt x="7998373" y="313453"/>
                  <a:pt x="8014138" y="287177"/>
                  <a:pt x="8008883" y="260901"/>
                </a:cubicBezTo>
                <a:cubicBezTo>
                  <a:pt x="7997783" y="205400"/>
                  <a:pt x="7979781" y="148526"/>
                  <a:pt x="7945821" y="103246"/>
                </a:cubicBezTo>
                <a:cubicBezTo>
                  <a:pt x="7921341" y="70606"/>
                  <a:pt x="7778343" y="59051"/>
                  <a:pt x="7756635" y="55950"/>
                </a:cubicBezTo>
                <a:cubicBezTo>
                  <a:pt x="7600620" y="64617"/>
                  <a:pt x="7479763" y="42994"/>
                  <a:pt x="7346731" y="119012"/>
                </a:cubicBezTo>
                <a:cubicBezTo>
                  <a:pt x="7311095" y="139375"/>
                  <a:pt x="7283669" y="171563"/>
                  <a:pt x="7252138" y="197839"/>
                </a:cubicBezTo>
                <a:cubicBezTo>
                  <a:pt x="7234258" y="239560"/>
                  <a:pt x="7173311" y="368944"/>
                  <a:pt x="7173311" y="418557"/>
                </a:cubicBezTo>
                <a:cubicBezTo>
                  <a:pt x="7173311" y="560978"/>
                  <a:pt x="7210918" y="775717"/>
                  <a:pt x="7330966" y="875757"/>
                </a:cubicBezTo>
                <a:cubicBezTo>
                  <a:pt x="7362497" y="902033"/>
                  <a:pt x="7389596" y="934804"/>
                  <a:pt x="7425559" y="954584"/>
                </a:cubicBezTo>
                <a:cubicBezTo>
                  <a:pt x="7495695" y="993159"/>
                  <a:pt x="7646276" y="1049177"/>
                  <a:pt x="7646276" y="1049177"/>
                </a:cubicBezTo>
                <a:cubicBezTo>
                  <a:pt x="7725104" y="1038667"/>
                  <a:pt x="7806679" y="1040801"/>
                  <a:pt x="7882759" y="1017646"/>
                </a:cubicBezTo>
                <a:cubicBezTo>
                  <a:pt x="7930188" y="1003211"/>
                  <a:pt x="7971241" y="971083"/>
                  <a:pt x="8008883" y="938819"/>
                </a:cubicBezTo>
                <a:cubicBezTo>
                  <a:pt x="8077494" y="880010"/>
                  <a:pt x="8148282" y="767372"/>
                  <a:pt x="8182304" y="686570"/>
                </a:cubicBezTo>
                <a:cubicBezTo>
                  <a:pt x="8203595" y="636004"/>
                  <a:pt x="8213835" y="581467"/>
                  <a:pt x="8229600" y="528915"/>
                </a:cubicBezTo>
                <a:cubicBezTo>
                  <a:pt x="8240061" y="434770"/>
                  <a:pt x="8266097" y="350493"/>
                  <a:pt x="8213835" y="260901"/>
                </a:cubicBezTo>
                <a:cubicBezTo>
                  <a:pt x="8196880" y="231835"/>
                  <a:pt x="8165104" y="212888"/>
                  <a:pt x="8135007" y="197839"/>
                </a:cubicBezTo>
                <a:cubicBezTo>
                  <a:pt x="8100788" y="180729"/>
                  <a:pt x="8061435" y="176818"/>
                  <a:pt x="8024649" y="166308"/>
                </a:cubicBezTo>
                <a:cubicBezTo>
                  <a:pt x="7924801" y="176818"/>
                  <a:pt x="7821889" y="171140"/>
                  <a:pt x="7725104" y="197839"/>
                </a:cubicBezTo>
                <a:cubicBezTo>
                  <a:pt x="7666025" y="214137"/>
                  <a:pt x="7618833" y="259032"/>
                  <a:pt x="7567449" y="292432"/>
                </a:cubicBezTo>
                <a:cubicBezTo>
                  <a:pt x="7390568" y="407405"/>
                  <a:pt x="7427828" y="384758"/>
                  <a:pt x="7283669" y="528915"/>
                </a:cubicBezTo>
                <a:cubicBezTo>
                  <a:pt x="7266962" y="566506"/>
                  <a:pt x="7189076" y="723977"/>
                  <a:pt x="7189076" y="781163"/>
                </a:cubicBezTo>
                <a:cubicBezTo>
                  <a:pt x="7189076" y="850284"/>
                  <a:pt x="7195554" y="921694"/>
                  <a:pt x="7220607" y="986115"/>
                </a:cubicBezTo>
                <a:cubicBezTo>
                  <a:pt x="7234075" y="1020748"/>
                  <a:pt x="7271814" y="1040084"/>
                  <a:pt x="7299435" y="1064943"/>
                </a:cubicBezTo>
                <a:cubicBezTo>
                  <a:pt x="7355703" y="1115584"/>
                  <a:pt x="7400640" y="1149040"/>
                  <a:pt x="7472856" y="1175301"/>
                </a:cubicBezTo>
                <a:cubicBezTo>
                  <a:pt x="7498039" y="1184458"/>
                  <a:pt x="7525407" y="1185812"/>
                  <a:pt x="7551683" y="1191067"/>
                </a:cubicBezTo>
                <a:cubicBezTo>
                  <a:pt x="7609490" y="1180557"/>
                  <a:pt x="7671275" y="1183086"/>
                  <a:pt x="7725104" y="1159536"/>
                </a:cubicBezTo>
                <a:cubicBezTo>
                  <a:pt x="7766718" y="1141330"/>
                  <a:pt x="7886814" y="972151"/>
                  <a:pt x="7898525" y="954584"/>
                </a:cubicBezTo>
                <a:cubicBezTo>
                  <a:pt x="7932520" y="903592"/>
                  <a:pt x="7962345" y="849928"/>
                  <a:pt x="7993118" y="796929"/>
                </a:cubicBezTo>
                <a:cubicBezTo>
                  <a:pt x="8056942" y="687009"/>
                  <a:pt x="8119639" y="576438"/>
                  <a:pt x="8182304" y="465853"/>
                </a:cubicBezTo>
                <a:cubicBezTo>
                  <a:pt x="8221664" y="396394"/>
                  <a:pt x="8271652" y="295048"/>
                  <a:pt x="8324194" y="229370"/>
                </a:cubicBezTo>
                <a:cubicBezTo>
                  <a:pt x="8342765" y="206157"/>
                  <a:pt x="8363474" y="184145"/>
                  <a:pt x="8387256" y="166308"/>
                </a:cubicBezTo>
                <a:cubicBezTo>
                  <a:pt x="8406057" y="152207"/>
                  <a:pt x="8429297" y="145287"/>
                  <a:pt x="8450318" y="134777"/>
                </a:cubicBezTo>
                <a:cubicBezTo>
                  <a:pt x="8508125" y="150543"/>
                  <a:pt x="8568333" y="159260"/>
                  <a:pt x="8623738" y="182074"/>
                </a:cubicBezTo>
                <a:cubicBezTo>
                  <a:pt x="8722895" y="222904"/>
                  <a:pt x="8884852" y="411657"/>
                  <a:pt x="8923283" y="450088"/>
                </a:cubicBezTo>
                <a:cubicBezTo>
                  <a:pt x="9037592" y="564397"/>
                  <a:pt x="9035975" y="552373"/>
                  <a:pt x="9128235" y="686570"/>
                </a:cubicBezTo>
                <a:cubicBezTo>
                  <a:pt x="9156322" y="727424"/>
                  <a:pt x="9183450" y="769102"/>
                  <a:pt x="9207063" y="812695"/>
                </a:cubicBezTo>
                <a:cubicBezTo>
                  <a:pt x="9251837" y="895355"/>
                  <a:pt x="9333187" y="1064943"/>
                  <a:pt x="9333187" y="1064943"/>
                </a:cubicBezTo>
                <a:cubicBezTo>
                  <a:pt x="9343094" y="1134295"/>
                  <a:pt x="9369175" y="1251212"/>
                  <a:pt x="9333187" y="1317191"/>
                </a:cubicBezTo>
                <a:cubicBezTo>
                  <a:pt x="9319635" y="1342036"/>
                  <a:pt x="9280635" y="1338212"/>
                  <a:pt x="9254359" y="1348722"/>
                </a:cubicBezTo>
                <a:cubicBezTo>
                  <a:pt x="9191297" y="1332957"/>
                  <a:pt x="9125082" y="1326651"/>
                  <a:pt x="9065173" y="1301426"/>
                </a:cubicBezTo>
                <a:cubicBezTo>
                  <a:pt x="9023509" y="1283883"/>
                  <a:pt x="8989138" y="1252018"/>
                  <a:pt x="8954814" y="1222598"/>
                </a:cubicBezTo>
                <a:cubicBezTo>
                  <a:pt x="8915315" y="1188741"/>
                  <a:pt x="8877262" y="1152615"/>
                  <a:pt x="8844456" y="1112239"/>
                </a:cubicBezTo>
                <a:cubicBezTo>
                  <a:pt x="8766447" y="1016227"/>
                  <a:pt x="8715513" y="911829"/>
                  <a:pt x="8671035" y="796929"/>
                </a:cubicBezTo>
                <a:cubicBezTo>
                  <a:pt x="8630836" y="693083"/>
                  <a:pt x="8610475" y="581218"/>
                  <a:pt x="8560676" y="481619"/>
                </a:cubicBezTo>
                <a:cubicBezTo>
                  <a:pt x="8550166" y="460598"/>
                  <a:pt x="8517053" y="398404"/>
                  <a:pt x="8529145" y="418557"/>
                </a:cubicBezTo>
                <a:cubicBezTo>
                  <a:pt x="8572742" y="491218"/>
                  <a:pt x="8613573" y="565505"/>
                  <a:pt x="8655269" y="639274"/>
                </a:cubicBezTo>
                <a:cubicBezTo>
                  <a:pt x="8681892" y="686376"/>
                  <a:pt x="8705421" y="735282"/>
                  <a:pt x="8734097" y="781163"/>
                </a:cubicBezTo>
                <a:cubicBezTo>
                  <a:pt x="8859331" y="981537"/>
                  <a:pt x="8772981" y="830290"/>
                  <a:pt x="8875987" y="1049177"/>
                </a:cubicBezTo>
                <a:cubicBezTo>
                  <a:pt x="8963447" y="1235028"/>
                  <a:pt x="8920204" y="1109344"/>
                  <a:pt x="8970580" y="1285660"/>
                </a:cubicBezTo>
                <a:cubicBezTo>
                  <a:pt x="8975835" y="1322446"/>
                  <a:pt x="8986345" y="1358859"/>
                  <a:pt x="8986345" y="1396019"/>
                </a:cubicBezTo>
                <a:cubicBezTo>
                  <a:pt x="8986345" y="1452030"/>
                  <a:pt x="8959466" y="1512322"/>
                  <a:pt x="8923283" y="1553674"/>
                </a:cubicBezTo>
                <a:cubicBezTo>
                  <a:pt x="8905980" y="1573448"/>
                  <a:pt x="8884617" y="1591211"/>
                  <a:pt x="8860221" y="1600970"/>
                </a:cubicBezTo>
                <a:cubicBezTo>
                  <a:pt x="8830541" y="1612842"/>
                  <a:pt x="8797159" y="1611481"/>
                  <a:pt x="8765628" y="1616736"/>
                </a:cubicBezTo>
                <a:cubicBezTo>
                  <a:pt x="8601704" y="1604126"/>
                  <a:pt x="8568611" y="1620704"/>
                  <a:pt x="8434552" y="1553674"/>
                </a:cubicBezTo>
                <a:cubicBezTo>
                  <a:pt x="8297089" y="1484942"/>
                  <a:pt x="8305138" y="1462755"/>
                  <a:pt x="8182304" y="1364488"/>
                </a:cubicBezTo>
                <a:cubicBezTo>
                  <a:pt x="8076274" y="1279664"/>
                  <a:pt x="7931578" y="1147693"/>
                  <a:pt x="7788166" y="1096474"/>
                </a:cubicBezTo>
                <a:cubicBezTo>
                  <a:pt x="7758062" y="1085723"/>
                  <a:pt x="7725104" y="1085963"/>
                  <a:pt x="7693573" y="1080708"/>
                </a:cubicBezTo>
                <a:cubicBezTo>
                  <a:pt x="7667297" y="1096474"/>
                  <a:pt x="7635103" y="1105102"/>
                  <a:pt x="7614745" y="1128005"/>
                </a:cubicBezTo>
                <a:cubicBezTo>
                  <a:pt x="7585611" y="1160781"/>
                  <a:pt x="7531120" y="1319475"/>
                  <a:pt x="7520152" y="1348722"/>
                </a:cubicBezTo>
                <a:cubicBezTo>
                  <a:pt x="7535918" y="1522143"/>
                  <a:pt x="7532553" y="1698381"/>
                  <a:pt x="7567449" y="1868984"/>
                </a:cubicBezTo>
                <a:cubicBezTo>
                  <a:pt x="7589934" y="1978911"/>
                  <a:pt x="7706296" y="2100304"/>
                  <a:pt x="7788166" y="2168529"/>
                </a:cubicBezTo>
                <a:cubicBezTo>
                  <a:pt x="7888784" y="2252378"/>
                  <a:pt x="7995376" y="2314631"/>
                  <a:pt x="8119242" y="2357715"/>
                </a:cubicBezTo>
                <a:cubicBezTo>
                  <a:pt x="8180637" y="2379070"/>
                  <a:pt x="8244386" y="2393874"/>
                  <a:pt x="8308428" y="2405012"/>
                </a:cubicBezTo>
                <a:cubicBezTo>
                  <a:pt x="8365615" y="2414958"/>
                  <a:pt x="8424042" y="2415522"/>
                  <a:pt x="8481849" y="2420777"/>
                </a:cubicBezTo>
                <a:cubicBezTo>
                  <a:pt x="8539656" y="2415522"/>
                  <a:pt x="8598802" y="2418456"/>
                  <a:pt x="8655269" y="2405012"/>
                </a:cubicBezTo>
                <a:cubicBezTo>
                  <a:pt x="8710330" y="2391902"/>
                  <a:pt x="8762838" y="2368311"/>
                  <a:pt x="8812925" y="2341950"/>
                </a:cubicBezTo>
                <a:cubicBezTo>
                  <a:pt x="8931594" y="2279493"/>
                  <a:pt x="8996944" y="2223317"/>
                  <a:pt x="9065173" y="2105467"/>
                </a:cubicBezTo>
                <a:cubicBezTo>
                  <a:pt x="9093532" y="2056484"/>
                  <a:pt x="9107214" y="2000364"/>
                  <a:pt x="9128235" y="1947812"/>
                </a:cubicBezTo>
                <a:cubicBezTo>
                  <a:pt x="9136903" y="1852463"/>
                  <a:pt x="9161607" y="1696319"/>
                  <a:pt x="9128235" y="1600970"/>
                </a:cubicBezTo>
                <a:cubicBezTo>
                  <a:pt x="9109457" y="1547318"/>
                  <a:pt x="9069778" y="1502960"/>
                  <a:pt x="9033642" y="1459081"/>
                </a:cubicBezTo>
                <a:cubicBezTo>
                  <a:pt x="8967262" y="1378477"/>
                  <a:pt x="8861439" y="1283988"/>
                  <a:pt x="8765628" y="1238363"/>
                </a:cubicBezTo>
                <a:cubicBezTo>
                  <a:pt x="8639564" y="1178332"/>
                  <a:pt x="8536783" y="1168090"/>
                  <a:pt x="8403021" y="1143770"/>
                </a:cubicBezTo>
                <a:cubicBezTo>
                  <a:pt x="8287407" y="1159536"/>
                  <a:pt x="8169162" y="1161910"/>
                  <a:pt x="8056180" y="1191067"/>
                </a:cubicBezTo>
                <a:cubicBezTo>
                  <a:pt x="8003791" y="1204587"/>
                  <a:pt x="7956282" y="1235777"/>
                  <a:pt x="7914290" y="1269895"/>
                </a:cubicBezTo>
                <a:cubicBezTo>
                  <a:pt x="7870934" y="1305122"/>
                  <a:pt x="7834279" y="1349118"/>
                  <a:pt x="7803931" y="1396019"/>
                </a:cubicBezTo>
                <a:cubicBezTo>
                  <a:pt x="7745561" y="1486226"/>
                  <a:pt x="7720882" y="1611193"/>
                  <a:pt x="7693573" y="1711329"/>
                </a:cubicBezTo>
                <a:cubicBezTo>
                  <a:pt x="7704083" y="1879495"/>
                  <a:pt x="7704707" y="2048571"/>
                  <a:pt x="7725104" y="2215826"/>
                </a:cubicBezTo>
                <a:cubicBezTo>
                  <a:pt x="7733567" y="2285224"/>
                  <a:pt x="7792053" y="2410195"/>
                  <a:pt x="7835463" y="2468074"/>
                </a:cubicBezTo>
                <a:cubicBezTo>
                  <a:pt x="7857759" y="2497801"/>
                  <a:pt x="7885530" y="2523370"/>
                  <a:pt x="7914290" y="2546901"/>
                </a:cubicBezTo>
                <a:cubicBezTo>
                  <a:pt x="7998334" y="2615665"/>
                  <a:pt x="8006439" y="2609148"/>
                  <a:pt x="8103476" y="2641495"/>
                </a:cubicBezTo>
                <a:cubicBezTo>
                  <a:pt x="8129752" y="2636240"/>
                  <a:pt x="8157817" y="2636612"/>
                  <a:pt x="8182304" y="2625729"/>
                </a:cubicBezTo>
                <a:cubicBezTo>
                  <a:pt x="8256568" y="2592722"/>
                  <a:pt x="8268920" y="2537214"/>
                  <a:pt x="8308428" y="2468074"/>
                </a:cubicBezTo>
                <a:cubicBezTo>
                  <a:pt x="8318938" y="2415522"/>
                  <a:pt x="8339959" y="2364011"/>
                  <a:pt x="8339959" y="2310419"/>
                </a:cubicBezTo>
                <a:cubicBezTo>
                  <a:pt x="8339959" y="2157293"/>
                  <a:pt x="8333996" y="1873817"/>
                  <a:pt x="8245366" y="1711329"/>
                </a:cubicBezTo>
                <a:cubicBezTo>
                  <a:pt x="8213140" y="1652248"/>
                  <a:pt x="8166830" y="1601262"/>
                  <a:pt x="8119242" y="1553674"/>
                </a:cubicBezTo>
                <a:cubicBezTo>
                  <a:pt x="8082082" y="1516514"/>
                  <a:pt x="8041140" y="1480424"/>
                  <a:pt x="7993118" y="1459081"/>
                </a:cubicBezTo>
                <a:cubicBezTo>
                  <a:pt x="7944145" y="1437315"/>
                  <a:pt x="7888015" y="1438060"/>
                  <a:pt x="7835463" y="1427550"/>
                </a:cubicBezTo>
                <a:cubicBezTo>
                  <a:pt x="7719849" y="1432805"/>
                  <a:pt x="7602372" y="1421987"/>
                  <a:pt x="7488621" y="1443315"/>
                </a:cubicBezTo>
                <a:cubicBezTo>
                  <a:pt x="7430873" y="1454143"/>
                  <a:pt x="7380642" y="1490768"/>
                  <a:pt x="7330966" y="1522143"/>
                </a:cubicBezTo>
                <a:cubicBezTo>
                  <a:pt x="7280306" y="1554139"/>
                  <a:pt x="7230057" y="1588789"/>
                  <a:pt x="7189076" y="1632501"/>
                </a:cubicBezTo>
                <a:cubicBezTo>
                  <a:pt x="7108896" y="1718026"/>
                  <a:pt x="7062558" y="1844626"/>
                  <a:pt x="7015656" y="1947812"/>
                </a:cubicBezTo>
                <a:cubicBezTo>
                  <a:pt x="7010401" y="2010874"/>
                  <a:pt x="6999890" y="2073717"/>
                  <a:pt x="6999890" y="2136998"/>
                </a:cubicBezTo>
                <a:cubicBezTo>
                  <a:pt x="6999890" y="2521596"/>
                  <a:pt x="6989825" y="2449270"/>
                  <a:pt x="7031421" y="2657260"/>
                </a:cubicBezTo>
                <a:cubicBezTo>
                  <a:pt x="7026166" y="2683536"/>
                  <a:pt x="7039623" y="2724104"/>
                  <a:pt x="7015656" y="2736088"/>
                </a:cubicBezTo>
                <a:cubicBezTo>
                  <a:pt x="6995714" y="2746059"/>
                  <a:pt x="6983172" y="2705455"/>
                  <a:pt x="6968359" y="2688791"/>
                </a:cubicBezTo>
                <a:cubicBezTo>
                  <a:pt x="6941091" y="2658114"/>
                  <a:pt x="6913513" y="2627507"/>
                  <a:pt x="6889531" y="2594198"/>
                </a:cubicBezTo>
                <a:cubicBezTo>
                  <a:pt x="6712129" y="2347806"/>
                  <a:pt x="6648169" y="2193003"/>
                  <a:pt x="6400800" y="1995108"/>
                </a:cubicBezTo>
                <a:cubicBezTo>
                  <a:pt x="6159918" y="1802403"/>
                  <a:pt x="6289617" y="1893287"/>
                  <a:pt x="5943600" y="1695563"/>
                </a:cubicBezTo>
                <a:cubicBezTo>
                  <a:pt x="5842581" y="1637838"/>
                  <a:pt x="5645367" y="1539547"/>
                  <a:pt x="5580994" y="1459081"/>
                </a:cubicBezTo>
                <a:cubicBezTo>
                  <a:pt x="5498789" y="1356325"/>
                  <a:pt x="5535244" y="1409108"/>
                  <a:pt x="5470635" y="1301426"/>
                </a:cubicBezTo>
                <a:cubicBezTo>
                  <a:pt x="5475890" y="1254129"/>
                  <a:pt x="5468097" y="1203463"/>
                  <a:pt x="5486400" y="1159536"/>
                </a:cubicBezTo>
                <a:cubicBezTo>
                  <a:pt x="5496506" y="1135281"/>
                  <a:pt x="5525961" y="1123990"/>
                  <a:pt x="5549463" y="1112239"/>
                </a:cubicBezTo>
                <a:cubicBezTo>
                  <a:pt x="5624345" y="1074798"/>
                  <a:pt x="5687440" y="1075285"/>
                  <a:pt x="5770180" y="1064943"/>
                </a:cubicBezTo>
                <a:cubicBezTo>
                  <a:pt x="5875283" y="1070198"/>
                  <a:pt x="5981179" y="1066800"/>
                  <a:pt x="6085490" y="1080708"/>
                </a:cubicBezTo>
                <a:cubicBezTo>
                  <a:pt x="6139874" y="1087959"/>
                  <a:pt x="6191662" y="1109038"/>
                  <a:pt x="6243145" y="1128005"/>
                </a:cubicBezTo>
                <a:cubicBezTo>
                  <a:pt x="6335523" y="1162039"/>
                  <a:pt x="6422246" y="1202374"/>
                  <a:pt x="6495394" y="1269895"/>
                </a:cubicBezTo>
                <a:cubicBezTo>
                  <a:pt x="6581574" y="1349446"/>
                  <a:pt x="6597418" y="1393258"/>
                  <a:pt x="6653049" y="1490612"/>
                </a:cubicBezTo>
                <a:cubicBezTo>
                  <a:pt x="6663559" y="1532653"/>
                  <a:pt x="6686312" y="1573435"/>
                  <a:pt x="6684580" y="1616736"/>
                </a:cubicBezTo>
                <a:cubicBezTo>
                  <a:pt x="6680954" y="1707382"/>
                  <a:pt x="6665971" y="1798687"/>
                  <a:pt x="6637283" y="1884750"/>
                </a:cubicBezTo>
                <a:cubicBezTo>
                  <a:pt x="6622987" y="1927637"/>
                  <a:pt x="6590422" y="1963142"/>
                  <a:pt x="6558456" y="1995108"/>
                </a:cubicBezTo>
                <a:cubicBezTo>
                  <a:pt x="6526490" y="2027074"/>
                  <a:pt x="6486862" y="2050677"/>
                  <a:pt x="6448097" y="2073936"/>
                </a:cubicBezTo>
                <a:cubicBezTo>
                  <a:pt x="6341401" y="2137954"/>
                  <a:pt x="6298662" y="2144769"/>
                  <a:pt x="6180083" y="2184295"/>
                </a:cubicBezTo>
                <a:cubicBezTo>
                  <a:pt x="6043449" y="2168529"/>
                  <a:pt x="5904065" y="2168501"/>
                  <a:pt x="5770180" y="2136998"/>
                </a:cubicBezTo>
                <a:cubicBezTo>
                  <a:pt x="5685599" y="2117096"/>
                  <a:pt x="5595570" y="2013130"/>
                  <a:pt x="5549463" y="1947812"/>
                </a:cubicBezTo>
                <a:cubicBezTo>
                  <a:pt x="5477068" y="1845254"/>
                  <a:pt x="5423378" y="1732447"/>
                  <a:pt x="5376042" y="1616736"/>
                </a:cubicBezTo>
                <a:cubicBezTo>
                  <a:pt x="5352752" y="1559805"/>
                  <a:pt x="5331630" y="1501930"/>
                  <a:pt x="5312980" y="1443315"/>
                </a:cubicBezTo>
                <a:cubicBezTo>
                  <a:pt x="5294813" y="1386218"/>
                  <a:pt x="5281449" y="1327702"/>
                  <a:pt x="5265683" y="1269895"/>
                </a:cubicBezTo>
                <a:cubicBezTo>
                  <a:pt x="5319656" y="1013523"/>
                  <a:pt x="5239262" y="900119"/>
                  <a:pt x="5486400" y="1001881"/>
                </a:cubicBezTo>
                <a:cubicBezTo>
                  <a:pt x="5553427" y="1029480"/>
                  <a:pt x="5656035" y="1131470"/>
                  <a:pt x="5691352" y="1191067"/>
                </a:cubicBezTo>
                <a:cubicBezTo>
                  <a:pt x="5751258" y="1292159"/>
                  <a:pt x="5849007" y="1506377"/>
                  <a:pt x="5849007" y="1506377"/>
                </a:cubicBezTo>
                <a:cubicBezTo>
                  <a:pt x="5859517" y="1558929"/>
                  <a:pt x="5882521" y="1610476"/>
                  <a:pt x="5880538" y="1664032"/>
                </a:cubicBezTo>
                <a:cubicBezTo>
                  <a:pt x="5877180" y="1754688"/>
                  <a:pt x="5861930" y="1845983"/>
                  <a:pt x="5833242" y="1932046"/>
                </a:cubicBezTo>
                <a:cubicBezTo>
                  <a:pt x="5818946" y="1974933"/>
                  <a:pt x="5784961" y="2009081"/>
                  <a:pt x="5754414" y="2042405"/>
                </a:cubicBezTo>
                <a:cubicBezTo>
                  <a:pt x="5714953" y="2085453"/>
                  <a:pt x="5604947" y="2165800"/>
                  <a:pt x="5549463" y="2184295"/>
                </a:cubicBezTo>
                <a:cubicBezTo>
                  <a:pt x="5509268" y="2197693"/>
                  <a:pt x="5465380" y="2194805"/>
                  <a:pt x="5423338" y="2200060"/>
                </a:cubicBezTo>
                <a:cubicBezTo>
                  <a:pt x="5334000" y="2194805"/>
                  <a:pt x="5243207" y="2201195"/>
                  <a:pt x="5155325" y="2184295"/>
                </a:cubicBezTo>
                <a:cubicBezTo>
                  <a:pt x="5046288" y="2163326"/>
                  <a:pt x="4961831" y="2085394"/>
                  <a:pt x="4887311" y="2010874"/>
                </a:cubicBezTo>
                <a:cubicBezTo>
                  <a:pt x="4847810" y="1971373"/>
                  <a:pt x="4810886" y="1929125"/>
                  <a:pt x="4776952" y="1884750"/>
                </a:cubicBezTo>
                <a:cubicBezTo>
                  <a:pt x="4704064" y="1789436"/>
                  <a:pt x="4668272" y="1722850"/>
                  <a:pt x="4619297" y="1616736"/>
                </a:cubicBezTo>
                <a:cubicBezTo>
                  <a:pt x="4607438" y="1591041"/>
                  <a:pt x="4587766" y="1509608"/>
                  <a:pt x="4587766" y="1537908"/>
                </a:cubicBezTo>
                <a:cubicBezTo>
                  <a:pt x="4587766" y="1635834"/>
                  <a:pt x="4646159" y="1714570"/>
                  <a:pt x="4698125" y="1790157"/>
                </a:cubicBezTo>
                <a:cubicBezTo>
                  <a:pt x="4741621" y="1853424"/>
                  <a:pt x="4848059" y="1991056"/>
                  <a:pt x="4903076" y="2042405"/>
                </a:cubicBezTo>
                <a:cubicBezTo>
                  <a:pt x="4941494" y="2078262"/>
                  <a:pt x="4985079" y="2108449"/>
                  <a:pt x="5029200" y="2136998"/>
                </a:cubicBezTo>
                <a:cubicBezTo>
                  <a:pt x="5101534" y="2183802"/>
                  <a:pt x="5210723" y="2241499"/>
                  <a:pt x="5297214" y="2263122"/>
                </a:cubicBezTo>
                <a:cubicBezTo>
                  <a:pt x="5338318" y="2273398"/>
                  <a:pt x="5381297" y="2273633"/>
                  <a:pt x="5423338" y="2278888"/>
                </a:cubicBezTo>
                <a:cubicBezTo>
                  <a:pt x="5491655" y="2263122"/>
                  <a:pt x="5565579" y="2262947"/>
                  <a:pt x="5628290" y="2231591"/>
                </a:cubicBezTo>
                <a:cubicBezTo>
                  <a:pt x="5669223" y="2211125"/>
                  <a:pt x="5699690" y="2068403"/>
                  <a:pt x="5707118" y="2042405"/>
                </a:cubicBezTo>
                <a:cubicBezTo>
                  <a:pt x="5686097" y="1942557"/>
                  <a:pt x="5676323" y="1839661"/>
                  <a:pt x="5644056" y="1742860"/>
                </a:cubicBezTo>
                <a:cubicBezTo>
                  <a:pt x="5623233" y="1680392"/>
                  <a:pt x="5587736" y="1623021"/>
                  <a:pt x="5549463" y="1569439"/>
                </a:cubicBezTo>
                <a:cubicBezTo>
                  <a:pt x="5472929" y="1462292"/>
                  <a:pt x="5350335" y="1348593"/>
                  <a:pt x="5234152" y="1285660"/>
                </a:cubicBezTo>
                <a:cubicBezTo>
                  <a:pt x="5169791" y="1250798"/>
                  <a:pt x="5099879" y="1225861"/>
                  <a:pt x="5029200" y="1206832"/>
                </a:cubicBezTo>
                <a:cubicBezTo>
                  <a:pt x="4962456" y="1188862"/>
                  <a:pt x="4892566" y="1185811"/>
                  <a:pt x="4824249" y="1175301"/>
                </a:cubicBezTo>
                <a:cubicBezTo>
                  <a:pt x="4761187" y="1185811"/>
                  <a:pt x="4696225" y="1188217"/>
                  <a:pt x="4635063" y="1206832"/>
                </a:cubicBezTo>
                <a:cubicBezTo>
                  <a:pt x="4574316" y="1225320"/>
                  <a:pt x="4513662" y="1249246"/>
                  <a:pt x="4461642" y="1285660"/>
                </a:cubicBezTo>
                <a:cubicBezTo>
                  <a:pt x="4365683" y="1352831"/>
                  <a:pt x="4258979" y="1497292"/>
                  <a:pt x="4209394" y="1600970"/>
                </a:cubicBezTo>
                <a:cubicBezTo>
                  <a:pt x="4180714" y="1660938"/>
                  <a:pt x="4167352" y="1727095"/>
                  <a:pt x="4146331" y="1790157"/>
                </a:cubicBezTo>
                <a:cubicBezTo>
                  <a:pt x="4128123" y="2026862"/>
                  <a:pt x="4112479" y="2084816"/>
                  <a:pt x="4162097" y="2357715"/>
                </a:cubicBezTo>
                <a:cubicBezTo>
                  <a:pt x="4172222" y="2413402"/>
                  <a:pt x="4201059" y="2464157"/>
                  <a:pt x="4225159" y="2515370"/>
                </a:cubicBezTo>
                <a:cubicBezTo>
                  <a:pt x="4243199" y="2553706"/>
                  <a:pt x="4262800" y="2591834"/>
                  <a:pt x="4288221" y="2625729"/>
                </a:cubicBezTo>
                <a:cubicBezTo>
                  <a:pt x="4343037" y="2698817"/>
                  <a:pt x="4372853" y="2708039"/>
                  <a:pt x="4445876" y="2751853"/>
                </a:cubicBezTo>
                <a:cubicBezTo>
                  <a:pt x="4503683" y="2741343"/>
                  <a:pt x="4566745" y="2746598"/>
                  <a:pt x="4619297" y="2720322"/>
                </a:cubicBezTo>
                <a:cubicBezTo>
                  <a:pt x="4671667" y="2694137"/>
                  <a:pt x="4758729" y="2516640"/>
                  <a:pt x="4776952" y="2483839"/>
                </a:cubicBezTo>
                <a:cubicBezTo>
                  <a:pt x="4806655" y="2365026"/>
                  <a:pt x="4855780" y="2196109"/>
                  <a:pt x="4855780" y="2073936"/>
                </a:cubicBezTo>
                <a:cubicBezTo>
                  <a:pt x="4855780" y="1947374"/>
                  <a:pt x="4848298" y="1819819"/>
                  <a:pt x="4824249" y="1695563"/>
                </a:cubicBezTo>
                <a:cubicBezTo>
                  <a:pt x="4814176" y="1643521"/>
                  <a:pt x="4754134" y="1560311"/>
                  <a:pt x="4698125" y="1537908"/>
                </a:cubicBezTo>
                <a:cubicBezTo>
                  <a:pt x="4668445" y="1526036"/>
                  <a:pt x="4635062" y="1527398"/>
                  <a:pt x="4603531" y="1522143"/>
                </a:cubicBezTo>
                <a:cubicBezTo>
                  <a:pt x="4545724" y="1537908"/>
                  <a:pt x="4484326" y="1543926"/>
                  <a:pt x="4430111" y="1569439"/>
                </a:cubicBezTo>
                <a:cubicBezTo>
                  <a:pt x="4392973" y="1586916"/>
                  <a:pt x="4363253" y="1618011"/>
                  <a:pt x="4335518" y="1648267"/>
                </a:cubicBezTo>
                <a:cubicBezTo>
                  <a:pt x="4276349" y="1712815"/>
                  <a:pt x="4206972" y="1839869"/>
                  <a:pt x="4177863" y="1916281"/>
                </a:cubicBezTo>
                <a:cubicBezTo>
                  <a:pt x="4156532" y="1972274"/>
                  <a:pt x="4146332" y="2031894"/>
                  <a:pt x="4130566" y="2089701"/>
                </a:cubicBezTo>
                <a:cubicBezTo>
                  <a:pt x="4109868" y="2317367"/>
                  <a:pt x="4098397" y="2286636"/>
                  <a:pt x="4162097" y="2562667"/>
                </a:cubicBezTo>
                <a:cubicBezTo>
                  <a:pt x="4182100" y="2649347"/>
                  <a:pt x="4210065" y="2682610"/>
                  <a:pt x="4272456" y="2736088"/>
                </a:cubicBezTo>
                <a:cubicBezTo>
                  <a:pt x="4286842" y="2748419"/>
                  <a:pt x="4302805" y="2759145"/>
                  <a:pt x="4319752" y="2767619"/>
                </a:cubicBezTo>
                <a:cubicBezTo>
                  <a:pt x="4334616" y="2775051"/>
                  <a:pt x="4351283" y="2778129"/>
                  <a:pt x="4367049" y="2783384"/>
                </a:cubicBezTo>
                <a:cubicBezTo>
                  <a:pt x="4361794" y="2725577"/>
                  <a:pt x="4362144" y="2666983"/>
                  <a:pt x="4351283" y="2609963"/>
                </a:cubicBezTo>
                <a:cubicBezTo>
                  <a:pt x="4327406" y="2484607"/>
                  <a:pt x="4265212" y="2358993"/>
                  <a:pt x="4209394" y="2247357"/>
                </a:cubicBezTo>
                <a:cubicBezTo>
                  <a:pt x="4174694" y="2177957"/>
                  <a:pt x="4141421" y="2107397"/>
                  <a:pt x="4099035" y="2042405"/>
                </a:cubicBezTo>
                <a:cubicBezTo>
                  <a:pt x="4036696" y="1946819"/>
                  <a:pt x="3945039" y="1832164"/>
                  <a:pt x="3831021" y="1790157"/>
                </a:cubicBezTo>
                <a:cubicBezTo>
                  <a:pt x="3781464" y="1771899"/>
                  <a:pt x="3725918" y="1779646"/>
                  <a:pt x="3673366" y="1774391"/>
                </a:cubicBezTo>
                <a:cubicBezTo>
                  <a:pt x="3626069" y="1779646"/>
                  <a:pt x="3575479" y="1772038"/>
                  <a:pt x="3531476" y="1790157"/>
                </a:cubicBezTo>
                <a:cubicBezTo>
                  <a:pt x="3482883" y="1810166"/>
                  <a:pt x="3444901" y="1850144"/>
                  <a:pt x="3405352" y="1884750"/>
                </a:cubicBezTo>
                <a:cubicBezTo>
                  <a:pt x="3307551" y="1970326"/>
                  <a:pt x="3233826" y="2054853"/>
                  <a:pt x="3168869" y="2168529"/>
                </a:cubicBezTo>
                <a:cubicBezTo>
                  <a:pt x="3126466" y="2242734"/>
                  <a:pt x="3051803" y="2432626"/>
                  <a:pt x="3026980" y="2515370"/>
                </a:cubicBezTo>
                <a:cubicBezTo>
                  <a:pt x="2893569" y="2960073"/>
                  <a:pt x="3091520" y="2394862"/>
                  <a:pt x="2948152" y="2767619"/>
                </a:cubicBezTo>
                <a:cubicBezTo>
                  <a:pt x="2935549" y="2800386"/>
                  <a:pt x="2912845" y="2891967"/>
                  <a:pt x="2885090" y="2925274"/>
                </a:cubicBezTo>
                <a:cubicBezTo>
                  <a:pt x="2852613" y="2964246"/>
                  <a:pt x="2803884" y="2963587"/>
                  <a:pt x="2758966" y="2972570"/>
                </a:cubicBezTo>
                <a:cubicBezTo>
                  <a:pt x="2732690" y="2967315"/>
                  <a:pt x="2705559" y="2965279"/>
                  <a:pt x="2680138" y="2956805"/>
                </a:cubicBezTo>
                <a:cubicBezTo>
                  <a:pt x="2586303" y="2925527"/>
                  <a:pt x="2536750" y="2894562"/>
                  <a:pt x="2459421" y="2830681"/>
                </a:cubicBezTo>
                <a:cubicBezTo>
                  <a:pt x="2373284" y="2759524"/>
                  <a:pt x="2275767" y="2698154"/>
                  <a:pt x="2207173" y="2609963"/>
                </a:cubicBezTo>
                <a:cubicBezTo>
                  <a:pt x="2170387" y="2562667"/>
                  <a:pt x="2131368" y="2517025"/>
                  <a:pt x="2096814" y="2468074"/>
                </a:cubicBezTo>
                <a:cubicBezTo>
                  <a:pt x="2025681" y="2367302"/>
                  <a:pt x="2009245" y="2324467"/>
                  <a:pt x="1954925" y="2215826"/>
                </a:cubicBezTo>
                <a:cubicBezTo>
                  <a:pt x="1944415" y="2173784"/>
                  <a:pt x="1921333" y="2132987"/>
                  <a:pt x="1923394" y="2089701"/>
                </a:cubicBezTo>
                <a:cubicBezTo>
                  <a:pt x="1927788" y="1997429"/>
                  <a:pt x="1967587" y="1852586"/>
                  <a:pt x="2033752" y="1774391"/>
                </a:cubicBezTo>
                <a:cubicBezTo>
                  <a:pt x="2096680" y="1700022"/>
                  <a:pt x="2200599" y="1641423"/>
                  <a:pt x="2286000" y="1600970"/>
                </a:cubicBezTo>
                <a:cubicBezTo>
                  <a:pt x="2337152" y="1576740"/>
                  <a:pt x="2388595" y="1551018"/>
                  <a:pt x="2443656" y="1537908"/>
                </a:cubicBezTo>
                <a:cubicBezTo>
                  <a:pt x="2500123" y="1524464"/>
                  <a:pt x="2559269" y="1527398"/>
                  <a:pt x="2617076" y="1522143"/>
                </a:cubicBezTo>
                <a:cubicBezTo>
                  <a:pt x="2737945" y="1532653"/>
                  <a:pt x="2860850" y="1529209"/>
                  <a:pt x="2979683" y="1553674"/>
                </a:cubicBezTo>
                <a:cubicBezTo>
                  <a:pt x="3041877" y="1566479"/>
                  <a:pt x="3099113" y="1599078"/>
                  <a:pt x="3153104" y="1632501"/>
                </a:cubicBezTo>
                <a:cubicBezTo>
                  <a:pt x="3256285" y="1696375"/>
                  <a:pt x="3359597" y="1794253"/>
                  <a:pt x="3421118" y="1900515"/>
                </a:cubicBezTo>
                <a:cubicBezTo>
                  <a:pt x="3449477" y="1949498"/>
                  <a:pt x="3463159" y="2005618"/>
                  <a:pt x="3484180" y="2058170"/>
                </a:cubicBezTo>
                <a:cubicBezTo>
                  <a:pt x="3489435" y="2105467"/>
                  <a:pt x="3502740" y="2152554"/>
                  <a:pt x="3499945" y="2200060"/>
                </a:cubicBezTo>
                <a:cubicBezTo>
                  <a:pt x="3494872" y="2286295"/>
                  <a:pt x="3447356" y="2390095"/>
                  <a:pt x="3389587" y="2452308"/>
                </a:cubicBezTo>
                <a:cubicBezTo>
                  <a:pt x="3353828" y="2490818"/>
                  <a:pt x="3308304" y="2519498"/>
                  <a:pt x="3263463" y="2546901"/>
                </a:cubicBezTo>
                <a:cubicBezTo>
                  <a:pt x="3156902" y="2612022"/>
                  <a:pt x="3055732" y="2651575"/>
                  <a:pt x="2932387" y="2673026"/>
                </a:cubicBezTo>
                <a:cubicBezTo>
                  <a:pt x="2870042" y="2683869"/>
                  <a:pt x="2806262" y="2683536"/>
                  <a:pt x="2743200" y="2688791"/>
                </a:cubicBezTo>
                <a:cubicBezTo>
                  <a:pt x="2617076" y="2673026"/>
                  <a:pt x="2488738" y="2669817"/>
                  <a:pt x="2364828" y="2641495"/>
                </a:cubicBezTo>
                <a:cubicBezTo>
                  <a:pt x="2244309" y="2613948"/>
                  <a:pt x="2119990" y="2518469"/>
                  <a:pt x="2033752" y="2436543"/>
                </a:cubicBezTo>
                <a:cubicBezTo>
                  <a:pt x="1885161" y="2295381"/>
                  <a:pt x="1852329" y="2235587"/>
                  <a:pt x="1749973" y="2058170"/>
                </a:cubicBezTo>
                <a:cubicBezTo>
                  <a:pt x="1711199" y="1990961"/>
                  <a:pt x="1673091" y="1923217"/>
                  <a:pt x="1639614" y="1853219"/>
                </a:cubicBezTo>
                <a:cubicBezTo>
                  <a:pt x="1615194" y="1802158"/>
                  <a:pt x="1599238" y="1747418"/>
                  <a:pt x="1576552" y="1695563"/>
                </a:cubicBezTo>
                <a:cubicBezTo>
                  <a:pt x="1499929" y="1520423"/>
                  <a:pt x="1550726" y="1665377"/>
                  <a:pt x="1513490" y="1553674"/>
                </a:cubicBezTo>
                <a:cubicBezTo>
                  <a:pt x="1529256" y="1548419"/>
                  <a:pt x="1544168" y="1537908"/>
                  <a:pt x="1560787" y="1537908"/>
                </a:cubicBezTo>
                <a:cubicBezTo>
                  <a:pt x="1582455" y="1537908"/>
                  <a:pt x="1603095" y="1547448"/>
                  <a:pt x="1623849" y="1553674"/>
                </a:cubicBezTo>
                <a:cubicBezTo>
                  <a:pt x="1726812" y="1584563"/>
                  <a:pt x="1730152" y="1586612"/>
                  <a:pt x="1828800" y="1648267"/>
                </a:cubicBezTo>
                <a:cubicBezTo>
                  <a:pt x="1890675" y="1686939"/>
                  <a:pt x="2039613" y="1787402"/>
                  <a:pt x="2096814" y="1837453"/>
                </a:cubicBezTo>
                <a:cubicBezTo>
                  <a:pt x="2141559" y="1876605"/>
                  <a:pt x="2183999" y="1918647"/>
                  <a:pt x="2222938" y="1963577"/>
                </a:cubicBezTo>
                <a:cubicBezTo>
                  <a:pt x="2298207" y="2050426"/>
                  <a:pt x="2313655" y="2097715"/>
                  <a:pt x="2364828" y="2200060"/>
                </a:cubicBezTo>
                <a:cubicBezTo>
                  <a:pt x="2370083" y="2231591"/>
                  <a:pt x="2380594" y="2262687"/>
                  <a:pt x="2380594" y="2294653"/>
                </a:cubicBezTo>
                <a:cubicBezTo>
                  <a:pt x="2380594" y="2326619"/>
                  <a:pt x="2379124" y="2360655"/>
                  <a:pt x="2364828" y="2389246"/>
                </a:cubicBezTo>
                <a:cubicBezTo>
                  <a:pt x="2335498" y="2447905"/>
                  <a:pt x="2258793" y="2473795"/>
                  <a:pt x="2207173" y="2499605"/>
                </a:cubicBezTo>
                <a:cubicBezTo>
                  <a:pt x="2086304" y="2489095"/>
                  <a:pt x="1963813" y="2490433"/>
                  <a:pt x="1844566" y="2468074"/>
                </a:cubicBezTo>
                <a:cubicBezTo>
                  <a:pt x="1769330" y="2453967"/>
                  <a:pt x="1615490" y="2354602"/>
                  <a:pt x="1560787" y="2310419"/>
                </a:cubicBezTo>
                <a:cubicBezTo>
                  <a:pt x="1468101" y="2235557"/>
                  <a:pt x="1382437" y="2152392"/>
                  <a:pt x="1292773" y="2073936"/>
                </a:cubicBezTo>
                <a:cubicBezTo>
                  <a:pt x="1256310" y="2042031"/>
                  <a:pt x="1222727" y="2006218"/>
                  <a:pt x="1182414" y="1979343"/>
                </a:cubicBezTo>
                <a:lnTo>
                  <a:pt x="1087821" y="1916281"/>
                </a:lnTo>
                <a:cubicBezTo>
                  <a:pt x="1051035" y="1932046"/>
                  <a:pt x="1005763" y="1935277"/>
                  <a:pt x="977463" y="1963577"/>
                </a:cubicBezTo>
                <a:cubicBezTo>
                  <a:pt x="939947" y="2001093"/>
                  <a:pt x="932207" y="2195412"/>
                  <a:pt x="930166" y="2215826"/>
                </a:cubicBezTo>
                <a:cubicBezTo>
                  <a:pt x="935421" y="2415522"/>
                  <a:pt x="938103" y="2615303"/>
                  <a:pt x="945931" y="2814915"/>
                </a:cubicBezTo>
                <a:cubicBezTo>
                  <a:pt x="949637" y="2909426"/>
                  <a:pt x="985959" y="3284294"/>
                  <a:pt x="993228" y="3335177"/>
                </a:cubicBezTo>
                <a:cubicBezTo>
                  <a:pt x="1003738" y="3408750"/>
                  <a:pt x="997157" y="3486891"/>
                  <a:pt x="1024759" y="3555895"/>
                </a:cubicBezTo>
                <a:cubicBezTo>
                  <a:pt x="1035269" y="3582171"/>
                  <a:pt x="1043634" y="3609410"/>
                  <a:pt x="1056290" y="3634722"/>
                </a:cubicBezTo>
                <a:cubicBezTo>
                  <a:pt x="1069994" y="3662130"/>
                  <a:pt x="1086589" y="3688054"/>
                  <a:pt x="1103587" y="3713550"/>
                </a:cubicBezTo>
                <a:cubicBezTo>
                  <a:pt x="1137837" y="3764925"/>
                  <a:pt x="1167243" y="3798161"/>
                  <a:pt x="1213945" y="3839674"/>
                </a:cubicBezTo>
                <a:cubicBezTo>
                  <a:pt x="1239095" y="3862030"/>
                  <a:pt x="1264384" y="3884670"/>
                  <a:pt x="1292773" y="3902736"/>
                </a:cubicBezTo>
                <a:cubicBezTo>
                  <a:pt x="1322514" y="3921662"/>
                  <a:pt x="1353922" y="3938884"/>
                  <a:pt x="1387366" y="3950032"/>
                </a:cubicBezTo>
                <a:cubicBezTo>
                  <a:pt x="1403779" y="3955503"/>
                  <a:pt x="1583807" y="3980347"/>
                  <a:pt x="1592318" y="3981563"/>
                </a:cubicBezTo>
                <a:cubicBezTo>
                  <a:pt x="1623849" y="3976308"/>
                  <a:pt x="1656359" y="3975199"/>
                  <a:pt x="1686911" y="3965798"/>
                </a:cubicBezTo>
                <a:cubicBezTo>
                  <a:pt x="1783207" y="3936168"/>
                  <a:pt x="1810265" y="3909837"/>
                  <a:pt x="1891863" y="3855439"/>
                </a:cubicBezTo>
                <a:cubicBezTo>
                  <a:pt x="1912884" y="3823908"/>
                  <a:pt x="1936959" y="3794212"/>
                  <a:pt x="1954925" y="3760846"/>
                </a:cubicBezTo>
                <a:cubicBezTo>
                  <a:pt x="1999345" y="3678351"/>
                  <a:pt x="2014112" y="3616016"/>
                  <a:pt x="2033752" y="3524363"/>
                </a:cubicBezTo>
                <a:cubicBezTo>
                  <a:pt x="2040450" y="3493107"/>
                  <a:pt x="2044263" y="3461301"/>
                  <a:pt x="2049518" y="3429770"/>
                </a:cubicBezTo>
                <a:cubicBezTo>
                  <a:pt x="2044263" y="3387729"/>
                  <a:pt x="2058049" y="3338356"/>
                  <a:pt x="2033752" y="3303646"/>
                </a:cubicBezTo>
                <a:cubicBezTo>
                  <a:pt x="1993987" y="3246839"/>
                  <a:pt x="1851009" y="3283134"/>
                  <a:pt x="1813035" y="3287881"/>
                </a:cubicBezTo>
                <a:cubicBezTo>
                  <a:pt x="1786759" y="3303646"/>
                  <a:pt x="1759310" y="3317605"/>
                  <a:pt x="1734207" y="3335177"/>
                </a:cubicBezTo>
                <a:cubicBezTo>
                  <a:pt x="1672179" y="3378596"/>
                  <a:pt x="1633325" y="3412627"/>
                  <a:pt x="1592318" y="3477067"/>
                </a:cubicBezTo>
                <a:cubicBezTo>
                  <a:pt x="1573392" y="3506808"/>
                  <a:pt x="1560787" y="3540129"/>
                  <a:pt x="1545021" y="3571660"/>
                </a:cubicBezTo>
                <a:cubicBezTo>
                  <a:pt x="1539766" y="3608446"/>
                  <a:pt x="1529256" y="3644859"/>
                  <a:pt x="1529256" y="3682019"/>
                </a:cubicBezTo>
                <a:cubicBezTo>
                  <a:pt x="1529256" y="3842328"/>
                  <a:pt x="1532237" y="3859697"/>
                  <a:pt x="1576552" y="3981563"/>
                </a:cubicBezTo>
                <a:cubicBezTo>
                  <a:pt x="1586223" y="4008159"/>
                  <a:pt x="1592385" y="4036844"/>
                  <a:pt x="1608083" y="4060391"/>
                </a:cubicBezTo>
                <a:cubicBezTo>
                  <a:pt x="1624573" y="4085126"/>
                  <a:pt x="1648773" y="4103877"/>
                  <a:pt x="1671145" y="4123453"/>
                </a:cubicBezTo>
                <a:cubicBezTo>
                  <a:pt x="1690920" y="4140756"/>
                  <a:pt x="1710196" y="4160078"/>
                  <a:pt x="1734207" y="4170750"/>
                </a:cubicBezTo>
                <a:cubicBezTo>
                  <a:pt x="1758694" y="4181633"/>
                  <a:pt x="1786759" y="4181260"/>
                  <a:pt x="1813035" y="4186515"/>
                </a:cubicBezTo>
                <a:cubicBezTo>
                  <a:pt x="1865587" y="4176005"/>
                  <a:pt x="1920931" y="4174888"/>
                  <a:pt x="1970690" y="4154984"/>
                </a:cubicBezTo>
                <a:cubicBezTo>
                  <a:pt x="2005417" y="4141093"/>
                  <a:pt x="2130308" y="4013642"/>
                  <a:pt x="2144111" y="3997329"/>
                </a:cubicBezTo>
                <a:cubicBezTo>
                  <a:pt x="2204149" y="3926375"/>
                  <a:pt x="2250663" y="3846664"/>
                  <a:pt x="2286000" y="3760846"/>
                </a:cubicBezTo>
                <a:cubicBezTo>
                  <a:pt x="2324821" y="3666568"/>
                  <a:pt x="2340486" y="3590202"/>
                  <a:pt x="2364828" y="3492832"/>
                </a:cubicBezTo>
                <a:cubicBezTo>
                  <a:pt x="2354318" y="3403494"/>
                  <a:pt x="2369164" y="3307313"/>
                  <a:pt x="2333297" y="3224819"/>
                </a:cubicBezTo>
                <a:cubicBezTo>
                  <a:pt x="2294650" y="3135932"/>
                  <a:pt x="2203168" y="3129425"/>
                  <a:pt x="2128345" y="3114460"/>
                </a:cubicBezTo>
                <a:cubicBezTo>
                  <a:pt x="2031273" y="3125246"/>
                  <a:pt x="1968277" y="3106647"/>
                  <a:pt x="1907628" y="3193288"/>
                </a:cubicBezTo>
                <a:cubicBezTo>
                  <a:pt x="1888568" y="3220516"/>
                  <a:pt x="1886607" y="3256350"/>
                  <a:pt x="1876097" y="3287881"/>
                </a:cubicBezTo>
                <a:cubicBezTo>
                  <a:pt x="1870842" y="3335177"/>
                  <a:pt x="1858746" y="3382209"/>
                  <a:pt x="1860331" y="3429770"/>
                </a:cubicBezTo>
                <a:cubicBezTo>
                  <a:pt x="1864024" y="3540567"/>
                  <a:pt x="1874211" y="3651402"/>
                  <a:pt x="1891863" y="3760846"/>
                </a:cubicBezTo>
                <a:cubicBezTo>
                  <a:pt x="1905115" y="3843008"/>
                  <a:pt x="1963021" y="3986347"/>
                  <a:pt x="2002221" y="4060391"/>
                </a:cubicBezTo>
                <a:cubicBezTo>
                  <a:pt x="2042398" y="4136280"/>
                  <a:pt x="2089725" y="4212729"/>
                  <a:pt x="2159876" y="4265343"/>
                </a:cubicBezTo>
                <a:cubicBezTo>
                  <a:pt x="2248230" y="4331608"/>
                  <a:pt x="2279362" y="4331013"/>
                  <a:pt x="2380594" y="4359936"/>
                </a:cubicBezTo>
                <a:cubicBezTo>
                  <a:pt x="2454166" y="4349426"/>
                  <a:pt x="2530490" y="4350939"/>
                  <a:pt x="2601311" y="4328405"/>
                </a:cubicBezTo>
                <a:cubicBezTo>
                  <a:pt x="2701049" y="4296670"/>
                  <a:pt x="2777898" y="4200462"/>
                  <a:pt x="2837794" y="4123453"/>
                </a:cubicBezTo>
                <a:cubicBezTo>
                  <a:pt x="2877177" y="4072818"/>
                  <a:pt x="2916588" y="4021642"/>
                  <a:pt x="2948152" y="3965798"/>
                </a:cubicBezTo>
                <a:cubicBezTo>
                  <a:pt x="3012425" y="3852084"/>
                  <a:pt x="3070347" y="3698303"/>
                  <a:pt x="3105807" y="3571660"/>
                </a:cubicBezTo>
                <a:cubicBezTo>
                  <a:pt x="3124712" y="3504144"/>
                  <a:pt x="3137338" y="3435025"/>
                  <a:pt x="3153104" y="3366708"/>
                </a:cubicBezTo>
                <a:cubicBezTo>
                  <a:pt x="3168490" y="3212843"/>
                  <a:pt x="3184708" y="3138489"/>
                  <a:pt x="3153104" y="2972570"/>
                </a:cubicBezTo>
                <a:cubicBezTo>
                  <a:pt x="3146508" y="2937940"/>
                  <a:pt x="3127829" y="2905505"/>
                  <a:pt x="3105807" y="2877977"/>
                </a:cubicBezTo>
                <a:cubicBezTo>
                  <a:pt x="3084786" y="2851701"/>
                  <a:pt x="3055834" y="2832227"/>
                  <a:pt x="3026980" y="2814915"/>
                </a:cubicBezTo>
                <a:cubicBezTo>
                  <a:pt x="2963232" y="2776666"/>
                  <a:pt x="2911064" y="2778086"/>
                  <a:pt x="2837794" y="2767619"/>
                </a:cubicBezTo>
                <a:cubicBezTo>
                  <a:pt x="2785242" y="2778129"/>
                  <a:pt x="2727325" y="2773742"/>
                  <a:pt x="2680138" y="2799150"/>
                </a:cubicBezTo>
                <a:cubicBezTo>
                  <a:pt x="2625320" y="2828667"/>
                  <a:pt x="2623112" y="2946082"/>
                  <a:pt x="2617076" y="2988336"/>
                </a:cubicBezTo>
                <a:cubicBezTo>
                  <a:pt x="2622331" y="3030377"/>
                  <a:pt x="2622059" y="3073486"/>
                  <a:pt x="2632842" y="3114460"/>
                </a:cubicBezTo>
                <a:cubicBezTo>
                  <a:pt x="2668028" y="3248166"/>
                  <a:pt x="2720380" y="3342642"/>
                  <a:pt x="2790497" y="3461301"/>
                </a:cubicBezTo>
                <a:cubicBezTo>
                  <a:pt x="2825355" y="3520291"/>
                  <a:pt x="2859744" y="3579907"/>
                  <a:pt x="2900856" y="3634722"/>
                </a:cubicBezTo>
                <a:cubicBezTo>
                  <a:pt x="2963621" y="3718409"/>
                  <a:pt x="3068051" y="3823180"/>
                  <a:pt x="3153104" y="3886970"/>
                </a:cubicBezTo>
                <a:cubicBezTo>
                  <a:pt x="3192766" y="3916716"/>
                  <a:pt x="3236018" y="3941492"/>
                  <a:pt x="3279228" y="3965798"/>
                </a:cubicBezTo>
                <a:cubicBezTo>
                  <a:pt x="3320195" y="3988842"/>
                  <a:pt x="3361710" y="4011403"/>
                  <a:pt x="3405352" y="4028860"/>
                </a:cubicBezTo>
                <a:cubicBezTo>
                  <a:pt x="3440874" y="4043069"/>
                  <a:pt x="3478925" y="4049881"/>
                  <a:pt x="3515711" y="4060391"/>
                </a:cubicBezTo>
                <a:cubicBezTo>
                  <a:pt x="3578773" y="4044626"/>
                  <a:pt x="3648242" y="4044963"/>
                  <a:pt x="3704897" y="4013095"/>
                </a:cubicBezTo>
                <a:cubicBezTo>
                  <a:pt x="3753670" y="3985660"/>
                  <a:pt x="3801092" y="3830147"/>
                  <a:pt x="3815256" y="3792377"/>
                </a:cubicBezTo>
                <a:cubicBezTo>
                  <a:pt x="3825766" y="3729315"/>
                  <a:pt x="3846787" y="3667123"/>
                  <a:pt x="3846787" y="3603191"/>
                </a:cubicBezTo>
                <a:cubicBezTo>
                  <a:pt x="3846787" y="3455671"/>
                  <a:pt x="3836118" y="3307794"/>
                  <a:pt x="3815256" y="3161757"/>
                </a:cubicBezTo>
                <a:cubicBezTo>
                  <a:pt x="3804803" y="3088587"/>
                  <a:pt x="3722468" y="2846794"/>
                  <a:pt x="3689131" y="2767619"/>
                </a:cubicBezTo>
                <a:cubicBezTo>
                  <a:pt x="3675173" y="2734470"/>
                  <a:pt x="3620251" y="2613985"/>
                  <a:pt x="3578773" y="2578432"/>
                </a:cubicBezTo>
                <a:cubicBezTo>
                  <a:pt x="3560929" y="2563137"/>
                  <a:pt x="3536732" y="2557411"/>
                  <a:pt x="3515711" y="2546901"/>
                </a:cubicBezTo>
                <a:cubicBezTo>
                  <a:pt x="3510456" y="2573177"/>
                  <a:pt x="3498274" y="2598985"/>
                  <a:pt x="3499945" y="2625729"/>
                </a:cubicBezTo>
                <a:cubicBezTo>
                  <a:pt x="3506519" y="2730914"/>
                  <a:pt x="3530208" y="2818449"/>
                  <a:pt x="3578773" y="2909508"/>
                </a:cubicBezTo>
                <a:cubicBezTo>
                  <a:pt x="3625711" y="2997517"/>
                  <a:pt x="3681595" y="3075392"/>
                  <a:pt x="3752194" y="3145991"/>
                </a:cubicBezTo>
                <a:cubicBezTo>
                  <a:pt x="3786453" y="3180250"/>
                  <a:pt x="3824455" y="3210650"/>
                  <a:pt x="3862552" y="3240584"/>
                </a:cubicBezTo>
                <a:cubicBezTo>
                  <a:pt x="3898099" y="3268514"/>
                  <a:pt x="3934146" y="3296153"/>
                  <a:pt x="3972911" y="3319412"/>
                </a:cubicBezTo>
                <a:cubicBezTo>
                  <a:pt x="4013216" y="3343595"/>
                  <a:pt x="4056441" y="3362597"/>
                  <a:pt x="4099035" y="3382474"/>
                </a:cubicBezTo>
                <a:cubicBezTo>
                  <a:pt x="4199679" y="3429441"/>
                  <a:pt x="4204863" y="3428260"/>
                  <a:pt x="4303987" y="3461301"/>
                </a:cubicBezTo>
                <a:cubicBezTo>
                  <a:pt x="4367049" y="3445536"/>
                  <a:pt x="4436735" y="3446255"/>
                  <a:pt x="4493173" y="3414005"/>
                </a:cubicBezTo>
                <a:cubicBezTo>
                  <a:pt x="4524905" y="3395872"/>
                  <a:pt x="4538558" y="3238194"/>
                  <a:pt x="4540469" y="3224819"/>
                </a:cubicBezTo>
                <a:cubicBezTo>
                  <a:pt x="4529959" y="3056653"/>
                  <a:pt x="4524544" y="2888091"/>
                  <a:pt x="4508938" y="2720322"/>
                </a:cubicBezTo>
                <a:cubicBezTo>
                  <a:pt x="4503496" y="2661820"/>
                  <a:pt x="4485716" y="2605065"/>
                  <a:pt x="4477407" y="2546901"/>
                </a:cubicBezTo>
                <a:cubicBezTo>
                  <a:pt x="4401636" y="2016495"/>
                  <a:pt x="4504719" y="2647700"/>
                  <a:pt x="4445876" y="2294653"/>
                </a:cubicBezTo>
                <a:cubicBezTo>
                  <a:pt x="4451131" y="2257867"/>
                  <a:pt x="4429778" y="2203413"/>
                  <a:pt x="4461642" y="2184295"/>
                </a:cubicBezTo>
                <a:cubicBezTo>
                  <a:pt x="4502448" y="2159811"/>
                  <a:pt x="4558386" y="2185012"/>
                  <a:pt x="4603531" y="2200060"/>
                </a:cubicBezTo>
                <a:cubicBezTo>
                  <a:pt x="4630556" y="2209068"/>
                  <a:pt x="4822145" y="2355767"/>
                  <a:pt x="4824249" y="2357715"/>
                </a:cubicBezTo>
                <a:cubicBezTo>
                  <a:pt x="5030300" y="2548503"/>
                  <a:pt x="5256355" y="2782236"/>
                  <a:pt x="5407573" y="3019867"/>
                </a:cubicBezTo>
                <a:cubicBezTo>
                  <a:pt x="5444359" y="3077674"/>
                  <a:pt x="5485121" y="3133135"/>
                  <a:pt x="5517931" y="3193288"/>
                </a:cubicBezTo>
                <a:cubicBezTo>
                  <a:pt x="5548337" y="3249033"/>
                  <a:pt x="5570483" y="3308901"/>
                  <a:pt x="5596759" y="3366708"/>
                </a:cubicBezTo>
                <a:cubicBezTo>
                  <a:pt x="5607269" y="3414005"/>
                  <a:pt x="5628290" y="3460148"/>
                  <a:pt x="5628290" y="3508598"/>
                </a:cubicBezTo>
                <a:cubicBezTo>
                  <a:pt x="5628290" y="3593335"/>
                  <a:pt x="5622452" y="3680098"/>
                  <a:pt x="5596759" y="3760846"/>
                </a:cubicBezTo>
                <a:cubicBezTo>
                  <a:pt x="5584314" y="3799958"/>
                  <a:pt x="5545666" y="3825183"/>
                  <a:pt x="5517931" y="3855439"/>
                </a:cubicBezTo>
                <a:cubicBezTo>
                  <a:pt x="5487799" y="3888310"/>
                  <a:pt x="5459624" y="3924114"/>
                  <a:pt x="5423338" y="3950032"/>
                </a:cubicBezTo>
                <a:cubicBezTo>
                  <a:pt x="5327674" y="4018364"/>
                  <a:pt x="5267033" y="4019802"/>
                  <a:pt x="5155325" y="4044626"/>
                </a:cubicBezTo>
                <a:cubicBezTo>
                  <a:pt x="5044966" y="4039371"/>
                  <a:pt x="4932951" y="4048624"/>
                  <a:pt x="4824249" y="4028860"/>
                </a:cubicBezTo>
                <a:cubicBezTo>
                  <a:pt x="4735712" y="4012762"/>
                  <a:pt x="4514497" y="3887410"/>
                  <a:pt x="4445876" y="3839674"/>
                </a:cubicBezTo>
                <a:cubicBezTo>
                  <a:pt x="4338102" y="3764701"/>
                  <a:pt x="4190789" y="3631310"/>
                  <a:pt x="4114800" y="3524363"/>
                </a:cubicBezTo>
                <a:cubicBezTo>
                  <a:pt x="3943085" y="3282690"/>
                  <a:pt x="3857208" y="3154945"/>
                  <a:pt x="3767959" y="2909508"/>
                </a:cubicBezTo>
                <a:cubicBezTo>
                  <a:pt x="3749209" y="2857946"/>
                  <a:pt x="3733970" y="2805080"/>
                  <a:pt x="3720663" y="2751853"/>
                </a:cubicBezTo>
                <a:cubicBezTo>
                  <a:pt x="3712910" y="2720841"/>
                  <a:pt x="3710152" y="2688791"/>
                  <a:pt x="3704897" y="2657260"/>
                </a:cubicBezTo>
                <a:cubicBezTo>
                  <a:pt x="3710152" y="2630984"/>
                  <a:pt x="3705088" y="2600237"/>
                  <a:pt x="3720663" y="2578432"/>
                </a:cubicBezTo>
                <a:cubicBezTo>
                  <a:pt x="3734323" y="2559308"/>
                  <a:pt x="3760223" y="2546901"/>
                  <a:pt x="3783725" y="2546901"/>
                </a:cubicBezTo>
                <a:cubicBezTo>
                  <a:pt x="3931245" y="2546901"/>
                  <a:pt x="4078014" y="2567922"/>
                  <a:pt x="4225159" y="2578432"/>
                </a:cubicBezTo>
                <a:cubicBezTo>
                  <a:pt x="4293476" y="2594198"/>
                  <a:pt x="4363596" y="2603557"/>
                  <a:pt x="4430111" y="2625729"/>
                </a:cubicBezTo>
                <a:cubicBezTo>
                  <a:pt x="4673520" y="2706865"/>
                  <a:pt x="4814030" y="2758334"/>
                  <a:pt x="5013435" y="2877977"/>
                </a:cubicBezTo>
                <a:cubicBezTo>
                  <a:pt x="5116593" y="2939872"/>
                  <a:pt x="5185705" y="2980188"/>
                  <a:pt x="5249918" y="3082929"/>
                </a:cubicBezTo>
                <a:cubicBezTo>
                  <a:pt x="5308734" y="3177035"/>
                  <a:pt x="5318718" y="3247771"/>
                  <a:pt x="5344511" y="3350943"/>
                </a:cubicBezTo>
                <a:cubicBezTo>
                  <a:pt x="5328745" y="3445536"/>
                  <a:pt x="5333308" y="3545876"/>
                  <a:pt x="5297214" y="3634722"/>
                </a:cubicBezTo>
                <a:cubicBezTo>
                  <a:pt x="5249065" y="3753242"/>
                  <a:pt x="5145240" y="3872379"/>
                  <a:pt x="5029200" y="3934267"/>
                </a:cubicBezTo>
                <a:cubicBezTo>
                  <a:pt x="4955660" y="3973488"/>
                  <a:pt x="4856722" y="3993152"/>
                  <a:pt x="4776952" y="4013095"/>
                </a:cubicBezTo>
                <a:cubicBezTo>
                  <a:pt x="4698124" y="3997329"/>
                  <a:pt x="4614873" y="3996236"/>
                  <a:pt x="4540469" y="3965798"/>
                </a:cubicBezTo>
                <a:cubicBezTo>
                  <a:pt x="4495626" y="3947453"/>
                  <a:pt x="4461842" y="3907818"/>
                  <a:pt x="4430111" y="3871205"/>
                </a:cubicBezTo>
                <a:cubicBezTo>
                  <a:pt x="4347663" y="3776072"/>
                  <a:pt x="4297240" y="3657274"/>
                  <a:pt x="4256690" y="3540129"/>
                </a:cubicBezTo>
                <a:cubicBezTo>
                  <a:pt x="4231661" y="3467822"/>
                  <a:pt x="4214649" y="3392984"/>
                  <a:pt x="4193628" y="3319412"/>
                </a:cubicBezTo>
                <a:cubicBezTo>
                  <a:pt x="4154131" y="2983687"/>
                  <a:pt x="4126497" y="2903726"/>
                  <a:pt x="4209394" y="2499605"/>
                </a:cubicBezTo>
                <a:cubicBezTo>
                  <a:pt x="4216156" y="2466642"/>
                  <a:pt x="4257160" y="2449485"/>
                  <a:pt x="4288221" y="2436543"/>
                </a:cubicBezTo>
                <a:cubicBezTo>
                  <a:pt x="4322522" y="2422251"/>
                  <a:pt x="4361794" y="2426032"/>
                  <a:pt x="4398580" y="2420777"/>
                </a:cubicBezTo>
                <a:cubicBezTo>
                  <a:pt x="4503683" y="2436543"/>
                  <a:pt x="4610982" y="2441517"/>
                  <a:pt x="4713890" y="2468074"/>
                </a:cubicBezTo>
                <a:cubicBezTo>
                  <a:pt x="4775374" y="2483941"/>
                  <a:pt x="4831014" y="2517529"/>
                  <a:pt x="4887311" y="2546901"/>
                </a:cubicBezTo>
                <a:cubicBezTo>
                  <a:pt x="4952038" y="2580672"/>
                  <a:pt x="5016177" y="2616132"/>
                  <a:pt x="5076497" y="2657260"/>
                </a:cubicBezTo>
                <a:cubicBezTo>
                  <a:pt x="5181633" y="2728944"/>
                  <a:pt x="5285288" y="2821445"/>
                  <a:pt x="5360276" y="2925274"/>
                </a:cubicBezTo>
                <a:cubicBezTo>
                  <a:pt x="5436822" y="3031260"/>
                  <a:pt x="5446408" y="3089074"/>
                  <a:pt x="5486400" y="3209053"/>
                </a:cubicBezTo>
                <a:cubicBezTo>
                  <a:pt x="5481145" y="3287881"/>
                  <a:pt x="5489796" y="3368892"/>
                  <a:pt x="5470635" y="3445536"/>
                </a:cubicBezTo>
                <a:cubicBezTo>
                  <a:pt x="5462474" y="3478181"/>
                  <a:pt x="5431367" y="3500569"/>
                  <a:pt x="5407573" y="3524363"/>
                </a:cubicBezTo>
                <a:cubicBezTo>
                  <a:pt x="5328692" y="3603244"/>
                  <a:pt x="5338275" y="3585838"/>
                  <a:pt x="5234152" y="3603191"/>
                </a:cubicBezTo>
                <a:cubicBezTo>
                  <a:pt x="5160580" y="3587426"/>
                  <a:pt x="5083075" y="3584384"/>
                  <a:pt x="5013435" y="3555895"/>
                </a:cubicBezTo>
                <a:cubicBezTo>
                  <a:pt x="4905941" y="3511920"/>
                  <a:pt x="4847123" y="3413383"/>
                  <a:pt x="4792718" y="3319412"/>
                </a:cubicBezTo>
                <a:cubicBezTo>
                  <a:pt x="4701767" y="3162316"/>
                  <a:pt x="4707029" y="3139457"/>
                  <a:pt x="4650828" y="2956805"/>
                </a:cubicBezTo>
                <a:cubicBezTo>
                  <a:pt x="4631749" y="2670606"/>
                  <a:pt x="4612180" y="2628885"/>
                  <a:pt x="4698125" y="2294653"/>
                </a:cubicBezTo>
                <a:cubicBezTo>
                  <a:pt x="4718591" y="2215064"/>
                  <a:pt x="4811674" y="2119956"/>
                  <a:pt x="4887311" y="2089701"/>
                </a:cubicBezTo>
                <a:cubicBezTo>
                  <a:pt x="4926649" y="2073966"/>
                  <a:pt x="4971394" y="2079191"/>
                  <a:pt x="5013435" y="2073936"/>
                </a:cubicBezTo>
                <a:cubicBezTo>
                  <a:pt x="5065987" y="2079191"/>
                  <a:pt x="5120249" y="2075402"/>
                  <a:pt x="5171090" y="2089701"/>
                </a:cubicBezTo>
                <a:cubicBezTo>
                  <a:pt x="5289516" y="2123008"/>
                  <a:pt x="5409932" y="2156918"/>
                  <a:pt x="5517931" y="2215826"/>
                </a:cubicBezTo>
                <a:cubicBezTo>
                  <a:pt x="5662335" y="2294592"/>
                  <a:pt x="5720537" y="2318001"/>
                  <a:pt x="5849007" y="2420777"/>
                </a:cubicBezTo>
                <a:cubicBezTo>
                  <a:pt x="5966267" y="2514584"/>
                  <a:pt x="6037947" y="2590749"/>
                  <a:pt x="6132787" y="2704557"/>
                </a:cubicBezTo>
                <a:cubicBezTo>
                  <a:pt x="6171145" y="2750587"/>
                  <a:pt x="6209909" y="2796591"/>
                  <a:pt x="6243145" y="2846446"/>
                </a:cubicBezTo>
                <a:cubicBezTo>
                  <a:pt x="6312363" y="2950274"/>
                  <a:pt x="6329046" y="3001834"/>
                  <a:pt x="6369269" y="3114460"/>
                </a:cubicBezTo>
                <a:cubicBezTo>
                  <a:pt x="6380448" y="3145760"/>
                  <a:pt x="6392739" y="3176809"/>
                  <a:pt x="6400800" y="3209053"/>
                </a:cubicBezTo>
                <a:cubicBezTo>
                  <a:pt x="6408553" y="3240065"/>
                  <a:pt x="6410848" y="3272196"/>
                  <a:pt x="6416566" y="3303646"/>
                </a:cubicBezTo>
                <a:cubicBezTo>
                  <a:pt x="6421359" y="3330010"/>
                  <a:pt x="6425832" y="3356478"/>
                  <a:pt x="6432331" y="3382474"/>
                </a:cubicBezTo>
                <a:cubicBezTo>
                  <a:pt x="6439978" y="3413061"/>
                  <a:pt x="6454969" y="3455490"/>
                  <a:pt x="6479628" y="3477067"/>
                </a:cubicBezTo>
                <a:cubicBezTo>
                  <a:pt x="6508147" y="3502021"/>
                  <a:pt x="6542690" y="3519108"/>
                  <a:pt x="6574221" y="3540129"/>
                </a:cubicBezTo>
                <a:cubicBezTo>
                  <a:pt x="6626773" y="3534874"/>
                  <a:pt x="6680172" y="3535135"/>
                  <a:pt x="6731876" y="3524363"/>
                </a:cubicBezTo>
                <a:cubicBezTo>
                  <a:pt x="6940854" y="3480826"/>
                  <a:pt x="6996062" y="3436301"/>
                  <a:pt x="7204842" y="3366708"/>
                </a:cubicBezTo>
                <a:cubicBezTo>
                  <a:pt x="7252138" y="3350943"/>
                  <a:pt x="7300631" y="3338394"/>
                  <a:pt x="7346731" y="3319412"/>
                </a:cubicBezTo>
                <a:cubicBezTo>
                  <a:pt x="7390195" y="3301515"/>
                  <a:pt x="7431315" y="3278343"/>
                  <a:pt x="7472856" y="3256350"/>
                </a:cubicBezTo>
                <a:cubicBezTo>
                  <a:pt x="7569360" y="3205260"/>
                  <a:pt x="7660162" y="3158255"/>
                  <a:pt x="7740869" y="3082929"/>
                </a:cubicBezTo>
                <a:cubicBezTo>
                  <a:pt x="7831781" y="2998078"/>
                  <a:pt x="7888095" y="2908830"/>
                  <a:pt x="7945821" y="2799150"/>
                </a:cubicBezTo>
                <a:cubicBezTo>
                  <a:pt x="7969927" y="2753349"/>
                  <a:pt x="7992516" y="2706362"/>
                  <a:pt x="8008883" y="2657260"/>
                </a:cubicBezTo>
                <a:cubicBezTo>
                  <a:pt x="8024204" y="2611296"/>
                  <a:pt x="8029904" y="2562667"/>
                  <a:pt x="8040414" y="2515370"/>
                </a:cubicBezTo>
                <a:cubicBezTo>
                  <a:pt x="8029904" y="2441798"/>
                  <a:pt x="8035820" y="2363919"/>
                  <a:pt x="8008883" y="2294653"/>
                </a:cubicBezTo>
                <a:cubicBezTo>
                  <a:pt x="7996687" y="2263292"/>
                  <a:pt x="7958910" y="2248903"/>
                  <a:pt x="7930056" y="2231591"/>
                </a:cubicBezTo>
                <a:cubicBezTo>
                  <a:pt x="7866308" y="2193342"/>
                  <a:pt x="7814139" y="2194762"/>
                  <a:pt x="7740869" y="2184295"/>
                </a:cubicBezTo>
                <a:cubicBezTo>
                  <a:pt x="7667297" y="2200060"/>
                  <a:pt x="7592221" y="2209970"/>
                  <a:pt x="7520152" y="2231591"/>
                </a:cubicBezTo>
                <a:cubicBezTo>
                  <a:pt x="7445558" y="2253969"/>
                  <a:pt x="7386616" y="2306703"/>
                  <a:pt x="7330966" y="2357715"/>
                </a:cubicBezTo>
                <a:cubicBezTo>
                  <a:pt x="7298095" y="2387847"/>
                  <a:pt x="7264920" y="2418052"/>
                  <a:pt x="7236373" y="2452308"/>
                </a:cubicBezTo>
                <a:cubicBezTo>
                  <a:pt x="7212113" y="2481420"/>
                  <a:pt x="7193172" y="2514627"/>
                  <a:pt x="7173311" y="2546901"/>
                </a:cubicBezTo>
                <a:cubicBezTo>
                  <a:pt x="7115724" y="2640480"/>
                  <a:pt x="7097251" y="2683255"/>
                  <a:pt x="7047187" y="2783384"/>
                </a:cubicBezTo>
                <a:cubicBezTo>
                  <a:pt x="7036677" y="2830681"/>
                  <a:pt x="7026753" y="2878112"/>
                  <a:pt x="7015656" y="2925274"/>
                </a:cubicBezTo>
                <a:cubicBezTo>
                  <a:pt x="7005731" y="2967457"/>
                  <a:pt x="6985857" y="3008097"/>
                  <a:pt x="6984125" y="3051398"/>
                </a:cubicBezTo>
                <a:cubicBezTo>
                  <a:pt x="6980548" y="3140819"/>
                  <a:pt x="6985751" y="3231044"/>
                  <a:pt x="6999890" y="3319412"/>
                </a:cubicBezTo>
                <a:cubicBezTo>
                  <a:pt x="7012648" y="3399151"/>
                  <a:pt x="7080747" y="3509933"/>
                  <a:pt x="7126014" y="3571660"/>
                </a:cubicBezTo>
                <a:cubicBezTo>
                  <a:pt x="7187931" y="3656092"/>
                  <a:pt x="7263737" y="3728912"/>
                  <a:pt x="7346731" y="3792377"/>
                </a:cubicBezTo>
                <a:cubicBezTo>
                  <a:pt x="7391885" y="3826906"/>
                  <a:pt x="7440118" y="3857329"/>
                  <a:pt x="7488621" y="3886970"/>
                </a:cubicBezTo>
                <a:cubicBezTo>
                  <a:pt x="7577519" y="3941297"/>
                  <a:pt x="7687468" y="4000089"/>
                  <a:pt x="7788166" y="4028860"/>
                </a:cubicBezTo>
                <a:cubicBezTo>
                  <a:pt x="7844660" y="4045001"/>
                  <a:pt x="7903780" y="4049881"/>
                  <a:pt x="7961587" y="4060391"/>
                </a:cubicBezTo>
                <a:cubicBezTo>
                  <a:pt x="8124497" y="4044626"/>
                  <a:pt x="8288372" y="4036794"/>
                  <a:pt x="8450318" y="4013095"/>
                </a:cubicBezTo>
                <a:cubicBezTo>
                  <a:pt x="8504605" y="4005151"/>
                  <a:pt x="8557631" y="3987613"/>
                  <a:pt x="8607973" y="3965798"/>
                </a:cubicBezTo>
                <a:cubicBezTo>
                  <a:pt x="8650724" y="3947273"/>
                  <a:pt x="8993258" y="3781746"/>
                  <a:pt x="9080938" y="3713550"/>
                </a:cubicBezTo>
                <a:cubicBezTo>
                  <a:pt x="9149114" y="3660524"/>
                  <a:pt x="9271659" y="3517993"/>
                  <a:pt x="9317421" y="3445536"/>
                </a:cubicBezTo>
                <a:cubicBezTo>
                  <a:pt x="9396176" y="3320840"/>
                  <a:pt x="9402346" y="3267556"/>
                  <a:pt x="9443545" y="3130226"/>
                </a:cubicBezTo>
                <a:cubicBezTo>
                  <a:pt x="9458706" y="2993784"/>
                  <a:pt x="9477966" y="2896420"/>
                  <a:pt x="9443545" y="2751853"/>
                </a:cubicBezTo>
                <a:cubicBezTo>
                  <a:pt x="9432552" y="2705683"/>
                  <a:pt x="9353497" y="2626667"/>
                  <a:pt x="9317421" y="2594198"/>
                </a:cubicBezTo>
                <a:cubicBezTo>
                  <a:pt x="9286913" y="2566741"/>
                  <a:pt x="9257784" y="2536881"/>
                  <a:pt x="9222828" y="2515370"/>
                </a:cubicBezTo>
                <a:cubicBezTo>
                  <a:pt x="9188743" y="2494394"/>
                  <a:pt x="9150669" y="2480012"/>
                  <a:pt x="9112469" y="2468074"/>
                </a:cubicBezTo>
                <a:cubicBezTo>
                  <a:pt x="9008555" y="2435601"/>
                  <a:pt x="8935807" y="2432679"/>
                  <a:pt x="8828690" y="2420777"/>
                </a:cubicBezTo>
                <a:cubicBezTo>
                  <a:pt x="8734097" y="2436543"/>
                  <a:pt x="8636568" y="2439872"/>
                  <a:pt x="8544911" y="2468074"/>
                </a:cubicBezTo>
                <a:cubicBezTo>
                  <a:pt x="8497526" y="2482654"/>
                  <a:pt x="8458766" y="2517583"/>
                  <a:pt x="8418787" y="2546901"/>
                </a:cubicBezTo>
                <a:cubicBezTo>
                  <a:pt x="8313485" y="2624122"/>
                  <a:pt x="8288736" y="2658673"/>
                  <a:pt x="8213835" y="2767619"/>
                </a:cubicBezTo>
                <a:cubicBezTo>
                  <a:pt x="8142042" y="2872044"/>
                  <a:pt x="8111140" y="2927279"/>
                  <a:pt x="8071945" y="3051398"/>
                </a:cubicBezTo>
                <a:cubicBezTo>
                  <a:pt x="8060175" y="3088669"/>
                  <a:pt x="8015198" y="3319369"/>
                  <a:pt x="8008883" y="3350943"/>
                </a:cubicBezTo>
                <a:cubicBezTo>
                  <a:pt x="8024649" y="3492833"/>
                  <a:pt x="8028182" y="3636622"/>
                  <a:pt x="8056180" y="3776612"/>
                </a:cubicBezTo>
                <a:cubicBezTo>
                  <a:pt x="8065398" y="3822703"/>
                  <a:pt x="8097123" y="3861262"/>
                  <a:pt x="8119242" y="3902736"/>
                </a:cubicBezTo>
                <a:cubicBezTo>
                  <a:pt x="8139180" y="3940120"/>
                  <a:pt x="8156471" y="3979513"/>
                  <a:pt x="8182304" y="4013095"/>
                </a:cubicBezTo>
                <a:cubicBezTo>
                  <a:pt x="8235364" y="4082074"/>
                  <a:pt x="8315124" y="4140144"/>
                  <a:pt x="8387256" y="4186515"/>
                </a:cubicBezTo>
                <a:cubicBezTo>
                  <a:pt x="8422895" y="4209426"/>
                  <a:pt x="8458276" y="4233842"/>
                  <a:pt x="8497614" y="4249577"/>
                </a:cubicBezTo>
                <a:cubicBezTo>
                  <a:pt x="8573625" y="4279982"/>
                  <a:pt x="8669920" y="4286881"/>
                  <a:pt x="8749863" y="4296874"/>
                </a:cubicBezTo>
                <a:cubicBezTo>
                  <a:pt x="8791904" y="4291619"/>
                  <a:pt x="8834883" y="4291384"/>
                  <a:pt x="8875987" y="4281108"/>
                </a:cubicBezTo>
                <a:cubicBezTo>
                  <a:pt x="8956151" y="4261067"/>
                  <a:pt x="9066040" y="4208294"/>
                  <a:pt x="9128235" y="4154984"/>
                </a:cubicBezTo>
                <a:cubicBezTo>
                  <a:pt x="9184991" y="4106336"/>
                  <a:pt x="9268883" y="3984048"/>
                  <a:pt x="9301656" y="3918501"/>
                </a:cubicBezTo>
                <a:cubicBezTo>
                  <a:pt x="9326968" y="3867877"/>
                  <a:pt x="9343697" y="3813398"/>
                  <a:pt x="9364718" y="3760846"/>
                </a:cubicBezTo>
                <a:cubicBezTo>
                  <a:pt x="9380626" y="3617671"/>
                  <a:pt x="9399669" y="3520492"/>
                  <a:pt x="9364718" y="3366708"/>
                </a:cubicBezTo>
                <a:cubicBezTo>
                  <a:pt x="9351234" y="3307377"/>
                  <a:pt x="9252413" y="3221195"/>
                  <a:pt x="9207063" y="3193288"/>
                </a:cubicBezTo>
                <a:cubicBezTo>
                  <a:pt x="9172978" y="3172312"/>
                  <a:pt x="9134525" y="3159083"/>
                  <a:pt x="9096704" y="3145991"/>
                </a:cubicBezTo>
                <a:cubicBezTo>
                  <a:pt x="8997756" y="3111740"/>
                  <a:pt x="8797159" y="3051398"/>
                  <a:pt x="8797159" y="3051398"/>
                </a:cubicBezTo>
                <a:cubicBezTo>
                  <a:pt x="8623738" y="3061908"/>
                  <a:pt x="8448272" y="3054366"/>
                  <a:pt x="8276897" y="3082929"/>
                </a:cubicBezTo>
                <a:cubicBezTo>
                  <a:pt x="8223528" y="3091824"/>
                  <a:pt x="8180025" y="3131745"/>
                  <a:pt x="8135007" y="3161757"/>
                </a:cubicBezTo>
                <a:cubicBezTo>
                  <a:pt x="8085152" y="3194993"/>
                  <a:pt x="8034098" y="3228403"/>
                  <a:pt x="7993118" y="3272115"/>
                </a:cubicBezTo>
                <a:cubicBezTo>
                  <a:pt x="7957403" y="3310211"/>
                  <a:pt x="7827641" y="3532144"/>
                  <a:pt x="7803931" y="3571660"/>
                </a:cubicBezTo>
                <a:cubicBezTo>
                  <a:pt x="7788166" y="3634722"/>
                  <a:pt x="7769893" y="3697210"/>
                  <a:pt x="7756635" y="3760846"/>
                </a:cubicBezTo>
                <a:cubicBezTo>
                  <a:pt x="7723511" y="3919840"/>
                  <a:pt x="7723674" y="3965758"/>
                  <a:pt x="7709338" y="4123453"/>
                </a:cubicBezTo>
                <a:cubicBezTo>
                  <a:pt x="7714593" y="4228556"/>
                  <a:pt x="7710725" y="4334515"/>
                  <a:pt x="7725104" y="4438763"/>
                </a:cubicBezTo>
                <a:cubicBezTo>
                  <a:pt x="7731916" y="4488150"/>
                  <a:pt x="7753418" y="4534553"/>
                  <a:pt x="7772400" y="4580653"/>
                </a:cubicBezTo>
                <a:cubicBezTo>
                  <a:pt x="7822612" y="4702596"/>
                  <a:pt x="7840455" y="4720068"/>
                  <a:pt x="7930056" y="4817136"/>
                </a:cubicBezTo>
                <a:cubicBezTo>
                  <a:pt x="7960302" y="4849902"/>
                  <a:pt x="7989586" y="4884179"/>
                  <a:pt x="8024649" y="4911729"/>
                </a:cubicBezTo>
                <a:cubicBezTo>
                  <a:pt x="8063632" y="4942359"/>
                  <a:pt x="8107563" y="4966251"/>
                  <a:pt x="8150773" y="4990557"/>
                </a:cubicBezTo>
                <a:cubicBezTo>
                  <a:pt x="8191740" y="5013601"/>
                  <a:pt x="8232886" y="5037115"/>
                  <a:pt x="8276897" y="5053619"/>
                </a:cubicBezTo>
                <a:cubicBezTo>
                  <a:pt x="8317473" y="5068835"/>
                  <a:pt x="8360980" y="5074640"/>
                  <a:pt x="8403021" y="5085150"/>
                </a:cubicBezTo>
                <a:cubicBezTo>
                  <a:pt x="8517878" y="5077493"/>
                  <a:pt x="8638809" y="5100050"/>
                  <a:pt x="8734097" y="5022088"/>
                </a:cubicBezTo>
                <a:cubicBezTo>
                  <a:pt x="8765864" y="4996097"/>
                  <a:pt x="8786649" y="4959026"/>
                  <a:pt x="8812925" y="4927495"/>
                </a:cubicBezTo>
                <a:cubicBezTo>
                  <a:pt x="8842830" y="4847747"/>
                  <a:pt x="8894633" y="4730149"/>
                  <a:pt x="8891752" y="4643715"/>
                </a:cubicBezTo>
                <a:cubicBezTo>
                  <a:pt x="8884791" y="4434893"/>
                  <a:pt x="8878538" y="4345984"/>
                  <a:pt x="8765628" y="4202281"/>
                </a:cubicBezTo>
                <a:cubicBezTo>
                  <a:pt x="8738078" y="4167218"/>
                  <a:pt x="8707698" y="4133070"/>
                  <a:pt x="8671035" y="4107688"/>
                </a:cubicBezTo>
                <a:cubicBezTo>
                  <a:pt x="8645433" y="4089963"/>
                  <a:pt x="8456764" y="4021425"/>
                  <a:pt x="8434552" y="4013095"/>
                </a:cubicBezTo>
                <a:cubicBezTo>
                  <a:pt x="8350469" y="4018350"/>
                  <a:pt x="8265404" y="4015010"/>
                  <a:pt x="8182304" y="4028860"/>
                </a:cubicBezTo>
                <a:cubicBezTo>
                  <a:pt x="8087380" y="4044681"/>
                  <a:pt x="8018687" y="4097732"/>
                  <a:pt x="7945821" y="4154984"/>
                </a:cubicBezTo>
                <a:cubicBezTo>
                  <a:pt x="7907724" y="4184917"/>
                  <a:pt x="7866994" y="4212791"/>
                  <a:pt x="7835463" y="4249577"/>
                </a:cubicBezTo>
                <a:cubicBezTo>
                  <a:pt x="7803199" y="4287219"/>
                  <a:pt x="7779832" y="4331885"/>
                  <a:pt x="7756635" y="4375701"/>
                </a:cubicBezTo>
                <a:cubicBezTo>
                  <a:pt x="7732418" y="4421444"/>
                  <a:pt x="7710671" y="4468739"/>
                  <a:pt x="7693573" y="4517591"/>
                </a:cubicBezTo>
                <a:cubicBezTo>
                  <a:pt x="7650039" y="4641974"/>
                  <a:pt x="7638146" y="4735728"/>
                  <a:pt x="7614745" y="4864432"/>
                </a:cubicBezTo>
                <a:cubicBezTo>
                  <a:pt x="7620000" y="5032598"/>
                  <a:pt x="7622508" y="5200872"/>
                  <a:pt x="7630511" y="5368929"/>
                </a:cubicBezTo>
                <a:cubicBezTo>
                  <a:pt x="7633023" y="5421683"/>
                  <a:pt x="7634819" y="5475028"/>
                  <a:pt x="7646276" y="5526584"/>
                </a:cubicBezTo>
                <a:cubicBezTo>
                  <a:pt x="7656016" y="5570415"/>
                  <a:pt x="7675576" y="5611572"/>
                  <a:pt x="7693573" y="5652708"/>
                </a:cubicBezTo>
                <a:cubicBezTo>
                  <a:pt x="7705454" y="5679865"/>
                  <a:pt x="7796528" y="5861388"/>
                  <a:pt x="7819697" y="5889191"/>
                </a:cubicBezTo>
                <a:cubicBezTo>
                  <a:pt x="7845973" y="5920722"/>
                  <a:pt x="7881757" y="5942994"/>
                  <a:pt x="7914290" y="5968019"/>
                </a:cubicBezTo>
                <a:cubicBezTo>
                  <a:pt x="7986308" y="6023417"/>
                  <a:pt x="8045874" y="6070374"/>
                  <a:pt x="8135007" y="6094143"/>
                </a:cubicBezTo>
                <a:cubicBezTo>
                  <a:pt x="8175945" y="6105060"/>
                  <a:pt x="8219090" y="6104653"/>
                  <a:pt x="8261131" y="6109908"/>
                </a:cubicBezTo>
                <a:cubicBezTo>
                  <a:pt x="8345214" y="6104653"/>
                  <a:pt x="8430904" y="6111325"/>
                  <a:pt x="8513380" y="6094143"/>
                </a:cubicBezTo>
                <a:cubicBezTo>
                  <a:pt x="8559396" y="6084556"/>
                  <a:pt x="8601600" y="6058877"/>
                  <a:pt x="8639504" y="6031081"/>
                </a:cubicBezTo>
                <a:cubicBezTo>
                  <a:pt x="8729990" y="5964724"/>
                  <a:pt x="8785055" y="5880647"/>
                  <a:pt x="8828690" y="5778832"/>
                </a:cubicBezTo>
                <a:cubicBezTo>
                  <a:pt x="8854875" y="5717733"/>
                  <a:pt x="8870731" y="5652708"/>
                  <a:pt x="8891752" y="5589646"/>
                </a:cubicBezTo>
                <a:cubicBezTo>
                  <a:pt x="8902263" y="5442498"/>
                  <a:pt x="8923284" y="5295360"/>
                  <a:pt x="8891752" y="5148212"/>
                </a:cubicBezTo>
                <a:cubicBezTo>
                  <a:pt x="8856348" y="4982992"/>
                  <a:pt x="8789403" y="4869412"/>
                  <a:pt x="8686800" y="4738308"/>
                </a:cubicBezTo>
                <a:cubicBezTo>
                  <a:pt x="8638652" y="4676785"/>
                  <a:pt x="8588097" y="4616151"/>
                  <a:pt x="8529145" y="4564888"/>
                </a:cubicBezTo>
                <a:cubicBezTo>
                  <a:pt x="8466444" y="4510365"/>
                  <a:pt x="8393739" y="4468470"/>
                  <a:pt x="8324194" y="4422998"/>
                </a:cubicBezTo>
                <a:cubicBezTo>
                  <a:pt x="8177783" y="4327268"/>
                  <a:pt x="8066534" y="4256284"/>
                  <a:pt x="7898525" y="4202281"/>
                </a:cubicBezTo>
                <a:cubicBezTo>
                  <a:pt x="7826892" y="4179256"/>
                  <a:pt x="7751380" y="4170750"/>
                  <a:pt x="7677807" y="4154984"/>
                </a:cubicBezTo>
                <a:cubicBezTo>
                  <a:pt x="7551683" y="4165494"/>
                  <a:pt x="7423396" y="4160993"/>
                  <a:pt x="7299435" y="4186515"/>
                </a:cubicBezTo>
                <a:cubicBezTo>
                  <a:pt x="7193709" y="4208282"/>
                  <a:pt x="7068805" y="4318245"/>
                  <a:pt x="6999890" y="4391467"/>
                </a:cubicBezTo>
                <a:cubicBezTo>
                  <a:pt x="6920493" y="4475826"/>
                  <a:pt x="6839772" y="4601097"/>
                  <a:pt x="6794938" y="4706777"/>
                </a:cubicBezTo>
                <a:cubicBezTo>
                  <a:pt x="6746892" y="4820028"/>
                  <a:pt x="6690821" y="4932583"/>
                  <a:pt x="6668814" y="5053619"/>
                </a:cubicBezTo>
                <a:lnTo>
                  <a:pt x="6637283" y="5227039"/>
                </a:lnTo>
                <a:cubicBezTo>
                  <a:pt x="6620585" y="5410724"/>
                  <a:pt x="6605822" y="5479745"/>
                  <a:pt x="6637283" y="5684239"/>
                </a:cubicBezTo>
                <a:cubicBezTo>
                  <a:pt x="6644110" y="5728617"/>
                  <a:pt x="6663451" y="5770745"/>
                  <a:pt x="6684580" y="5810363"/>
                </a:cubicBezTo>
                <a:cubicBezTo>
                  <a:pt x="6705854" y="5850251"/>
                  <a:pt x="6734206" y="5886212"/>
                  <a:pt x="6763407" y="5920722"/>
                </a:cubicBezTo>
                <a:cubicBezTo>
                  <a:pt x="6827900" y="5996942"/>
                  <a:pt x="6892628" y="6051086"/>
                  <a:pt x="6984125" y="6094143"/>
                </a:cubicBezTo>
                <a:cubicBezTo>
                  <a:pt x="7068163" y="6133690"/>
                  <a:pt x="7178237" y="6153044"/>
                  <a:pt x="7267904" y="6172970"/>
                </a:cubicBezTo>
                <a:cubicBezTo>
                  <a:pt x="7441230" y="6152579"/>
                  <a:pt x="7532867" y="6185471"/>
                  <a:pt x="7646276" y="6062612"/>
                </a:cubicBezTo>
                <a:cubicBezTo>
                  <a:pt x="7679903" y="6026183"/>
                  <a:pt x="7698828" y="5978529"/>
                  <a:pt x="7725104" y="5936488"/>
                </a:cubicBezTo>
                <a:cubicBezTo>
                  <a:pt x="7740869" y="5878681"/>
                  <a:pt x="7763289" y="5822288"/>
                  <a:pt x="7772400" y="5763067"/>
                </a:cubicBezTo>
                <a:cubicBezTo>
                  <a:pt x="7784413" y="5684983"/>
                  <a:pt x="7790713" y="5605546"/>
                  <a:pt x="7788166" y="5526584"/>
                </a:cubicBezTo>
                <a:cubicBezTo>
                  <a:pt x="7782617" y="5354558"/>
                  <a:pt x="7743540" y="5180943"/>
                  <a:pt x="7677807" y="5022088"/>
                </a:cubicBezTo>
                <a:cubicBezTo>
                  <a:pt x="7648140" y="4950392"/>
                  <a:pt x="7612298" y="4880453"/>
                  <a:pt x="7567449" y="4817136"/>
                </a:cubicBezTo>
                <a:cubicBezTo>
                  <a:pt x="7471208" y="4681266"/>
                  <a:pt x="7365756" y="4596213"/>
                  <a:pt x="7220607" y="4517591"/>
                </a:cubicBezTo>
                <a:cubicBezTo>
                  <a:pt x="7049157" y="4424722"/>
                  <a:pt x="7016444" y="4436459"/>
                  <a:pt x="6826469" y="4407232"/>
                </a:cubicBezTo>
                <a:cubicBezTo>
                  <a:pt x="6705600" y="4422998"/>
                  <a:pt x="6582324" y="4425811"/>
                  <a:pt x="6463863" y="4454529"/>
                </a:cubicBezTo>
                <a:cubicBezTo>
                  <a:pt x="6406762" y="4468372"/>
                  <a:pt x="6357689" y="4505042"/>
                  <a:pt x="6306207" y="4533357"/>
                </a:cubicBezTo>
                <a:cubicBezTo>
                  <a:pt x="6252508" y="4562892"/>
                  <a:pt x="6195336" y="4588363"/>
                  <a:pt x="6148552" y="4627950"/>
                </a:cubicBezTo>
                <a:cubicBezTo>
                  <a:pt x="5971000" y="4778186"/>
                  <a:pt x="5907342" y="4849237"/>
                  <a:pt x="5801711" y="5022088"/>
                </a:cubicBezTo>
                <a:cubicBezTo>
                  <a:pt x="5773498" y="5068255"/>
                  <a:pt x="5745921" y="5115022"/>
                  <a:pt x="5722883" y="5163977"/>
                </a:cubicBezTo>
                <a:cubicBezTo>
                  <a:pt x="5685222" y="5244007"/>
                  <a:pt x="5662492" y="5330192"/>
                  <a:pt x="5644056" y="5416226"/>
                </a:cubicBezTo>
                <a:cubicBezTo>
                  <a:pt x="5637358" y="5447482"/>
                  <a:pt x="5633545" y="5479288"/>
                  <a:pt x="5628290" y="5510819"/>
                </a:cubicBezTo>
                <a:cubicBezTo>
                  <a:pt x="5633465" y="5588447"/>
                  <a:pt x="5600759" y="5745653"/>
                  <a:pt x="5691352" y="5810363"/>
                </a:cubicBezTo>
                <a:cubicBezTo>
                  <a:pt x="5708984" y="5822957"/>
                  <a:pt x="5733393" y="5820874"/>
                  <a:pt x="5754414" y="5826129"/>
                </a:cubicBezTo>
                <a:cubicBezTo>
                  <a:pt x="5764924" y="5799853"/>
                  <a:pt x="5785945" y="5775601"/>
                  <a:pt x="5785945" y="5747301"/>
                </a:cubicBezTo>
                <a:cubicBezTo>
                  <a:pt x="5785945" y="5645447"/>
                  <a:pt x="5737370" y="5468328"/>
                  <a:pt x="5707118" y="5368929"/>
                </a:cubicBezTo>
                <a:cubicBezTo>
                  <a:pt x="5687764" y="5305336"/>
                  <a:pt x="5662728" y="5243540"/>
                  <a:pt x="5644056" y="5179743"/>
                </a:cubicBezTo>
                <a:cubicBezTo>
                  <a:pt x="5532184" y="4797516"/>
                  <a:pt x="5538889" y="4813362"/>
                  <a:pt x="5470635" y="4517591"/>
                </a:cubicBezTo>
                <a:cubicBezTo>
                  <a:pt x="5510715" y="4257070"/>
                  <a:pt x="5432587" y="4149590"/>
                  <a:pt x="5612525" y="4044626"/>
                </a:cubicBezTo>
                <a:cubicBezTo>
                  <a:pt x="5647095" y="4024460"/>
                  <a:pt x="5684212" y="4007641"/>
                  <a:pt x="5722883" y="3997329"/>
                </a:cubicBezTo>
                <a:cubicBezTo>
                  <a:pt x="5763821" y="3986412"/>
                  <a:pt x="5806966" y="3986818"/>
                  <a:pt x="5849007" y="3981563"/>
                </a:cubicBezTo>
                <a:cubicBezTo>
                  <a:pt x="5894303" y="3986596"/>
                  <a:pt x="6203741" y="4012684"/>
                  <a:pt x="6290442" y="4044626"/>
                </a:cubicBezTo>
                <a:cubicBezTo>
                  <a:pt x="6392672" y="4082290"/>
                  <a:pt x="6482981" y="4158337"/>
                  <a:pt x="6558456" y="4233812"/>
                </a:cubicBezTo>
                <a:cubicBezTo>
                  <a:pt x="6597957" y="4273313"/>
                  <a:pt x="6637827" y="4313455"/>
                  <a:pt x="6668814" y="4359936"/>
                </a:cubicBezTo>
                <a:cubicBezTo>
                  <a:pt x="6701405" y="4408823"/>
                  <a:pt x="6721366" y="4465039"/>
                  <a:pt x="6747642" y="4517591"/>
                </a:cubicBezTo>
                <a:cubicBezTo>
                  <a:pt x="6789162" y="4725191"/>
                  <a:pt x="6806083" y="4715066"/>
                  <a:pt x="6731876" y="4974791"/>
                </a:cubicBezTo>
                <a:cubicBezTo>
                  <a:pt x="6717012" y="5026815"/>
                  <a:pt x="6684251" y="5072479"/>
                  <a:pt x="6653049" y="5116681"/>
                </a:cubicBezTo>
                <a:cubicBezTo>
                  <a:pt x="6593087" y="5201627"/>
                  <a:pt x="6480150" y="5306284"/>
                  <a:pt x="6400800" y="5368929"/>
                </a:cubicBezTo>
                <a:cubicBezTo>
                  <a:pt x="6270776" y="5471579"/>
                  <a:pt x="6048091" y="5603245"/>
                  <a:pt x="5912069" y="5652708"/>
                </a:cubicBezTo>
                <a:cubicBezTo>
                  <a:pt x="5854262" y="5673729"/>
                  <a:pt x="5797992" y="5699586"/>
                  <a:pt x="5738649" y="5715770"/>
                </a:cubicBezTo>
                <a:cubicBezTo>
                  <a:pt x="5681965" y="5731229"/>
                  <a:pt x="5623035" y="5736791"/>
                  <a:pt x="5565228" y="5747301"/>
                </a:cubicBezTo>
                <a:cubicBezTo>
                  <a:pt x="5439104" y="5742046"/>
                  <a:pt x="5312273" y="5745869"/>
                  <a:pt x="5186856" y="5731536"/>
                </a:cubicBezTo>
                <a:cubicBezTo>
                  <a:pt x="5127325" y="5724732"/>
                  <a:pt x="5070028" y="5703923"/>
                  <a:pt x="5013435" y="5684239"/>
                </a:cubicBezTo>
                <a:cubicBezTo>
                  <a:pt x="4948910" y="5661795"/>
                  <a:pt x="4884224" y="5638126"/>
                  <a:pt x="4824249" y="5605412"/>
                </a:cubicBezTo>
                <a:cubicBezTo>
                  <a:pt x="4767934" y="5574695"/>
                  <a:pt x="4715471" y="5536598"/>
                  <a:pt x="4666594" y="5495053"/>
                </a:cubicBezTo>
                <a:cubicBezTo>
                  <a:pt x="4609967" y="5446920"/>
                  <a:pt x="4556000" y="5394918"/>
                  <a:pt x="4508938" y="5337398"/>
                </a:cubicBezTo>
                <a:cubicBezTo>
                  <a:pt x="4418563" y="5226941"/>
                  <a:pt x="4337649" y="5076716"/>
                  <a:pt x="4288221" y="4943260"/>
                </a:cubicBezTo>
                <a:cubicBezTo>
                  <a:pt x="4261646" y="4871507"/>
                  <a:pt x="4246180" y="4796115"/>
                  <a:pt x="4225159" y="4722543"/>
                </a:cubicBezTo>
                <a:cubicBezTo>
                  <a:pt x="4210710" y="4534693"/>
                  <a:pt x="4178579" y="4448079"/>
                  <a:pt x="4288221" y="4265343"/>
                </a:cubicBezTo>
                <a:cubicBezTo>
                  <a:pt x="4325071" y="4203927"/>
                  <a:pt x="4489385" y="4182102"/>
                  <a:pt x="4540469" y="4170750"/>
                </a:cubicBezTo>
                <a:cubicBezTo>
                  <a:pt x="4656083" y="4186515"/>
                  <a:pt x="4773912" y="4190555"/>
                  <a:pt x="4887311" y="4218046"/>
                </a:cubicBezTo>
                <a:cubicBezTo>
                  <a:pt x="4949022" y="4233006"/>
                  <a:pt x="5003936" y="4268477"/>
                  <a:pt x="5060731" y="4296874"/>
                </a:cubicBezTo>
                <a:cubicBezTo>
                  <a:pt x="5185492" y="4359255"/>
                  <a:pt x="5274320" y="4406461"/>
                  <a:pt x="5376042" y="4501826"/>
                </a:cubicBezTo>
                <a:cubicBezTo>
                  <a:pt x="5474718" y="4594335"/>
                  <a:pt x="5496134" y="4643524"/>
                  <a:pt x="5565228" y="4754074"/>
                </a:cubicBezTo>
                <a:cubicBezTo>
                  <a:pt x="5589877" y="4840346"/>
                  <a:pt x="5612525" y="4898259"/>
                  <a:pt x="5612525" y="4990557"/>
                </a:cubicBezTo>
                <a:cubicBezTo>
                  <a:pt x="5612525" y="5027716"/>
                  <a:pt x="5607687" y="5065399"/>
                  <a:pt x="5596759" y="5100915"/>
                </a:cubicBezTo>
                <a:cubicBezTo>
                  <a:pt x="5578954" y="5158783"/>
                  <a:pt x="5528971" y="5231765"/>
                  <a:pt x="5486400" y="5274336"/>
                </a:cubicBezTo>
                <a:cubicBezTo>
                  <a:pt x="5457377" y="5303358"/>
                  <a:pt x="5427002" y="5332046"/>
                  <a:pt x="5391807" y="5353163"/>
                </a:cubicBezTo>
                <a:cubicBezTo>
                  <a:pt x="5177256" y="5481894"/>
                  <a:pt x="5222822" y="5435572"/>
                  <a:pt x="5044966" y="5510819"/>
                </a:cubicBezTo>
                <a:cubicBezTo>
                  <a:pt x="4949632" y="5551153"/>
                  <a:pt x="4843999" y="5574834"/>
                  <a:pt x="4761187" y="5636943"/>
                </a:cubicBezTo>
                <a:cubicBezTo>
                  <a:pt x="4719369" y="5668306"/>
                  <a:pt x="4561501" y="5782433"/>
                  <a:pt x="4524704" y="5826129"/>
                </a:cubicBezTo>
                <a:cubicBezTo>
                  <a:pt x="4413963" y="5957633"/>
                  <a:pt x="4398245" y="6000220"/>
                  <a:pt x="4335518" y="6125674"/>
                </a:cubicBezTo>
                <a:cubicBezTo>
                  <a:pt x="4340773" y="6188736"/>
                  <a:pt x="4333427" y="6254151"/>
                  <a:pt x="4351283" y="6314860"/>
                </a:cubicBezTo>
                <a:cubicBezTo>
                  <a:pt x="4364101" y="6358441"/>
                  <a:pt x="4459334" y="6434191"/>
                  <a:pt x="4493173" y="6456750"/>
                </a:cubicBezTo>
                <a:cubicBezTo>
                  <a:pt x="4528426" y="6480252"/>
                  <a:pt x="4564715" y="6502830"/>
                  <a:pt x="4603531" y="6519812"/>
                </a:cubicBezTo>
                <a:cubicBezTo>
                  <a:pt x="4693015" y="6558961"/>
                  <a:pt x="4807522" y="6584306"/>
                  <a:pt x="4903076" y="6598639"/>
                </a:cubicBezTo>
                <a:cubicBezTo>
                  <a:pt x="4955305" y="6606474"/>
                  <a:pt x="5008179" y="6609150"/>
                  <a:pt x="5060731" y="6614405"/>
                </a:cubicBezTo>
                <a:cubicBezTo>
                  <a:pt x="5368302" y="6592436"/>
                  <a:pt x="5423519" y="6661554"/>
                  <a:pt x="5596759" y="6519812"/>
                </a:cubicBezTo>
                <a:cubicBezTo>
                  <a:pt x="5625519" y="6496281"/>
                  <a:pt x="5649311" y="6467260"/>
                  <a:pt x="5675587" y="6440984"/>
                </a:cubicBezTo>
                <a:cubicBezTo>
                  <a:pt x="5699946" y="6343549"/>
                  <a:pt x="5722883" y="6275729"/>
                  <a:pt x="5722883" y="6172970"/>
                </a:cubicBezTo>
                <a:cubicBezTo>
                  <a:pt x="5722883" y="6014345"/>
                  <a:pt x="5704347" y="5973507"/>
                  <a:pt x="5644056" y="5826129"/>
                </a:cubicBezTo>
                <a:cubicBezTo>
                  <a:pt x="5594489" y="5704966"/>
                  <a:pt x="5553200" y="5612437"/>
                  <a:pt x="5470635" y="5510819"/>
                </a:cubicBezTo>
                <a:cubicBezTo>
                  <a:pt x="5437829" y="5470443"/>
                  <a:pt x="5402609" y="5430698"/>
                  <a:pt x="5360276" y="5400460"/>
                </a:cubicBezTo>
                <a:cubicBezTo>
                  <a:pt x="5311766" y="5365810"/>
                  <a:pt x="5195662" y="5337661"/>
                  <a:pt x="5139559" y="5321632"/>
                </a:cubicBezTo>
                <a:cubicBezTo>
                  <a:pt x="5060731" y="5326887"/>
                  <a:pt x="4980910" y="5323861"/>
                  <a:pt x="4903076" y="5337398"/>
                </a:cubicBezTo>
                <a:cubicBezTo>
                  <a:pt x="4858840" y="5345091"/>
                  <a:pt x="4817112" y="5364615"/>
                  <a:pt x="4776952" y="5384695"/>
                </a:cubicBezTo>
                <a:cubicBezTo>
                  <a:pt x="4671863" y="5437240"/>
                  <a:pt x="4617518" y="5484978"/>
                  <a:pt x="4540469" y="5573881"/>
                </a:cubicBezTo>
                <a:cubicBezTo>
                  <a:pt x="4464318" y="5661747"/>
                  <a:pt x="4418987" y="5738019"/>
                  <a:pt x="4367049" y="5841895"/>
                </a:cubicBezTo>
                <a:cubicBezTo>
                  <a:pt x="4343903" y="5888188"/>
                  <a:pt x="4322746" y="5935546"/>
                  <a:pt x="4303987" y="5983784"/>
                </a:cubicBezTo>
                <a:cubicBezTo>
                  <a:pt x="4285917" y="6030249"/>
                  <a:pt x="4272456" y="6078377"/>
                  <a:pt x="4256690" y="6125674"/>
                </a:cubicBezTo>
                <a:cubicBezTo>
                  <a:pt x="4232655" y="6341998"/>
                  <a:pt x="4223730" y="6337811"/>
                  <a:pt x="4272456" y="6630170"/>
                </a:cubicBezTo>
                <a:cubicBezTo>
                  <a:pt x="4279036" y="6669648"/>
                  <a:pt x="4298010" y="6706927"/>
                  <a:pt x="4319752" y="6740529"/>
                </a:cubicBezTo>
                <a:cubicBezTo>
                  <a:pt x="4356312" y="6797031"/>
                  <a:pt x="4404297" y="6845266"/>
                  <a:pt x="4445876" y="6898184"/>
                </a:cubicBezTo>
                <a:cubicBezTo>
                  <a:pt x="4462110" y="6918845"/>
                  <a:pt x="4474593" y="6942666"/>
                  <a:pt x="4493173" y="6961246"/>
                </a:cubicBezTo>
                <a:cubicBezTo>
                  <a:pt x="4508938" y="6977012"/>
                  <a:pt x="4559587" y="7020014"/>
                  <a:pt x="4540469" y="7008543"/>
                </a:cubicBezTo>
                <a:cubicBezTo>
                  <a:pt x="4475390" y="6969495"/>
                  <a:pt x="4429949" y="6943930"/>
                  <a:pt x="4367049" y="6898184"/>
                </a:cubicBezTo>
                <a:cubicBezTo>
                  <a:pt x="4282048" y="6836365"/>
                  <a:pt x="4208807" y="6756002"/>
                  <a:pt x="4114800" y="6708998"/>
                </a:cubicBezTo>
                <a:cubicBezTo>
                  <a:pt x="4062248" y="6682722"/>
                  <a:pt x="4007993" y="6659608"/>
                  <a:pt x="3957145" y="6630170"/>
                </a:cubicBezTo>
                <a:cubicBezTo>
                  <a:pt x="3907951" y="6601689"/>
                  <a:pt x="3864946" y="6563182"/>
                  <a:pt x="3815256" y="6535577"/>
                </a:cubicBezTo>
                <a:cubicBezTo>
                  <a:pt x="3770012" y="6510441"/>
                  <a:pt x="3721225" y="6492222"/>
                  <a:pt x="3673366" y="6472515"/>
                </a:cubicBezTo>
                <a:cubicBezTo>
                  <a:pt x="3558656" y="6425282"/>
                  <a:pt x="3550165" y="6426054"/>
                  <a:pt x="3436883" y="6393688"/>
                </a:cubicBezTo>
                <a:cubicBezTo>
                  <a:pt x="3352800" y="6414709"/>
                  <a:pt x="3265106" y="6424561"/>
                  <a:pt x="3184635" y="6456750"/>
                </a:cubicBezTo>
                <a:cubicBezTo>
                  <a:pt x="3127322" y="6479675"/>
                  <a:pt x="3098490" y="6570380"/>
                  <a:pt x="3074276" y="6614405"/>
                </a:cubicBezTo>
                <a:cubicBezTo>
                  <a:pt x="3033440" y="6688653"/>
                  <a:pt x="2995156" y="6764617"/>
                  <a:pt x="2948152" y="6835122"/>
                </a:cubicBezTo>
                <a:cubicBezTo>
                  <a:pt x="2927131" y="6866653"/>
                  <a:pt x="2911886" y="6902919"/>
                  <a:pt x="2885090" y="6929715"/>
                </a:cubicBezTo>
                <a:cubicBezTo>
                  <a:pt x="2827045" y="6987760"/>
                  <a:pt x="2769326" y="7050659"/>
                  <a:pt x="2695904" y="7087370"/>
                </a:cubicBezTo>
                <a:cubicBezTo>
                  <a:pt x="2645348" y="7112648"/>
                  <a:pt x="2543079" y="7166098"/>
                  <a:pt x="2490952" y="7181963"/>
                </a:cubicBezTo>
                <a:cubicBezTo>
                  <a:pt x="2286488" y="7244191"/>
                  <a:pt x="2281253" y="7239708"/>
                  <a:pt x="2112580" y="7260791"/>
                </a:cubicBezTo>
                <a:cubicBezTo>
                  <a:pt x="1965435" y="7255536"/>
                  <a:pt x="1817531" y="7260851"/>
                  <a:pt x="1671145" y="7245026"/>
                </a:cubicBezTo>
                <a:cubicBezTo>
                  <a:pt x="1621579" y="7239668"/>
                  <a:pt x="1575721" y="7215799"/>
                  <a:pt x="1529256" y="7197729"/>
                </a:cubicBezTo>
                <a:cubicBezTo>
                  <a:pt x="1481018" y="7178970"/>
                  <a:pt x="1433109" y="7158884"/>
                  <a:pt x="1387366" y="7134667"/>
                </a:cubicBezTo>
                <a:cubicBezTo>
                  <a:pt x="1298933" y="7087849"/>
                  <a:pt x="1239310" y="7043067"/>
                  <a:pt x="1166649" y="6977012"/>
                </a:cubicBezTo>
                <a:cubicBezTo>
                  <a:pt x="1106506" y="6922337"/>
                  <a:pt x="1073665" y="6892265"/>
                  <a:pt x="1040525" y="6819357"/>
                </a:cubicBezTo>
                <a:cubicBezTo>
                  <a:pt x="1011951" y="6756494"/>
                  <a:pt x="1006297" y="6711277"/>
                  <a:pt x="993228" y="6645936"/>
                </a:cubicBezTo>
                <a:cubicBezTo>
                  <a:pt x="1014498" y="6482869"/>
                  <a:pt x="1020409" y="6285778"/>
                  <a:pt x="1087821" y="6125674"/>
                </a:cubicBezTo>
                <a:cubicBezTo>
                  <a:pt x="1121312" y="6046132"/>
                  <a:pt x="1215863" y="5899442"/>
                  <a:pt x="1277007" y="5841895"/>
                </a:cubicBezTo>
                <a:cubicBezTo>
                  <a:pt x="1323720" y="5797930"/>
                  <a:pt x="1379657" y="5764540"/>
                  <a:pt x="1434663" y="5731536"/>
                </a:cubicBezTo>
                <a:cubicBezTo>
                  <a:pt x="1535340" y="5671129"/>
                  <a:pt x="1668307" y="5616813"/>
                  <a:pt x="1781504" y="5589646"/>
                </a:cubicBezTo>
                <a:cubicBezTo>
                  <a:pt x="1848716" y="5573515"/>
                  <a:pt x="1918677" y="5571671"/>
                  <a:pt x="1986456" y="5558115"/>
                </a:cubicBezTo>
                <a:cubicBezTo>
                  <a:pt x="2050196" y="5545367"/>
                  <a:pt x="2111373" y="5520557"/>
                  <a:pt x="2175642" y="5510819"/>
                </a:cubicBezTo>
                <a:cubicBezTo>
                  <a:pt x="2285249" y="5494212"/>
                  <a:pt x="2396716" y="5493039"/>
                  <a:pt x="2506718" y="5479288"/>
                </a:cubicBezTo>
                <a:lnTo>
                  <a:pt x="2632842" y="5463522"/>
                </a:lnTo>
                <a:cubicBezTo>
                  <a:pt x="2706414" y="5468777"/>
                  <a:pt x="2789847" y="5442122"/>
                  <a:pt x="2853559" y="5479288"/>
                </a:cubicBezTo>
                <a:cubicBezTo>
                  <a:pt x="2882268" y="5496035"/>
                  <a:pt x="2838169" y="5544827"/>
                  <a:pt x="2822028" y="5573881"/>
                </a:cubicBezTo>
                <a:cubicBezTo>
                  <a:pt x="2807183" y="5600601"/>
                  <a:pt x="2732425" y="5653945"/>
                  <a:pt x="2711669" y="5668474"/>
                </a:cubicBezTo>
                <a:cubicBezTo>
                  <a:pt x="2610474" y="5739311"/>
                  <a:pt x="2516742" y="5796752"/>
                  <a:pt x="2396359" y="5841895"/>
                </a:cubicBezTo>
                <a:cubicBezTo>
                  <a:pt x="2354318" y="5857660"/>
                  <a:pt x="2311371" y="5871194"/>
                  <a:pt x="2270235" y="5889191"/>
                </a:cubicBezTo>
                <a:cubicBezTo>
                  <a:pt x="2227172" y="5908031"/>
                  <a:pt x="2186788" y="5932556"/>
                  <a:pt x="2144111" y="5952253"/>
                </a:cubicBezTo>
                <a:cubicBezTo>
                  <a:pt x="2050123" y="5995632"/>
                  <a:pt x="1954924" y="6036336"/>
                  <a:pt x="1860331" y="6078377"/>
                </a:cubicBezTo>
                <a:cubicBezTo>
                  <a:pt x="1813035" y="6099398"/>
                  <a:pt x="1763686" y="6116303"/>
                  <a:pt x="1718442" y="6141439"/>
                </a:cubicBezTo>
                <a:cubicBezTo>
                  <a:pt x="1671145" y="6167715"/>
                  <a:pt x="1623287" y="6193005"/>
                  <a:pt x="1576552" y="6220267"/>
                </a:cubicBezTo>
                <a:cubicBezTo>
                  <a:pt x="1497146" y="6266587"/>
                  <a:pt x="1424564" y="6325945"/>
                  <a:pt x="1340069" y="6362157"/>
                </a:cubicBezTo>
                <a:cubicBezTo>
                  <a:pt x="1254866" y="6398672"/>
                  <a:pt x="1214809" y="6413283"/>
                  <a:pt x="1135118" y="6456750"/>
                </a:cubicBezTo>
                <a:cubicBezTo>
                  <a:pt x="1108217" y="6471423"/>
                  <a:pt x="1084292" y="6491601"/>
                  <a:pt x="1056290" y="6504046"/>
                </a:cubicBezTo>
                <a:cubicBezTo>
                  <a:pt x="1036490" y="6512846"/>
                  <a:pt x="1013784" y="6512960"/>
                  <a:pt x="993228" y="6519812"/>
                </a:cubicBezTo>
                <a:cubicBezTo>
                  <a:pt x="978102" y="6524854"/>
                  <a:pt x="894781" y="6561573"/>
                  <a:pt x="867104" y="6567108"/>
                </a:cubicBezTo>
                <a:cubicBezTo>
                  <a:pt x="830666" y="6574396"/>
                  <a:pt x="793399" y="6576765"/>
                  <a:pt x="756745" y="6582874"/>
                </a:cubicBezTo>
                <a:cubicBezTo>
                  <a:pt x="730314" y="6587279"/>
                  <a:pt x="704194" y="6593384"/>
                  <a:pt x="677918" y="6598639"/>
                </a:cubicBezTo>
                <a:cubicBezTo>
                  <a:pt x="754741" y="6713874"/>
                  <a:pt x="660968" y="6568977"/>
                  <a:pt x="740980" y="6708998"/>
                </a:cubicBezTo>
                <a:cubicBezTo>
                  <a:pt x="772735" y="6764569"/>
                  <a:pt x="831540" y="6871053"/>
                  <a:pt x="882869" y="6929715"/>
                </a:cubicBezTo>
                <a:cubicBezTo>
                  <a:pt x="929110" y="6982562"/>
                  <a:pt x="953440" y="7000392"/>
                  <a:pt x="1008994" y="7040074"/>
                </a:cubicBezTo>
                <a:cubicBezTo>
                  <a:pt x="1024412" y="7051087"/>
                  <a:pt x="1038874" y="7064141"/>
                  <a:pt x="1056290" y="7071605"/>
                </a:cubicBezTo>
                <a:cubicBezTo>
                  <a:pt x="1076206" y="7080140"/>
                  <a:pt x="1098331" y="7082115"/>
                  <a:pt x="1119352" y="7087370"/>
                </a:cubicBezTo>
                <a:cubicBezTo>
                  <a:pt x="1177159" y="7076860"/>
                  <a:pt x="1237033" y="7074419"/>
                  <a:pt x="1292773" y="7055839"/>
                </a:cubicBezTo>
                <a:cubicBezTo>
                  <a:pt x="1337818" y="7040824"/>
                  <a:pt x="1379107" y="6981517"/>
                  <a:pt x="1403131" y="6945481"/>
                </a:cubicBezTo>
                <a:cubicBezTo>
                  <a:pt x="1457205" y="6864370"/>
                  <a:pt x="1528232" y="6721488"/>
                  <a:pt x="1545021" y="6645936"/>
                </a:cubicBezTo>
                <a:lnTo>
                  <a:pt x="1576552" y="6504046"/>
                </a:lnTo>
                <a:cubicBezTo>
                  <a:pt x="1566042" y="6367412"/>
                  <a:pt x="1562018" y="6230123"/>
                  <a:pt x="1545021" y="6094143"/>
                </a:cubicBezTo>
                <a:cubicBezTo>
                  <a:pt x="1535929" y="6021407"/>
                  <a:pt x="1500762" y="5971056"/>
                  <a:pt x="1450428" y="5920722"/>
                </a:cubicBezTo>
                <a:cubicBezTo>
                  <a:pt x="1431848" y="5902142"/>
                  <a:pt x="1409229" y="5888001"/>
                  <a:pt x="1387366" y="5873426"/>
                </a:cubicBezTo>
                <a:cubicBezTo>
                  <a:pt x="1323278" y="5830701"/>
                  <a:pt x="1290708" y="5812313"/>
                  <a:pt x="1213945" y="5794598"/>
                </a:cubicBezTo>
                <a:cubicBezTo>
                  <a:pt x="1188220" y="5788661"/>
                  <a:pt x="996140" y="5765402"/>
                  <a:pt x="977463" y="5763067"/>
                </a:cubicBezTo>
                <a:cubicBezTo>
                  <a:pt x="861849" y="5773577"/>
                  <a:pt x="744771" y="5773459"/>
                  <a:pt x="630621" y="5794598"/>
                </a:cubicBezTo>
                <a:cubicBezTo>
                  <a:pt x="600491" y="5800178"/>
                  <a:pt x="576897" y="5824323"/>
                  <a:pt x="551794" y="5841895"/>
                </a:cubicBezTo>
                <a:cubicBezTo>
                  <a:pt x="504411" y="5875063"/>
                  <a:pt x="452580" y="5914198"/>
                  <a:pt x="425669" y="5968019"/>
                </a:cubicBezTo>
                <a:cubicBezTo>
                  <a:pt x="400357" y="6018643"/>
                  <a:pt x="383628" y="6073122"/>
                  <a:pt x="362607" y="6125674"/>
                </a:cubicBezTo>
                <a:cubicBezTo>
                  <a:pt x="340084" y="6181982"/>
                  <a:pt x="329003" y="6216012"/>
                  <a:pt x="299545" y="6267563"/>
                </a:cubicBezTo>
                <a:cubicBezTo>
                  <a:pt x="290144" y="6284014"/>
                  <a:pt x="282570" y="6302730"/>
                  <a:pt x="268014" y="6314860"/>
                </a:cubicBezTo>
                <a:cubicBezTo>
                  <a:pt x="249959" y="6329906"/>
                  <a:pt x="225973" y="6335881"/>
                  <a:pt x="204952" y="6346391"/>
                </a:cubicBezTo>
                <a:cubicBezTo>
                  <a:pt x="159075" y="6277575"/>
                  <a:pt x="131407" y="6250148"/>
                  <a:pt x="110359" y="6172970"/>
                </a:cubicBezTo>
                <a:cubicBezTo>
                  <a:pt x="101948" y="6142130"/>
                  <a:pt x="101782" y="6109524"/>
                  <a:pt x="94594" y="6078377"/>
                </a:cubicBezTo>
                <a:cubicBezTo>
                  <a:pt x="85991" y="6041099"/>
                  <a:pt x="71079" y="6005428"/>
                  <a:pt x="63063" y="5968019"/>
                </a:cubicBezTo>
                <a:cubicBezTo>
                  <a:pt x="32780" y="5826699"/>
                  <a:pt x="61626" y="5882011"/>
                  <a:pt x="31531" y="5731536"/>
                </a:cubicBezTo>
                <a:cubicBezTo>
                  <a:pt x="24028" y="5694021"/>
                  <a:pt x="10510" y="5657963"/>
                  <a:pt x="0" y="5621177"/>
                </a:cubicBezTo>
                <a:cubicBezTo>
                  <a:pt x="5255" y="5463522"/>
                  <a:pt x="3351" y="5305465"/>
                  <a:pt x="15766" y="5148212"/>
                </a:cubicBezTo>
                <a:cubicBezTo>
                  <a:pt x="19177" y="5105011"/>
                  <a:pt x="37372" y="5064271"/>
                  <a:pt x="47297" y="5022088"/>
                </a:cubicBezTo>
                <a:cubicBezTo>
                  <a:pt x="58394" y="4974926"/>
                  <a:pt x="63507" y="4926162"/>
                  <a:pt x="78828" y="4880198"/>
                </a:cubicBezTo>
                <a:cubicBezTo>
                  <a:pt x="120203" y="4756073"/>
                  <a:pt x="233153" y="4574582"/>
                  <a:pt x="299545" y="4486060"/>
                </a:cubicBezTo>
                <a:cubicBezTo>
                  <a:pt x="331076" y="4444019"/>
                  <a:pt x="355253" y="4395286"/>
                  <a:pt x="394138" y="4359936"/>
                </a:cubicBezTo>
                <a:cubicBezTo>
                  <a:pt x="526823" y="4239314"/>
                  <a:pt x="749659" y="4084739"/>
                  <a:pt x="930166" y="4044626"/>
                </a:cubicBezTo>
                <a:lnTo>
                  <a:pt x="1213945" y="3981563"/>
                </a:lnTo>
                <a:cubicBezTo>
                  <a:pt x="1303283" y="3986818"/>
                  <a:pt x="1393591" y="3983190"/>
                  <a:pt x="1481959" y="3997329"/>
                </a:cubicBezTo>
                <a:cubicBezTo>
                  <a:pt x="1539931" y="4006605"/>
                  <a:pt x="1685341" y="4081626"/>
                  <a:pt x="1734207" y="4107688"/>
                </a:cubicBezTo>
                <a:cubicBezTo>
                  <a:pt x="1802119" y="4143908"/>
                  <a:pt x="1897259" y="4198695"/>
                  <a:pt x="1954925" y="4249577"/>
                </a:cubicBezTo>
                <a:cubicBezTo>
                  <a:pt x="2010653" y="4298748"/>
                  <a:pt x="2060028" y="4354680"/>
                  <a:pt x="2112580" y="4407232"/>
                </a:cubicBezTo>
                <a:lnTo>
                  <a:pt x="2175642" y="4470295"/>
                </a:lnTo>
                <a:cubicBezTo>
                  <a:pt x="2196663" y="4491316"/>
                  <a:pt x="2220453" y="4509891"/>
                  <a:pt x="2238704" y="4533357"/>
                </a:cubicBezTo>
                <a:lnTo>
                  <a:pt x="2349063" y="4675246"/>
                </a:lnTo>
                <a:cubicBezTo>
                  <a:pt x="2551636" y="4933065"/>
                  <a:pt x="2285201" y="4584014"/>
                  <a:pt x="2459421" y="4832901"/>
                </a:cubicBezTo>
                <a:cubicBezTo>
                  <a:pt x="2533519" y="4938755"/>
                  <a:pt x="2505346" y="4884567"/>
                  <a:pt x="2585545" y="4974791"/>
                </a:cubicBezTo>
                <a:cubicBezTo>
                  <a:pt x="2607901" y="4999941"/>
                  <a:pt x="2625869" y="5028814"/>
                  <a:pt x="2648607" y="5053619"/>
                </a:cubicBezTo>
                <a:cubicBezTo>
                  <a:pt x="2683761" y="5091968"/>
                  <a:pt x="2722180" y="5127191"/>
                  <a:pt x="2758966" y="5163977"/>
                </a:cubicBezTo>
                <a:cubicBezTo>
                  <a:pt x="2774732" y="5179743"/>
                  <a:pt x="2785111" y="5204224"/>
                  <a:pt x="2806263" y="5211274"/>
                </a:cubicBezTo>
                <a:lnTo>
                  <a:pt x="2853559" y="5227039"/>
                </a:lnTo>
                <a:cubicBezTo>
                  <a:pt x="2890345" y="5211274"/>
                  <a:pt x="2932326" y="5204314"/>
                  <a:pt x="2963918" y="5179743"/>
                </a:cubicBezTo>
                <a:cubicBezTo>
                  <a:pt x="2982469" y="5165314"/>
                  <a:pt x="2988017" y="5138977"/>
                  <a:pt x="2995449" y="5116681"/>
                </a:cubicBezTo>
                <a:cubicBezTo>
                  <a:pt x="3002791" y="5094654"/>
                  <a:pt x="3024334" y="4959134"/>
                  <a:pt x="3026980" y="4943260"/>
                </a:cubicBezTo>
                <a:cubicBezTo>
                  <a:pt x="3021725" y="4864432"/>
                  <a:pt x="3021888" y="4785055"/>
                  <a:pt x="3011214" y="4706777"/>
                </a:cubicBezTo>
                <a:cubicBezTo>
                  <a:pt x="3002163" y="4640404"/>
                  <a:pt x="2959735" y="4545313"/>
                  <a:pt x="2932387" y="4486060"/>
                </a:cubicBezTo>
                <a:cubicBezTo>
                  <a:pt x="2908015" y="4433253"/>
                  <a:pt x="2880396" y="4371007"/>
                  <a:pt x="2837794" y="4328405"/>
                </a:cubicBezTo>
                <a:cubicBezTo>
                  <a:pt x="2819214" y="4309825"/>
                  <a:pt x="2794681" y="4298208"/>
                  <a:pt x="2774731" y="4281108"/>
                </a:cubicBezTo>
                <a:cubicBezTo>
                  <a:pt x="2757803" y="4266598"/>
                  <a:pt x="2746925" y="4244640"/>
                  <a:pt x="2727435" y="4233812"/>
                </a:cubicBezTo>
                <a:cubicBezTo>
                  <a:pt x="2698381" y="4217671"/>
                  <a:pt x="2664373" y="4212791"/>
                  <a:pt x="2632842" y="4202281"/>
                </a:cubicBezTo>
                <a:lnTo>
                  <a:pt x="2585545" y="4186515"/>
                </a:lnTo>
                <a:cubicBezTo>
                  <a:pt x="2564524" y="4202281"/>
                  <a:pt x="2538249" y="4212791"/>
                  <a:pt x="2522483" y="4233812"/>
                </a:cubicBezTo>
                <a:cubicBezTo>
                  <a:pt x="2486484" y="4281811"/>
                  <a:pt x="2482700" y="4370407"/>
                  <a:pt x="2475187" y="4422998"/>
                </a:cubicBezTo>
                <a:cubicBezTo>
                  <a:pt x="2480442" y="4517591"/>
                  <a:pt x="2477554" y="4612990"/>
                  <a:pt x="2490952" y="4706777"/>
                </a:cubicBezTo>
                <a:cubicBezTo>
                  <a:pt x="2497154" y="4750188"/>
                  <a:pt x="2563175" y="4941749"/>
                  <a:pt x="2585545" y="4990557"/>
                </a:cubicBezTo>
                <a:cubicBezTo>
                  <a:pt x="2676312" y="5188595"/>
                  <a:pt x="2674938" y="5210284"/>
                  <a:pt x="2790497" y="5337398"/>
                </a:cubicBezTo>
                <a:cubicBezTo>
                  <a:pt x="2815493" y="5364894"/>
                  <a:pt x="2840565" y="5392695"/>
                  <a:pt x="2869325" y="5416226"/>
                </a:cubicBezTo>
                <a:cubicBezTo>
                  <a:pt x="2898655" y="5440223"/>
                  <a:pt x="2931947" y="5458943"/>
                  <a:pt x="2963918" y="5479288"/>
                </a:cubicBezTo>
                <a:cubicBezTo>
                  <a:pt x="2989770" y="5495739"/>
                  <a:pt x="3014460" y="5514799"/>
                  <a:pt x="3042745" y="5526584"/>
                </a:cubicBezTo>
                <a:cubicBezTo>
                  <a:pt x="3078060" y="5541299"/>
                  <a:pt x="3116318" y="5547605"/>
                  <a:pt x="3153104" y="5558115"/>
                </a:cubicBezTo>
                <a:cubicBezTo>
                  <a:pt x="3263463" y="5542350"/>
                  <a:pt x="3376029" y="5537857"/>
                  <a:pt x="3484180" y="5510819"/>
                </a:cubicBezTo>
                <a:cubicBezTo>
                  <a:pt x="3525283" y="5500543"/>
                  <a:pt x="3558899" y="5470668"/>
                  <a:pt x="3594538" y="5447757"/>
                </a:cubicBezTo>
                <a:cubicBezTo>
                  <a:pt x="3632565" y="5423311"/>
                  <a:pt x="3671679" y="5399592"/>
                  <a:pt x="3704897" y="5368929"/>
                </a:cubicBezTo>
                <a:cubicBezTo>
                  <a:pt x="3786104" y="5293969"/>
                  <a:pt x="3820524" y="5224916"/>
                  <a:pt x="3878318" y="5132446"/>
                </a:cubicBezTo>
                <a:cubicBezTo>
                  <a:pt x="3894083" y="5079894"/>
                  <a:pt x="3914311" y="5028480"/>
                  <a:pt x="3925614" y="4974791"/>
                </a:cubicBezTo>
                <a:cubicBezTo>
                  <a:pt x="3935418" y="4928224"/>
                  <a:pt x="3935820" y="4880163"/>
                  <a:pt x="3941380" y="4832901"/>
                </a:cubicBezTo>
                <a:cubicBezTo>
                  <a:pt x="3946330" y="4790823"/>
                  <a:pt x="3951890" y="4748818"/>
                  <a:pt x="3957145" y="4706777"/>
                </a:cubicBezTo>
                <a:cubicBezTo>
                  <a:pt x="3936994" y="4606020"/>
                  <a:pt x="3956956" y="4554252"/>
                  <a:pt x="3878318" y="4501826"/>
                </a:cubicBezTo>
                <a:cubicBezTo>
                  <a:pt x="3864491" y="4492608"/>
                  <a:pt x="3846787" y="4491315"/>
                  <a:pt x="3831021" y="4486060"/>
                </a:cubicBezTo>
                <a:cubicBezTo>
                  <a:pt x="3783724" y="4496570"/>
                  <a:pt x="3733664" y="4498505"/>
                  <a:pt x="3689131" y="4517591"/>
                </a:cubicBezTo>
                <a:cubicBezTo>
                  <a:pt x="3602887" y="4554553"/>
                  <a:pt x="3595210" y="4610505"/>
                  <a:pt x="3563007" y="4691012"/>
                </a:cubicBezTo>
                <a:cubicBezTo>
                  <a:pt x="3546332" y="4732701"/>
                  <a:pt x="3531476" y="4775095"/>
                  <a:pt x="3515711" y="4817136"/>
                </a:cubicBezTo>
                <a:cubicBezTo>
                  <a:pt x="3481138" y="5128281"/>
                  <a:pt x="3482205" y="5060130"/>
                  <a:pt x="3515711" y="5573881"/>
                </a:cubicBezTo>
                <a:cubicBezTo>
                  <a:pt x="3518201" y="5612058"/>
                  <a:pt x="3535144" y="5647944"/>
                  <a:pt x="3547242" y="5684239"/>
                </a:cubicBezTo>
                <a:cubicBezTo>
                  <a:pt x="3556191" y="5711087"/>
                  <a:pt x="3565029" y="5738328"/>
                  <a:pt x="3578773" y="5763067"/>
                </a:cubicBezTo>
                <a:cubicBezTo>
                  <a:pt x="3604054" y="5808574"/>
                  <a:pt x="3637521" y="5837581"/>
                  <a:pt x="3673366" y="5873426"/>
                </a:cubicBezTo>
                <a:cubicBezTo>
                  <a:pt x="3720663" y="5857660"/>
                  <a:pt x="3775372" y="5856042"/>
                  <a:pt x="3815256" y="5826129"/>
                </a:cubicBezTo>
                <a:cubicBezTo>
                  <a:pt x="3843458" y="5804977"/>
                  <a:pt x="3850695" y="5764735"/>
                  <a:pt x="3862552" y="5731536"/>
                </a:cubicBezTo>
                <a:cubicBezTo>
                  <a:pt x="3872817" y="5702795"/>
                  <a:pt x="3921597" y="5486286"/>
                  <a:pt x="3925614" y="5463522"/>
                </a:cubicBezTo>
                <a:cubicBezTo>
                  <a:pt x="3932977" y="5421798"/>
                  <a:pt x="3935388" y="5379341"/>
                  <a:pt x="3941380" y="5337398"/>
                </a:cubicBezTo>
                <a:cubicBezTo>
                  <a:pt x="3945901" y="5305753"/>
                  <a:pt x="3938565" y="5268817"/>
                  <a:pt x="3957145" y="5242805"/>
                </a:cubicBezTo>
                <a:cubicBezTo>
                  <a:pt x="3969739" y="5225173"/>
                  <a:pt x="3999186" y="5232294"/>
                  <a:pt x="4020207" y="5227039"/>
                </a:cubicBezTo>
                <a:cubicBezTo>
                  <a:pt x="4069085" y="5349234"/>
                  <a:pt x="4028293" y="5269353"/>
                  <a:pt x="4114800" y="5384695"/>
                </a:cubicBezTo>
                <a:cubicBezTo>
                  <a:pt x="4193361" y="5489442"/>
                  <a:pt x="4187492" y="5504414"/>
                  <a:pt x="4288221" y="5589646"/>
                </a:cubicBezTo>
                <a:cubicBezTo>
                  <a:pt x="4364375" y="5654084"/>
                  <a:pt x="4433479" y="5691625"/>
                  <a:pt x="4524704" y="5731536"/>
                </a:cubicBezTo>
                <a:cubicBezTo>
                  <a:pt x="4565840" y="5749533"/>
                  <a:pt x="4607972" y="5765439"/>
                  <a:pt x="4650828" y="5778832"/>
                </a:cubicBezTo>
                <a:cubicBezTo>
                  <a:pt x="4692191" y="5791758"/>
                  <a:pt x="4734911" y="5799853"/>
                  <a:pt x="4776952" y="5810363"/>
                </a:cubicBezTo>
                <a:cubicBezTo>
                  <a:pt x="4981091" y="5792612"/>
                  <a:pt x="5093471" y="5820934"/>
                  <a:pt x="5249918" y="5731536"/>
                </a:cubicBezTo>
                <a:cubicBezTo>
                  <a:pt x="5357552" y="5670031"/>
                  <a:pt x="5476852" y="5548235"/>
                  <a:pt x="5549463" y="5463522"/>
                </a:cubicBezTo>
                <a:cubicBezTo>
                  <a:pt x="5580994" y="5426736"/>
                  <a:pt x="5614122" y="5391260"/>
                  <a:pt x="5644056" y="5353163"/>
                </a:cubicBezTo>
                <a:cubicBezTo>
                  <a:pt x="5671985" y="5317616"/>
                  <a:pt x="5692474" y="5276255"/>
                  <a:pt x="5722883" y="5242805"/>
                </a:cubicBezTo>
                <a:cubicBezTo>
                  <a:pt x="5763983" y="5197595"/>
                  <a:pt x="5829003" y="5163368"/>
                  <a:pt x="5880538" y="5132446"/>
                </a:cubicBezTo>
                <a:cubicBezTo>
                  <a:pt x="5954111" y="5148212"/>
                  <a:pt x="6029273" y="5157835"/>
                  <a:pt x="6101256" y="5179743"/>
                </a:cubicBezTo>
                <a:cubicBezTo>
                  <a:pt x="6150771" y="5194813"/>
                  <a:pt x="6196370" y="5220648"/>
                  <a:pt x="6243145" y="5242805"/>
                </a:cubicBezTo>
                <a:cubicBezTo>
                  <a:pt x="6341607" y="5289445"/>
                  <a:pt x="6486444" y="5371986"/>
                  <a:pt x="6589987" y="5400460"/>
                </a:cubicBezTo>
                <a:cubicBezTo>
                  <a:pt x="6783387" y="5453645"/>
                  <a:pt x="7068420" y="5509702"/>
                  <a:pt x="7283669" y="5526584"/>
                </a:cubicBezTo>
                <a:cubicBezTo>
                  <a:pt x="7309477" y="5528608"/>
                  <a:pt x="7970637" y="5565848"/>
                  <a:pt x="8119242" y="5573881"/>
                </a:cubicBezTo>
                <a:lnTo>
                  <a:pt x="8418787" y="5589646"/>
                </a:lnTo>
                <a:cubicBezTo>
                  <a:pt x="8618483" y="5610667"/>
                  <a:pt x="8821384" y="5611341"/>
                  <a:pt x="9017876" y="5652708"/>
                </a:cubicBezTo>
                <a:lnTo>
                  <a:pt x="9317421" y="5715770"/>
                </a:lnTo>
                <a:cubicBezTo>
                  <a:pt x="9406472" y="5733085"/>
                  <a:pt x="9496623" y="5744565"/>
                  <a:pt x="9585435" y="5763067"/>
                </a:cubicBezTo>
                <a:cubicBezTo>
                  <a:pt x="10649902" y="5984832"/>
                  <a:pt x="9698721" y="5808224"/>
                  <a:pt x="10279118" y="5904957"/>
                </a:cubicBezTo>
                <a:cubicBezTo>
                  <a:pt x="10337073" y="5914616"/>
                  <a:pt x="10394202" y="5929488"/>
                  <a:pt x="10452538" y="5936488"/>
                </a:cubicBezTo>
                <a:cubicBezTo>
                  <a:pt x="10525773" y="5945276"/>
                  <a:pt x="10599799" y="5945575"/>
                  <a:pt x="10673256" y="5952253"/>
                </a:cubicBezTo>
                <a:cubicBezTo>
                  <a:pt x="10715451" y="5956089"/>
                  <a:pt x="10757339" y="5962764"/>
                  <a:pt x="10799380" y="5968019"/>
                </a:cubicBezTo>
                <a:cubicBezTo>
                  <a:pt x="10783614" y="5983784"/>
                  <a:pt x="10771573" y="6004487"/>
                  <a:pt x="10752083" y="6015315"/>
                </a:cubicBezTo>
                <a:cubicBezTo>
                  <a:pt x="10723029" y="6031456"/>
                  <a:pt x="10657490" y="6046846"/>
                  <a:pt x="10657490" y="6046846"/>
                </a:cubicBezTo>
                <a:lnTo>
                  <a:pt x="10641725" y="5983784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9 CuadroTexto"/>
          <p:cNvSpPr txBox="1"/>
          <p:nvPr/>
        </p:nvSpPr>
        <p:spPr>
          <a:xfrm>
            <a:off x="4764123" y="-1144102"/>
            <a:ext cx="5208477" cy="9325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60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dLib BT" pitchFamily="82" charset="0"/>
              </a:rPr>
              <a:t>?</a:t>
            </a:r>
            <a:endParaRPr lang="ca-ES" sz="60000" dirty="0">
              <a:solidFill>
                <a:schemeClr val="accent2">
                  <a:lumMod val="40000"/>
                  <a:lumOff val="60000"/>
                </a:schemeClr>
              </a:solidFill>
              <a:latin typeface="AdLib BT" pitchFamily="82" charset="0"/>
            </a:endParaRPr>
          </a:p>
        </p:txBody>
      </p:sp>
      <p:sp>
        <p:nvSpPr>
          <p:cNvPr id="65" name="2 Marcador de contenido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681296"/>
            <a:ext cx="4449688" cy="101951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a-ES" sz="8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CONCURS</a:t>
            </a:r>
            <a:endParaRPr kumimoji="0" lang="es-ES" sz="8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39552" y="1916832"/>
            <a:ext cx="4536504" cy="1368724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a-ES" sz="4800" b="1" dirty="0" smtClean="0">
                <a:latin typeface="+mj-lt"/>
                <a:ea typeface="+mj-ea"/>
                <a:cs typeface="+mj-cs"/>
              </a:rPr>
              <a:t>Quants municipis hi ha al Maresme?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4437112"/>
            <a:ext cx="1907704" cy="79208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ca-ES" sz="10000" b="1" dirty="0" smtClean="0">
                <a:latin typeface="+mj-lt"/>
                <a:ea typeface="+mj-ea"/>
                <a:cs typeface="+mj-cs"/>
              </a:rPr>
              <a:t>12 		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358227" y="-1144102"/>
            <a:ext cx="3749744" cy="9325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60000" dirty="0" smtClean="0">
                <a:solidFill>
                  <a:schemeClr val="accent2"/>
                </a:solidFill>
                <a:latin typeface="+mj-lt"/>
              </a:rPr>
              <a:t>?</a:t>
            </a:r>
            <a:endParaRPr lang="ca-ES" sz="60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234065" y="4437112"/>
            <a:ext cx="18501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0000" b="1" dirty="0" smtClean="0"/>
              <a:t>30</a:t>
            </a:r>
            <a:endParaRPr lang="ca-ES" sz="10000" dirty="0"/>
          </a:p>
        </p:txBody>
      </p:sp>
      <p:sp>
        <p:nvSpPr>
          <p:cNvPr id="13" name="12 Rectángulo"/>
          <p:cNvSpPr/>
          <p:nvPr/>
        </p:nvSpPr>
        <p:spPr>
          <a:xfrm>
            <a:off x="2267744" y="4462080"/>
            <a:ext cx="16716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0000" b="1" dirty="0" smtClean="0"/>
              <a:t>84</a:t>
            </a:r>
            <a:endParaRPr lang="ca-ES" sz="1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Forma libre"/>
          <p:cNvSpPr/>
          <p:nvPr/>
        </p:nvSpPr>
        <p:spPr>
          <a:xfrm>
            <a:off x="-789552" y="-243408"/>
            <a:ext cx="10258096" cy="4498428"/>
          </a:xfrm>
          <a:custGeom>
            <a:avLst/>
            <a:gdLst>
              <a:gd name="connsiteX0" fmla="*/ 10068910 w 10258096"/>
              <a:gd name="connsiteY0" fmla="*/ 3944007 h 4498428"/>
              <a:gd name="connsiteX1" fmla="*/ 9737834 w 10258096"/>
              <a:gd name="connsiteY1" fmla="*/ 3644462 h 4498428"/>
              <a:gd name="connsiteX2" fmla="*/ 8760372 w 10258096"/>
              <a:gd name="connsiteY2" fmla="*/ 4306614 h 4498428"/>
              <a:gd name="connsiteX3" fmla="*/ 7956331 w 10258096"/>
              <a:gd name="connsiteY3" fmla="*/ 3817883 h 4498428"/>
              <a:gd name="connsiteX4" fmla="*/ 7593724 w 10258096"/>
              <a:gd name="connsiteY4" fmla="*/ 4259318 h 4498428"/>
              <a:gd name="connsiteX5" fmla="*/ 7136524 w 10258096"/>
              <a:gd name="connsiteY5" fmla="*/ 3770587 h 4498428"/>
              <a:gd name="connsiteX6" fmla="*/ 6127531 w 10258096"/>
              <a:gd name="connsiteY6" fmla="*/ 4401207 h 4498428"/>
              <a:gd name="connsiteX7" fmla="*/ 5260427 w 10258096"/>
              <a:gd name="connsiteY7" fmla="*/ 3707524 h 4498428"/>
              <a:gd name="connsiteX8" fmla="*/ 4645572 w 10258096"/>
              <a:gd name="connsiteY8" fmla="*/ 4401207 h 4498428"/>
              <a:gd name="connsiteX9" fmla="*/ 4219903 w 10258096"/>
              <a:gd name="connsiteY9" fmla="*/ 3928242 h 4498428"/>
              <a:gd name="connsiteX10" fmla="*/ 3904593 w 10258096"/>
              <a:gd name="connsiteY10" fmla="*/ 4480035 h 4498428"/>
              <a:gd name="connsiteX11" fmla="*/ 3321269 w 10258096"/>
              <a:gd name="connsiteY11" fmla="*/ 4038600 h 4498428"/>
              <a:gd name="connsiteX12" fmla="*/ 2990193 w 10258096"/>
              <a:gd name="connsiteY12" fmla="*/ 4338145 h 4498428"/>
              <a:gd name="connsiteX13" fmla="*/ 2217683 w 10258096"/>
              <a:gd name="connsiteY13" fmla="*/ 4054366 h 4498428"/>
              <a:gd name="connsiteX14" fmla="*/ 1965434 w 10258096"/>
              <a:gd name="connsiteY14" fmla="*/ 4212021 h 4498428"/>
              <a:gd name="connsiteX15" fmla="*/ 1271751 w 10258096"/>
              <a:gd name="connsiteY15" fmla="*/ 4148959 h 4498428"/>
              <a:gd name="connsiteX16" fmla="*/ 767255 w 10258096"/>
              <a:gd name="connsiteY16" fmla="*/ 4070131 h 4498428"/>
              <a:gd name="connsiteX17" fmla="*/ 593834 w 10258096"/>
              <a:gd name="connsiteY17" fmla="*/ 3928242 h 4498428"/>
              <a:gd name="connsiteX18" fmla="*/ 26276 w 10258096"/>
              <a:gd name="connsiteY18" fmla="*/ 4259318 h 4498428"/>
              <a:gd name="connsiteX19" fmla="*/ 436179 w 10258096"/>
              <a:gd name="connsiteY19" fmla="*/ 3786352 h 4498428"/>
              <a:gd name="connsiteX20" fmla="*/ 1098331 w 10258096"/>
              <a:gd name="connsiteY20" fmla="*/ 4196255 h 4498428"/>
              <a:gd name="connsiteX21" fmla="*/ 1397876 w 10258096"/>
              <a:gd name="connsiteY21" fmla="*/ 3849414 h 4498428"/>
              <a:gd name="connsiteX22" fmla="*/ 2028496 w 10258096"/>
              <a:gd name="connsiteY22" fmla="*/ 4101662 h 4498428"/>
              <a:gd name="connsiteX23" fmla="*/ 2832538 w 10258096"/>
              <a:gd name="connsiteY23" fmla="*/ 3802118 h 4498428"/>
              <a:gd name="connsiteX24" fmla="*/ 3352800 w 10258096"/>
              <a:gd name="connsiteY24" fmla="*/ 4275083 h 4498428"/>
              <a:gd name="connsiteX25" fmla="*/ 3762703 w 10258096"/>
              <a:gd name="connsiteY25" fmla="*/ 3644462 h 4498428"/>
              <a:gd name="connsiteX26" fmla="*/ 4014951 w 10258096"/>
              <a:gd name="connsiteY26" fmla="*/ 4133193 h 4498428"/>
              <a:gd name="connsiteX27" fmla="*/ 4156841 w 10258096"/>
              <a:gd name="connsiteY27" fmla="*/ 4038600 h 4498428"/>
              <a:gd name="connsiteX28" fmla="*/ 4409089 w 10258096"/>
              <a:gd name="connsiteY28" fmla="*/ 3754821 h 4498428"/>
              <a:gd name="connsiteX29" fmla="*/ 4724400 w 10258096"/>
              <a:gd name="connsiteY29" fmla="*/ 4101662 h 4498428"/>
              <a:gd name="connsiteX30" fmla="*/ 5150069 w 10258096"/>
              <a:gd name="connsiteY30" fmla="*/ 3707524 h 4498428"/>
              <a:gd name="connsiteX31" fmla="*/ 5307724 w 10258096"/>
              <a:gd name="connsiteY31" fmla="*/ 4022835 h 4498428"/>
              <a:gd name="connsiteX32" fmla="*/ 6032938 w 10258096"/>
              <a:gd name="connsiteY32" fmla="*/ 3928242 h 4498428"/>
              <a:gd name="connsiteX33" fmla="*/ 6458607 w 10258096"/>
              <a:gd name="connsiteY33" fmla="*/ 4196255 h 4498428"/>
              <a:gd name="connsiteX34" fmla="*/ 6915807 w 10258096"/>
              <a:gd name="connsiteY34" fmla="*/ 3549869 h 4498428"/>
              <a:gd name="connsiteX35" fmla="*/ 7467600 w 10258096"/>
              <a:gd name="connsiteY35" fmla="*/ 3865180 h 4498428"/>
              <a:gd name="connsiteX36" fmla="*/ 8113986 w 10258096"/>
              <a:gd name="connsiteY36" fmla="*/ 3423745 h 4498428"/>
              <a:gd name="connsiteX37" fmla="*/ 8303172 w 10258096"/>
              <a:gd name="connsiteY37" fmla="*/ 3944007 h 4498428"/>
              <a:gd name="connsiteX38" fmla="*/ 8807669 w 10258096"/>
              <a:gd name="connsiteY38" fmla="*/ 3817883 h 4498428"/>
              <a:gd name="connsiteX39" fmla="*/ 9454055 w 10258096"/>
              <a:gd name="connsiteY39" fmla="*/ 4180490 h 4498428"/>
              <a:gd name="connsiteX40" fmla="*/ 9895489 w 10258096"/>
              <a:gd name="connsiteY40" fmla="*/ 3124200 h 4498428"/>
              <a:gd name="connsiteX41" fmla="*/ 9249103 w 10258096"/>
              <a:gd name="connsiteY41" fmla="*/ 3612931 h 4498428"/>
              <a:gd name="connsiteX42" fmla="*/ 8697310 w 10258096"/>
              <a:gd name="connsiteY42" fmla="*/ 3187262 h 4498428"/>
              <a:gd name="connsiteX43" fmla="*/ 8397765 w 10258096"/>
              <a:gd name="connsiteY43" fmla="*/ 3612931 h 4498428"/>
              <a:gd name="connsiteX44" fmla="*/ 7719848 w 10258096"/>
              <a:gd name="connsiteY44" fmla="*/ 3076904 h 4498428"/>
              <a:gd name="connsiteX45" fmla="*/ 7530662 w 10258096"/>
              <a:gd name="connsiteY45" fmla="*/ 3534104 h 4498428"/>
              <a:gd name="connsiteX46" fmla="*/ 6710855 w 10258096"/>
              <a:gd name="connsiteY46" fmla="*/ 3250324 h 4498428"/>
              <a:gd name="connsiteX47" fmla="*/ 6616262 w 10258096"/>
              <a:gd name="connsiteY47" fmla="*/ 3833649 h 4498428"/>
              <a:gd name="connsiteX48" fmla="*/ 6143296 w 10258096"/>
              <a:gd name="connsiteY48" fmla="*/ 4101662 h 4498428"/>
              <a:gd name="connsiteX49" fmla="*/ 5733393 w 10258096"/>
              <a:gd name="connsiteY49" fmla="*/ 3376449 h 4498428"/>
              <a:gd name="connsiteX50" fmla="*/ 5449614 w 10258096"/>
              <a:gd name="connsiteY50" fmla="*/ 3865180 h 4498428"/>
              <a:gd name="connsiteX51" fmla="*/ 4661338 w 10258096"/>
              <a:gd name="connsiteY51" fmla="*/ 3392214 h 4498428"/>
              <a:gd name="connsiteX52" fmla="*/ 4582510 w 10258096"/>
              <a:gd name="connsiteY52" fmla="*/ 3691759 h 4498428"/>
              <a:gd name="connsiteX53" fmla="*/ 4188372 w 10258096"/>
              <a:gd name="connsiteY53" fmla="*/ 3833649 h 4498428"/>
              <a:gd name="connsiteX54" fmla="*/ 3652345 w 10258096"/>
              <a:gd name="connsiteY54" fmla="*/ 3455276 h 4498428"/>
              <a:gd name="connsiteX55" fmla="*/ 3368565 w 10258096"/>
              <a:gd name="connsiteY55" fmla="*/ 4038600 h 4498428"/>
              <a:gd name="connsiteX56" fmla="*/ 3100551 w 10258096"/>
              <a:gd name="connsiteY56" fmla="*/ 3266090 h 4498428"/>
              <a:gd name="connsiteX57" fmla="*/ 2832538 w 10258096"/>
              <a:gd name="connsiteY57" fmla="*/ 4070131 h 4498428"/>
              <a:gd name="connsiteX58" fmla="*/ 2359572 w 10258096"/>
              <a:gd name="connsiteY58" fmla="*/ 3660228 h 4498428"/>
              <a:gd name="connsiteX59" fmla="*/ 1855076 w 10258096"/>
              <a:gd name="connsiteY59" fmla="*/ 3880945 h 4498428"/>
              <a:gd name="connsiteX60" fmla="*/ 1555531 w 10258096"/>
              <a:gd name="connsiteY60" fmla="*/ 3707524 h 4498428"/>
              <a:gd name="connsiteX61" fmla="*/ 1303283 w 10258096"/>
              <a:gd name="connsiteY61" fmla="*/ 4007069 h 4498428"/>
              <a:gd name="connsiteX62" fmla="*/ 1003738 w 10258096"/>
              <a:gd name="connsiteY62" fmla="*/ 4070131 h 4498428"/>
              <a:gd name="connsiteX63" fmla="*/ 1098331 w 10258096"/>
              <a:gd name="connsiteY63" fmla="*/ 3691759 h 4498428"/>
              <a:gd name="connsiteX64" fmla="*/ 420414 w 10258096"/>
              <a:gd name="connsiteY64" fmla="*/ 3581400 h 4498428"/>
              <a:gd name="connsiteX65" fmla="*/ 861848 w 10258096"/>
              <a:gd name="connsiteY65" fmla="*/ 3376449 h 4498428"/>
              <a:gd name="connsiteX66" fmla="*/ 1445172 w 10258096"/>
              <a:gd name="connsiteY66" fmla="*/ 3880945 h 4498428"/>
              <a:gd name="connsiteX67" fmla="*/ 1697420 w 10258096"/>
              <a:gd name="connsiteY67" fmla="*/ 3518338 h 4498428"/>
              <a:gd name="connsiteX68" fmla="*/ 2264979 w 10258096"/>
              <a:gd name="connsiteY68" fmla="*/ 4007069 h 4498428"/>
              <a:gd name="connsiteX69" fmla="*/ 2532993 w 10258096"/>
              <a:gd name="connsiteY69" fmla="*/ 3360683 h 4498428"/>
              <a:gd name="connsiteX70" fmla="*/ 3005958 w 10258096"/>
              <a:gd name="connsiteY70" fmla="*/ 3754821 h 4498428"/>
              <a:gd name="connsiteX71" fmla="*/ 3447393 w 10258096"/>
              <a:gd name="connsiteY71" fmla="*/ 3313387 h 4498428"/>
              <a:gd name="connsiteX72" fmla="*/ 3888827 w 10258096"/>
              <a:gd name="connsiteY72" fmla="*/ 3376449 h 4498428"/>
              <a:gd name="connsiteX73" fmla="*/ 4440620 w 10258096"/>
              <a:gd name="connsiteY73" fmla="*/ 3660228 h 4498428"/>
              <a:gd name="connsiteX74" fmla="*/ 4614041 w 10258096"/>
              <a:gd name="connsiteY74" fmla="*/ 3139966 h 4498428"/>
              <a:gd name="connsiteX75" fmla="*/ 5039710 w 10258096"/>
              <a:gd name="connsiteY75" fmla="*/ 3439511 h 4498428"/>
              <a:gd name="connsiteX76" fmla="*/ 5213131 w 10258096"/>
              <a:gd name="connsiteY76" fmla="*/ 3896711 h 4498428"/>
              <a:gd name="connsiteX77" fmla="*/ 5402317 w 10258096"/>
              <a:gd name="connsiteY77" fmla="*/ 3407980 h 4498428"/>
              <a:gd name="connsiteX78" fmla="*/ 5796455 w 10258096"/>
              <a:gd name="connsiteY78" fmla="*/ 3723290 h 4498428"/>
              <a:gd name="connsiteX79" fmla="*/ 6190593 w 10258096"/>
              <a:gd name="connsiteY79" fmla="*/ 3124200 h 4498428"/>
              <a:gd name="connsiteX80" fmla="*/ 6458607 w 10258096"/>
              <a:gd name="connsiteY80" fmla="*/ 3691759 h 4498428"/>
              <a:gd name="connsiteX81" fmla="*/ 6963103 w 10258096"/>
              <a:gd name="connsiteY81" fmla="*/ 3124200 h 4498428"/>
              <a:gd name="connsiteX82" fmla="*/ 7294179 w 10258096"/>
              <a:gd name="connsiteY82" fmla="*/ 3392214 h 4498428"/>
              <a:gd name="connsiteX83" fmla="*/ 7751379 w 10258096"/>
              <a:gd name="connsiteY83" fmla="*/ 3092669 h 4498428"/>
              <a:gd name="connsiteX84" fmla="*/ 8255876 w 10258096"/>
              <a:gd name="connsiteY84" fmla="*/ 3786352 h 4498428"/>
              <a:gd name="connsiteX85" fmla="*/ 8839200 w 10258096"/>
              <a:gd name="connsiteY85" fmla="*/ 2966545 h 4498428"/>
              <a:gd name="connsiteX86" fmla="*/ 9312165 w 10258096"/>
              <a:gd name="connsiteY86" fmla="*/ 3423745 h 4498428"/>
              <a:gd name="connsiteX87" fmla="*/ 10037379 w 10258096"/>
              <a:gd name="connsiteY87" fmla="*/ 2635469 h 4498428"/>
              <a:gd name="connsiteX88" fmla="*/ 9564414 w 10258096"/>
              <a:gd name="connsiteY88" fmla="*/ 2887718 h 4498428"/>
              <a:gd name="connsiteX89" fmla="*/ 9170276 w 10258096"/>
              <a:gd name="connsiteY89" fmla="*/ 3155731 h 4498428"/>
              <a:gd name="connsiteX90" fmla="*/ 9091448 w 10258096"/>
              <a:gd name="connsiteY90" fmla="*/ 2635469 h 4498428"/>
              <a:gd name="connsiteX91" fmla="*/ 8870731 w 10258096"/>
              <a:gd name="connsiteY91" fmla="*/ 2871952 h 4498428"/>
              <a:gd name="connsiteX92" fmla="*/ 8634248 w 10258096"/>
              <a:gd name="connsiteY92" fmla="*/ 2430518 h 4498428"/>
              <a:gd name="connsiteX93" fmla="*/ 8366234 w 10258096"/>
              <a:gd name="connsiteY93" fmla="*/ 3045373 h 4498428"/>
              <a:gd name="connsiteX94" fmla="*/ 8098220 w 10258096"/>
              <a:gd name="connsiteY94" fmla="*/ 2840421 h 4498428"/>
              <a:gd name="connsiteX95" fmla="*/ 7893269 w 10258096"/>
              <a:gd name="connsiteY95" fmla="*/ 3013842 h 4498428"/>
              <a:gd name="connsiteX96" fmla="*/ 7467600 w 10258096"/>
              <a:gd name="connsiteY96" fmla="*/ 2698531 h 4498428"/>
              <a:gd name="connsiteX97" fmla="*/ 7104993 w 10258096"/>
              <a:gd name="connsiteY97" fmla="*/ 2966545 h 4498428"/>
              <a:gd name="connsiteX98" fmla="*/ 6758151 w 10258096"/>
              <a:gd name="connsiteY98" fmla="*/ 2761593 h 4498428"/>
              <a:gd name="connsiteX99" fmla="*/ 6553200 w 10258096"/>
              <a:gd name="connsiteY99" fmla="*/ 2982311 h 4498428"/>
              <a:gd name="connsiteX100" fmla="*/ 6190593 w 10258096"/>
              <a:gd name="connsiteY100" fmla="*/ 2808890 h 4498428"/>
              <a:gd name="connsiteX101" fmla="*/ 5891048 w 10258096"/>
              <a:gd name="connsiteY101" fmla="*/ 3029607 h 4498428"/>
              <a:gd name="connsiteX102" fmla="*/ 5370786 w 10258096"/>
              <a:gd name="connsiteY102" fmla="*/ 3061138 h 4498428"/>
              <a:gd name="connsiteX103" fmla="*/ 5213131 w 10258096"/>
              <a:gd name="connsiteY103" fmla="*/ 3313387 h 4498428"/>
              <a:gd name="connsiteX104" fmla="*/ 4929351 w 10258096"/>
              <a:gd name="connsiteY104" fmla="*/ 2935014 h 4498428"/>
              <a:gd name="connsiteX105" fmla="*/ 4614041 w 10258096"/>
              <a:gd name="connsiteY105" fmla="*/ 3297621 h 4498428"/>
              <a:gd name="connsiteX106" fmla="*/ 4393324 w 10258096"/>
              <a:gd name="connsiteY106" fmla="*/ 3549869 h 4498428"/>
              <a:gd name="connsiteX107" fmla="*/ 3762703 w 10258096"/>
              <a:gd name="connsiteY107" fmla="*/ 3029607 h 4498428"/>
              <a:gd name="connsiteX108" fmla="*/ 3179379 w 10258096"/>
              <a:gd name="connsiteY108" fmla="*/ 3486807 h 4498428"/>
              <a:gd name="connsiteX109" fmla="*/ 2895600 w 10258096"/>
              <a:gd name="connsiteY109" fmla="*/ 3155731 h 4498428"/>
              <a:gd name="connsiteX110" fmla="*/ 2469931 w 10258096"/>
              <a:gd name="connsiteY110" fmla="*/ 3486807 h 4498428"/>
              <a:gd name="connsiteX111" fmla="*/ 2028496 w 10258096"/>
              <a:gd name="connsiteY111" fmla="*/ 3218793 h 4498428"/>
              <a:gd name="connsiteX112" fmla="*/ 2138855 w 10258096"/>
              <a:gd name="connsiteY112" fmla="*/ 2745828 h 4498428"/>
              <a:gd name="connsiteX113" fmla="*/ 2879834 w 10258096"/>
              <a:gd name="connsiteY113" fmla="*/ 2824655 h 4498428"/>
              <a:gd name="connsiteX114" fmla="*/ 3321269 w 10258096"/>
              <a:gd name="connsiteY114" fmla="*/ 3108435 h 4498428"/>
              <a:gd name="connsiteX115" fmla="*/ 3699641 w 10258096"/>
              <a:gd name="connsiteY115" fmla="*/ 2588173 h 4498428"/>
              <a:gd name="connsiteX116" fmla="*/ 4156841 w 10258096"/>
              <a:gd name="connsiteY116" fmla="*/ 2856187 h 4498428"/>
              <a:gd name="connsiteX117" fmla="*/ 4503683 w 10258096"/>
              <a:gd name="connsiteY117" fmla="*/ 3139966 h 4498428"/>
              <a:gd name="connsiteX118" fmla="*/ 4771696 w 10258096"/>
              <a:gd name="connsiteY118" fmla="*/ 2777359 h 4498428"/>
              <a:gd name="connsiteX119" fmla="*/ 5071241 w 10258096"/>
              <a:gd name="connsiteY119" fmla="*/ 2903483 h 4498428"/>
              <a:gd name="connsiteX120" fmla="*/ 5386551 w 10258096"/>
              <a:gd name="connsiteY120" fmla="*/ 2824655 h 4498428"/>
              <a:gd name="connsiteX121" fmla="*/ 5922579 w 10258096"/>
              <a:gd name="connsiteY121" fmla="*/ 3092669 h 4498428"/>
              <a:gd name="connsiteX122" fmla="*/ 6458607 w 10258096"/>
              <a:gd name="connsiteY122" fmla="*/ 2525111 h 4498428"/>
              <a:gd name="connsiteX123" fmla="*/ 6884276 w 10258096"/>
              <a:gd name="connsiteY123" fmla="*/ 2730062 h 4498428"/>
              <a:gd name="connsiteX124" fmla="*/ 7357241 w 10258096"/>
              <a:gd name="connsiteY124" fmla="*/ 2351690 h 4498428"/>
              <a:gd name="connsiteX125" fmla="*/ 7436069 w 10258096"/>
              <a:gd name="connsiteY125" fmla="*/ 3061138 h 4498428"/>
              <a:gd name="connsiteX126" fmla="*/ 7924800 w 10258096"/>
              <a:gd name="connsiteY126" fmla="*/ 2525111 h 4498428"/>
              <a:gd name="connsiteX127" fmla="*/ 8240110 w 10258096"/>
              <a:gd name="connsiteY127" fmla="*/ 3076904 h 4498428"/>
              <a:gd name="connsiteX128" fmla="*/ 8933793 w 10258096"/>
              <a:gd name="connsiteY128" fmla="*/ 2509345 h 4498428"/>
              <a:gd name="connsiteX129" fmla="*/ 9327931 w 10258096"/>
              <a:gd name="connsiteY129" fmla="*/ 2824655 h 4498428"/>
              <a:gd name="connsiteX130" fmla="*/ 9785131 w 10258096"/>
              <a:gd name="connsiteY130" fmla="*/ 2398987 h 4498428"/>
              <a:gd name="connsiteX131" fmla="*/ 9217572 w 10258096"/>
              <a:gd name="connsiteY131" fmla="*/ 2414752 h 4498428"/>
              <a:gd name="connsiteX132" fmla="*/ 8445062 w 10258096"/>
              <a:gd name="connsiteY132" fmla="*/ 2335924 h 4498428"/>
              <a:gd name="connsiteX133" fmla="*/ 8129751 w 10258096"/>
              <a:gd name="connsiteY133" fmla="*/ 2682766 h 4498428"/>
              <a:gd name="connsiteX134" fmla="*/ 7688317 w 10258096"/>
              <a:gd name="connsiteY134" fmla="*/ 2730062 h 4498428"/>
              <a:gd name="connsiteX135" fmla="*/ 7562193 w 10258096"/>
              <a:gd name="connsiteY135" fmla="*/ 2257097 h 4498428"/>
              <a:gd name="connsiteX136" fmla="*/ 7089227 w 10258096"/>
              <a:gd name="connsiteY136" fmla="*/ 2824655 h 4498428"/>
              <a:gd name="connsiteX137" fmla="*/ 6663558 w 10258096"/>
              <a:gd name="connsiteY137" fmla="*/ 2272862 h 4498428"/>
              <a:gd name="connsiteX138" fmla="*/ 6206358 w 10258096"/>
              <a:gd name="connsiteY138" fmla="*/ 2667000 h 4498428"/>
              <a:gd name="connsiteX139" fmla="*/ 6048703 w 10258096"/>
              <a:gd name="connsiteY139" fmla="*/ 2430518 h 4498428"/>
              <a:gd name="connsiteX140" fmla="*/ 5827986 w 10258096"/>
              <a:gd name="connsiteY140" fmla="*/ 2871952 h 4498428"/>
              <a:gd name="connsiteX141" fmla="*/ 5496910 w 10258096"/>
              <a:gd name="connsiteY141" fmla="*/ 2162504 h 4498428"/>
              <a:gd name="connsiteX142" fmla="*/ 5386551 w 10258096"/>
              <a:gd name="connsiteY142" fmla="*/ 2730062 h 4498428"/>
              <a:gd name="connsiteX143" fmla="*/ 4897820 w 10258096"/>
              <a:gd name="connsiteY143" fmla="*/ 2335924 h 4498428"/>
              <a:gd name="connsiteX144" fmla="*/ 4803227 w 10258096"/>
              <a:gd name="connsiteY144" fmla="*/ 2761593 h 4498428"/>
              <a:gd name="connsiteX145" fmla="*/ 4503683 w 10258096"/>
              <a:gd name="connsiteY145" fmla="*/ 2540876 h 4498428"/>
              <a:gd name="connsiteX146" fmla="*/ 4204138 w 10258096"/>
              <a:gd name="connsiteY146" fmla="*/ 3139966 h 4498428"/>
              <a:gd name="connsiteX147" fmla="*/ 3810000 w 10258096"/>
              <a:gd name="connsiteY147" fmla="*/ 3076904 h 4498428"/>
              <a:gd name="connsiteX148" fmla="*/ 3620814 w 10258096"/>
              <a:gd name="connsiteY148" fmla="*/ 2525111 h 4498428"/>
              <a:gd name="connsiteX149" fmla="*/ 3289738 w 10258096"/>
              <a:gd name="connsiteY149" fmla="*/ 2525111 h 4498428"/>
              <a:gd name="connsiteX150" fmla="*/ 3273972 w 10258096"/>
              <a:gd name="connsiteY150" fmla="*/ 2982311 h 4498428"/>
              <a:gd name="connsiteX151" fmla="*/ 2974427 w 10258096"/>
              <a:gd name="connsiteY151" fmla="*/ 2162504 h 4498428"/>
              <a:gd name="connsiteX152" fmla="*/ 3967655 w 10258096"/>
              <a:gd name="connsiteY152" fmla="*/ 2446283 h 4498428"/>
              <a:gd name="connsiteX153" fmla="*/ 4503683 w 10258096"/>
              <a:gd name="connsiteY153" fmla="*/ 1989083 h 4498428"/>
              <a:gd name="connsiteX154" fmla="*/ 4787462 w 10258096"/>
              <a:gd name="connsiteY154" fmla="*/ 2730062 h 4498428"/>
              <a:gd name="connsiteX155" fmla="*/ 5102772 w 10258096"/>
              <a:gd name="connsiteY155" fmla="*/ 2004849 h 4498428"/>
              <a:gd name="connsiteX156" fmla="*/ 5686096 w 10258096"/>
              <a:gd name="connsiteY156" fmla="*/ 2777359 h 4498428"/>
              <a:gd name="connsiteX157" fmla="*/ 6017172 w 10258096"/>
              <a:gd name="connsiteY157" fmla="*/ 1862959 h 4498428"/>
              <a:gd name="connsiteX158" fmla="*/ 6427076 w 10258096"/>
              <a:gd name="connsiteY158" fmla="*/ 2572407 h 4498428"/>
              <a:gd name="connsiteX159" fmla="*/ 6821214 w 10258096"/>
              <a:gd name="connsiteY159" fmla="*/ 1926021 h 4498428"/>
              <a:gd name="connsiteX160" fmla="*/ 7057696 w 10258096"/>
              <a:gd name="connsiteY160" fmla="*/ 2446283 h 4498428"/>
              <a:gd name="connsiteX161" fmla="*/ 7420303 w 10258096"/>
              <a:gd name="connsiteY161" fmla="*/ 1989083 h 4498428"/>
              <a:gd name="connsiteX162" fmla="*/ 7530662 w 10258096"/>
              <a:gd name="connsiteY162" fmla="*/ 2698531 h 4498428"/>
              <a:gd name="connsiteX163" fmla="*/ 8145517 w 10258096"/>
              <a:gd name="connsiteY163" fmla="*/ 2004849 h 4498428"/>
              <a:gd name="connsiteX164" fmla="*/ 8413531 w 10258096"/>
              <a:gd name="connsiteY164" fmla="*/ 2225566 h 4498428"/>
              <a:gd name="connsiteX165" fmla="*/ 8760372 w 10258096"/>
              <a:gd name="connsiteY165" fmla="*/ 2020614 h 4498428"/>
              <a:gd name="connsiteX166" fmla="*/ 8839200 w 10258096"/>
              <a:gd name="connsiteY166" fmla="*/ 2871952 h 4498428"/>
              <a:gd name="connsiteX167" fmla="*/ 9327931 w 10258096"/>
              <a:gd name="connsiteY167" fmla="*/ 1973318 h 4498428"/>
              <a:gd name="connsiteX168" fmla="*/ 9643241 w 10258096"/>
              <a:gd name="connsiteY168" fmla="*/ 2430518 h 4498428"/>
              <a:gd name="connsiteX169" fmla="*/ 9990083 w 10258096"/>
              <a:gd name="connsiteY169" fmla="*/ 1894490 h 4498428"/>
              <a:gd name="connsiteX170" fmla="*/ 9785131 w 10258096"/>
              <a:gd name="connsiteY170" fmla="*/ 1531883 h 4498428"/>
              <a:gd name="connsiteX171" fmla="*/ 9264869 w 10258096"/>
              <a:gd name="connsiteY171" fmla="*/ 1862959 h 4498428"/>
              <a:gd name="connsiteX172" fmla="*/ 9249103 w 10258096"/>
              <a:gd name="connsiteY172" fmla="*/ 1358462 h 4498428"/>
              <a:gd name="connsiteX173" fmla="*/ 8886496 w 10258096"/>
              <a:gd name="connsiteY173" fmla="*/ 2241331 h 4498428"/>
              <a:gd name="connsiteX174" fmla="*/ 8839200 w 10258096"/>
              <a:gd name="connsiteY174" fmla="*/ 1453055 h 4498428"/>
              <a:gd name="connsiteX175" fmla="*/ 8240110 w 10258096"/>
              <a:gd name="connsiteY175" fmla="*/ 1768366 h 4498428"/>
              <a:gd name="connsiteX176" fmla="*/ 7861738 w 10258096"/>
              <a:gd name="connsiteY176" fmla="*/ 1658007 h 4498428"/>
              <a:gd name="connsiteX177" fmla="*/ 7467600 w 10258096"/>
              <a:gd name="connsiteY177" fmla="*/ 2036380 h 4498428"/>
              <a:gd name="connsiteX178" fmla="*/ 6915807 w 10258096"/>
              <a:gd name="connsiteY178" fmla="*/ 1642242 h 4498428"/>
              <a:gd name="connsiteX179" fmla="*/ 6710855 w 10258096"/>
              <a:gd name="connsiteY179" fmla="*/ 1894490 h 4498428"/>
              <a:gd name="connsiteX180" fmla="*/ 6174827 w 10258096"/>
              <a:gd name="connsiteY180" fmla="*/ 1768366 h 4498428"/>
              <a:gd name="connsiteX181" fmla="*/ 5843751 w 10258096"/>
              <a:gd name="connsiteY181" fmla="*/ 2020614 h 4498428"/>
              <a:gd name="connsiteX182" fmla="*/ 5418083 w 10258096"/>
              <a:gd name="connsiteY182" fmla="*/ 1926021 h 4498428"/>
              <a:gd name="connsiteX183" fmla="*/ 5150069 w 10258096"/>
              <a:gd name="connsiteY183" fmla="*/ 2209800 h 4498428"/>
              <a:gd name="connsiteX184" fmla="*/ 4677103 w 10258096"/>
              <a:gd name="connsiteY184" fmla="*/ 1910255 h 4498428"/>
              <a:gd name="connsiteX185" fmla="*/ 3794234 w 10258096"/>
              <a:gd name="connsiteY185" fmla="*/ 1847193 h 4498428"/>
              <a:gd name="connsiteX186" fmla="*/ 4172607 w 10258096"/>
              <a:gd name="connsiteY186" fmla="*/ 1248104 h 4498428"/>
              <a:gd name="connsiteX187" fmla="*/ 4882055 w 10258096"/>
              <a:gd name="connsiteY187" fmla="*/ 1705304 h 4498428"/>
              <a:gd name="connsiteX188" fmla="*/ 5291958 w 10258096"/>
              <a:gd name="connsiteY188" fmla="*/ 1311166 h 4498428"/>
              <a:gd name="connsiteX189" fmla="*/ 5607269 w 10258096"/>
              <a:gd name="connsiteY189" fmla="*/ 1705304 h 4498428"/>
              <a:gd name="connsiteX190" fmla="*/ 5938345 w 10258096"/>
              <a:gd name="connsiteY190" fmla="*/ 1137745 h 4498428"/>
              <a:gd name="connsiteX191" fmla="*/ 6206358 w 10258096"/>
              <a:gd name="connsiteY191" fmla="*/ 1453055 h 4498428"/>
              <a:gd name="connsiteX192" fmla="*/ 6647793 w 10258096"/>
              <a:gd name="connsiteY192" fmla="*/ 1453055 h 4498428"/>
              <a:gd name="connsiteX193" fmla="*/ 6868510 w 10258096"/>
              <a:gd name="connsiteY193" fmla="*/ 1768366 h 4498428"/>
              <a:gd name="connsiteX194" fmla="*/ 7325710 w 10258096"/>
              <a:gd name="connsiteY194" fmla="*/ 1232338 h 4498428"/>
              <a:gd name="connsiteX195" fmla="*/ 7577958 w 10258096"/>
              <a:gd name="connsiteY195" fmla="*/ 1799897 h 4498428"/>
              <a:gd name="connsiteX196" fmla="*/ 7940565 w 10258096"/>
              <a:gd name="connsiteY196" fmla="*/ 1326931 h 4498428"/>
              <a:gd name="connsiteX197" fmla="*/ 8318938 w 10258096"/>
              <a:gd name="connsiteY197" fmla="*/ 1815662 h 4498428"/>
              <a:gd name="connsiteX198" fmla="*/ 8586951 w 10258096"/>
              <a:gd name="connsiteY198" fmla="*/ 1043152 h 4498428"/>
              <a:gd name="connsiteX199" fmla="*/ 8902262 w 10258096"/>
              <a:gd name="connsiteY199" fmla="*/ 1563414 h 4498428"/>
              <a:gd name="connsiteX200" fmla="*/ 9280634 w 10258096"/>
              <a:gd name="connsiteY200" fmla="*/ 1232338 h 4498428"/>
              <a:gd name="connsiteX201" fmla="*/ 9595945 w 10258096"/>
              <a:gd name="connsiteY201" fmla="*/ 1484587 h 4498428"/>
              <a:gd name="connsiteX202" fmla="*/ 9958551 w 10258096"/>
              <a:gd name="connsiteY202" fmla="*/ 1200807 h 4498428"/>
              <a:gd name="connsiteX203" fmla="*/ 9722069 w 10258096"/>
              <a:gd name="connsiteY203" fmla="*/ 980090 h 4498428"/>
              <a:gd name="connsiteX204" fmla="*/ 9438289 w 10258096"/>
              <a:gd name="connsiteY204" fmla="*/ 1011621 h 4498428"/>
              <a:gd name="connsiteX205" fmla="*/ 9233338 w 10258096"/>
              <a:gd name="connsiteY205" fmla="*/ 790904 h 4498428"/>
              <a:gd name="connsiteX206" fmla="*/ 8965324 w 10258096"/>
              <a:gd name="connsiteY206" fmla="*/ 1311166 h 4498428"/>
              <a:gd name="connsiteX207" fmla="*/ 8555420 w 10258096"/>
              <a:gd name="connsiteY207" fmla="*/ 1500352 h 4498428"/>
              <a:gd name="connsiteX208" fmla="*/ 8240110 w 10258096"/>
              <a:gd name="connsiteY208" fmla="*/ 838200 h 4498428"/>
              <a:gd name="connsiteX209" fmla="*/ 7987862 w 10258096"/>
              <a:gd name="connsiteY209" fmla="*/ 1263869 h 4498428"/>
              <a:gd name="connsiteX210" fmla="*/ 7656786 w 10258096"/>
              <a:gd name="connsiteY210" fmla="*/ 1011621 h 4498428"/>
              <a:gd name="connsiteX211" fmla="*/ 7325710 w 10258096"/>
              <a:gd name="connsiteY211" fmla="*/ 1279635 h 4498428"/>
              <a:gd name="connsiteX212" fmla="*/ 7152289 w 10258096"/>
              <a:gd name="connsiteY212" fmla="*/ 1673773 h 4498428"/>
              <a:gd name="connsiteX213" fmla="*/ 6915807 w 10258096"/>
              <a:gd name="connsiteY213" fmla="*/ 1248104 h 4498428"/>
              <a:gd name="connsiteX214" fmla="*/ 6553200 w 10258096"/>
              <a:gd name="connsiteY214" fmla="*/ 1216573 h 4498428"/>
              <a:gd name="connsiteX215" fmla="*/ 6364014 w 10258096"/>
              <a:gd name="connsiteY215" fmla="*/ 1610711 h 4498428"/>
              <a:gd name="connsiteX216" fmla="*/ 6032938 w 10258096"/>
              <a:gd name="connsiteY216" fmla="*/ 1468821 h 4498428"/>
              <a:gd name="connsiteX217" fmla="*/ 5701862 w 10258096"/>
              <a:gd name="connsiteY217" fmla="*/ 869731 h 4498428"/>
              <a:gd name="connsiteX218" fmla="*/ 6348248 w 10258096"/>
              <a:gd name="connsiteY218" fmla="*/ 901262 h 4498428"/>
              <a:gd name="connsiteX219" fmla="*/ 6663558 w 10258096"/>
              <a:gd name="connsiteY219" fmla="*/ 1374228 h 4498428"/>
              <a:gd name="connsiteX220" fmla="*/ 7183820 w 10258096"/>
              <a:gd name="connsiteY220" fmla="*/ 853966 h 4498428"/>
              <a:gd name="connsiteX221" fmla="*/ 7499131 w 10258096"/>
              <a:gd name="connsiteY221" fmla="*/ 1263869 h 4498428"/>
              <a:gd name="connsiteX222" fmla="*/ 7972096 w 10258096"/>
              <a:gd name="connsiteY222" fmla="*/ 649014 h 4498428"/>
              <a:gd name="connsiteX223" fmla="*/ 8397765 w 10258096"/>
              <a:gd name="connsiteY223" fmla="*/ 1295400 h 4498428"/>
              <a:gd name="connsiteX224" fmla="*/ 8665779 w 10258096"/>
              <a:gd name="connsiteY224" fmla="*/ 459828 h 4498428"/>
              <a:gd name="connsiteX225" fmla="*/ 9107214 w 10258096"/>
              <a:gd name="connsiteY225" fmla="*/ 1169276 h 4498428"/>
              <a:gd name="connsiteX226" fmla="*/ 9501351 w 10258096"/>
              <a:gd name="connsiteY226" fmla="*/ 680545 h 4498428"/>
              <a:gd name="connsiteX227" fmla="*/ 9548648 w 10258096"/>
              <a:gd name="connsiteY227" fmla="*/ 664780 h 4498428"/>
              <a:gd name="connsiteX228" fmla="*/ 9816662 w 10258096"/>
              <a:gd name="connsiteY228" fmla="*/ 1232338 h 4498428"/>
              <a:gd name="connsiteX229" fmla="*/ 10242331 w 10258096"/>
              <a:gd name="connsiteY229" fmla="*/ 412531 h 4498428"/>
              <a:gd name="connsiteX230" fmla="*/ 9911255 w 10258096"/>
              <a:gd name="connsiteY230" fmla="*/ 538655 h 4498428"/>
              <a:gd name="connsiteX231" fmla="*/ 9643241 w 10258096"/>
              <a:gd name="connsiteY231" fmla="*/ 1137745 h 4498428"/>
              <a:gd name="connsiteX232" fmla="*/ 9422524 w 10258096"/>
              <a:gd name="connsiteY232" fmla="*/ 365235 h 4498428"/>
              <a:gd name="connsiteX233" fmla="*/ 9075683 w 10258096"/>
              <a:gd name="connsiteY233" fmla="*/ 775138 h 4498428"/>
              <a:gd name="connsiteX234" fmla="*/ 8586951 w 10258096"/>
              <a:gd name="connsiteY234" fmla="*/ 444062 h 4498428"/>
              <a:gd name="connsiteX235" fmla="*/ 8413531 w 10258096"/>
              <a:gd name="connsiteY235" fmla="*/ 1027387 h 4498428"/>
              <a:gd name="connsiteX236" fmla="*/ 8145517 w 10258096"/>
              <a:gd name="connsiteY236" fmla="*/ 585952 h 4498428"/>
              <a:gd name="connsiteX237" fmla="*/ 8003627 w 10258096"/>
              <a:gd name="connsiteY237" fmla="*/ 1011621 h 4498428"/>
              <a:gd name="connsiteX238" fmla="*/ 7672551 w 10258096"/>
              <a:gd name="connsiteY238" fmla="*/ 570187 h 4498428"/>
              <a:gd name="connsiteX239" fmla="*/ 7436069 w 10258096"/>
              <a:gd name="connsiteY239" fmla="*/ 1011621 h 4498428"/>
              <a:gd name="connsiteX240" fmla="*/ 6821214 w 10258096"/>
              <a:gd name="connsiteY240" fmla="*/ 601718 h 4498428"/>
              <a:gd name="connsiteX241" fmla="*/ 6521669 w 10258096"/>
              <a:gd name="connsiteY241" fmla="*/ 1090449 h 4498428"/>
              <a:gd name="connsiteX242" fmla="*/ 6474372 w 10258096"/>
              <a:gd name="connsiteY242" fmla="*/ 459828 h 4498428"/>
              <a:gd name="connsiteX243" fmla="*/ 7136524 w 10258096"/>
              <a:gd name="connsiteY243" fmla="*/ 712076 h 4498428"/>
              <a:gd name="connsiteX244" fmla="*/ 7593724 w 10258096"/>
              <a:gd name="connsiteY244" fmla="*/ 18393 h 4498428"/>
              <a:gd name="connsiteX245" fmla="*/ 7625255 w 10258096"/>
              <a:gd name="connsiteY245" fmla="*/ 822435 h 449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</a:cxnLst>
            <a:rect l="l" t="t" r="r" b="b"/>
            <a:pathLst>
              <a:path w="10258096" h="4498428">
                <a:moveTo>
                  <a:pt x="10068910" y="3944007"/>
                </a:moveTo>
                <a:cubicBezTo>
                  <a:pt x="10012417" y="3764017"/>
                  <a:pt x="9955924" y="3584027"/>
                  <a:pt x="9737834" y="3644462"/>
                </a:cubicBezTo>
                <a:cubicBezTo>
                  <a:pt x="9519744" y="3704897"/>
                  <a:pt x="9057289" y="4277711"/>
                  <a:pt x="8760372" y="4306614"/>
                </a:cubicBezTo>
                <a:cubicBezTo>
                  <a:pt x="8463455" y="4335517"/>
                  <a:pt x="8150772" y="3825766"/>
                  <a:pt x="7956331" y="3817883"/>
                </a:cubicBezTo>
                <a:cubicBezTo>
                  <a:pt x="7761890" y="3810000"/>
                  <a:pt x="7730359" y="4267201"/>
                  <a:pt x="7593724" y="4259318"/>
                </a:cubicBezTo>
                <a:cubicBezTo>
                  <a:pt x="7457090" y="4251435"/>
                  <a:pt x="7380889" y="3746939"/>
                  <a:pt x="7136524" y="3770587"/>
                </a:cubicBezTo>
                <a:cubicBezTo>
                  <a:pt x="6892159" y="3794235"/>
                  <a:pt x="6440214" y="4411718"/>
                  <a:pt x="6127531" y="4401207"/>
                </a:cubicBezTo>
                <a:cubicBezTo>
                  <a:pt x="5814848" y="4390697"/>
                  <a:pt x="5507420" y="3707524"/>
                  <a:pt x="5260427" y="3707524"/>
                </a:cubicBezTo>
                <a:cubicBezTo>
                  <a:pt x="5013434" y="3707524"/>
                  <a:pt x="4818993" y="4364421"/>
                  <a:pt x="4645572" y="4401207"/>
                </a:cubicBezTo>
                <a:cubicBezTo>
                  <a:pt x="4472151" y="4437993"/>
                  <a:pt x="4343399" y="3915104"/>
                  <a:pt x="4219903" y="3928242"/>
                </a:cubicBezTo>
                <a:cubicBezTo>
                  <a:pt x="4096407" y="3941380"/>
                  <a:pt x="4054365" y="4461642"/>
                  <a:pt x="3904593" y="4480035"/>
                </a:cubicBezTo>
                <a:cubicBezTo>
                  <a:pt x="3754821" y="4498428"/>
                  <a:pt x="3473669" y="4062248"/>
                  <a:pt x="3321269" y="4038600"/>
                </a:cubicBezTo>
                <a:cubicBezTo>
                  <a:pt x="3168869" y="4014952"/>
                  <a:pt x="3174124" y="4335517"/>
                  <a:pt x="2990193" y="4338145"/>
                </a:cubicBezTo>
                <a:cubicBezTo>
                  <a:pt x="2806262" y="4340773"/>
                  <a:pt x="2388476" y="4075387"/>
                  <a:pt x="2217683" y="4054366"/>
                </a:cubicBezTo>
                <a:cubicBezTo>
                  <a:pt x="2046890" y="4033345"/>
                  <a:pt x="2123089" y="4196256"/>
                  <a:pt x="1965434" y="4212021"/>
                </a:cubicBezTo>
                <a:cubicBezTo>
                  <a:pt x="1807779" y="4227786"/>
                  <a:pt x="1471447" y="4172607"/>
                  <a:pt x="1271751" y="4148959"/>
                </a:cubicBezTo>
                <a:cubicBezTo>
                  <a:pt x="1072055" y="4125311"/>
                  <a:pt x="880241" y="4106917"/>
                  <a:pt x="767255" y="4070131"/>
                </a:cubicBezTo>
                <a:cubicBezTo>
                  <a:pt x="654269" y="4033345"/>
                  <a:pt x="717330" y="3896711"/>
                  <a:pt x="593834" y="3928242"/>
                </a:cubicBezTo>
                <a:cubicBezTo>
                  <a:pt x="470338" y="3959773"/>
                  <a:pt x="52552" y="4282966"/>
                  <a:pt x="26276" y="4259318"/>
                </a:cubicBezTo>
                <a:cubicBezTo>
                  <a:pt x="0" y="4235670"/>
                  <a:pt x="257503" y="3796862"/>
                  <a:pt x="436179" y="3786352"/>
                </a:cubicBezTo>
                <a:cubicBezTo>
                  <a:pt x="614855" y="3775842"/>
                  <a:pt x="938048" y="4185745"/>
                  <a:pt x="1098331" y="4196255"/>
                </a:cubicBezTo>
                <a:cubicBezTo>
                  <a:pt x="1258614" y="4206765"/>
                  <a:pt x="1242849" y="3865180"/>
                  <a:pt x="1397876" y="3849414"/>
                </a:cubicBezTo>
                <a:cubicBezTo>
                  <a:pt x="1552904" y="3833649"/>
                  <a:pt x="1789386" y="4109545"/>
                  <a:pt x="2028496" y="4101662"/>
                </a:cubicBezTo>
                <a:cubicBezTo>
                  <a:pt x="2267606" y="4093779"/>
                  <a:pt x="2611821" y="3773215"/>
                  <a:pt x="2832538" y="3802118"/>
                </a:cubicBezTo>
                <a:cubicBezTo>
                  <a:pt x="3053255" y="3831021"/>
                  <a:pt x="3197773" y="4301359"/>
                  <a:pt x="3352800" y="4275083"/>
                </a:cubicBezTo>
                <a:cubicBezTo>
                  <a:pt x="3507827" y="4248807"/>
                  <a:pt x="3652345" y="3668110"/>
                  <a:pt x="3762703" y="3644462"/>
                </a:cubicBezTo>
                <a:cubicBezTo>
                  <a:pt x="3873062" y="3620814"/>
                  <a:pt x="3949261" y="4067503"/>
                  <a:pt x="4014951" y="4133193"/>
                </a:cubicBezTo>
                <a:cubicBezTo>
                  <a:pt x="4080641" y="4198883"/>
                  <a:pt x="4091151" y="4101662"/>
                  <a:pt x="4156841" y="4038600"/>
                </a:cubicBezTo>
                <a:cubicBezTo>
                  <a:pt x="4222531" y="3975538"/>
                  <a:pt x="4314496" y="3744311"/>
                  <a:pt x="4409089" y="3754821"/>
                </a:cubicBezTo>
                <a:cubicBezTo>
                  <a:pt x="4503682" y="3765331"/>
                  <a:pt x="4600903" y="4109545"/>
                  <a:pt x="4724400" y="4101662"/>
                </a:cubicBezTo>
                <a:cubicBezTo>
                  <a:pt x="4847897" y="4093779"/>
                  <a:pt x="5052848" y="3720662"/>
                  <a:pt x="5150069" y="3707524"/>
                </a:cubicBezTo>
                <a:cubicBezTo>
                  <a:pt x="5247290" y="3694386"/>
                  <a:pt x="5160579" y="3986049"/>
                  <a:pt x="5307724" y="4022835"/>
                </a:cubicBezTo>
                <a:cubicBezTo>
                  <a:pt x="5454869" y="4059621"/>
                  <a:pt x="5841124" y="3899339"/>
                  <a:pt x="6032938" y="3928242"/>
                </a:cubicBezTo>
                <a:cubicBezTo>
                  <a:pt x="6224752" y="3957145"/>
                  <a:pt x="6311462" y="4259317"/>
                  <a:pt x="6458607" y="4196255"/>
                </a:cubicBezTo>
                <a:cubicBezTo>
                  <a:pt x="6605752" y="4133193"/>
                  <a:pt x="6747642" y="3605048"/>
                  <a:pt x="6915807" y="3549869"/>
                </a:cubicBezTo>
                <a:cubicBezTo>
                  <a:pt x="7083973" y="3494690"/>
                  <a:pt x="7267904" y="3886201"/>
                  <a:pt x="7467600" y="3865180"/>
                </a:cubicBezTo>
                <a:cubicBezTo>
                  <a:pt x="7667296" y="3844159"/>
                  <a:pt x="7974724" y="3410607"/>
                  <a:pt x="8113986" y="3423745"/>
                </a:cubicBezTo>
                <a:cubicBezTo>
                  <a:pt x="8253248" y="3436883"/>
                  <a:pt x="8187558" y="3878317"/>
                  <a:pt x="8303172" y="3944007"/>
                </a:cubicBezTo>
                <a:cubicBezTo>
                  <a:pt x="8418786" y="4009697"/>
                  <a:pt x="8615855" y="3778469"/>
                  <a:pt x="8807669" y="3817883"/>
                </a:cubicBezTo>
                <a:cubicBezTo>
                  <a:pt x="8999483" y="3857297"/>
                  <a:pt x="9272752" y="4296104"/>
                  <a:pt x="9454055" y="4180490"/>
                </a:cubicBezTo>
                <a:cubicBezTo>
                  <a:pt x="9635358" y="4064876"/>
                  <a:pt x="9929648" y="3218793"/>
                  <a:pt x="9895489" y="3124200"/>
                </a:cubicBezTo>
                <a:cubicBezTo>
                  <a:pt x="9861330" y="3029607"/>
                  <a:pt x="9448799" y="3602421"/>
                  <a:pt x="9249103" y="3612931"/>
                </a:cubicBezTo>
                <a:cubicBezTo>
                  <a:pt x="9049407" y="3623441"/>
                  <a:pt x="8839200" y="3187262"/>
                  <a:pt x="8697310" y="3187262"/>
                </a:cubicBezTo>
                <a:cubicBezTo>
                  <a:pt x="8555420" y="3187262"/>
                  <a:pt x="8560675" y="3631324"/>
                  <a:pt x="8397765" y="3612931"/>
                </a:cubicBezTo>
                <a:cubicBezTo>
                  <a:pt x="8234855" y="3594538"/>
                  <a:pt x="7864365" y="3090042"/>
                  <a:pt x="7719848" y="3076904"/>
                </a:cubicBezTo>
                <a:cubicBezTo>
                  <a:pt x="7575331" y="3063766"/>
                  <a:pt x="7698827" y="3505201"/>
                  <a:pt x="7530662" y="3534104"/>
                </a:cubicBezTo>
                <a:cubicBezTo>
                  <a:pt x="7362497" y="3563007"/>
                  <a:pt x="6863255" y="3200400"/>
                  <a:pt x="6710855" y="3250324"/>
                </a:cubicBezTo>
                <a:cubicBezTo>
                  <a:pt x="6558455" y="3300248"/>
                  <a:pt x="6710855" y="3691759"/>
                  <a:pt x="6616262" y="3833649"/>
                </a:cubicBezTo>
                <a:cubicBezTo>
                  <a:pt x="6521669" y="3975539"/>
                  <a:pt x="6290441" y="4177862"/>
                  <a:pt x="6143296" y="4101662"/>
                </a:cubicBezTo>
                <a:cubicBezTo>
                  <a:pt x="5996151" y="4025462"/>
                  <a:pt x="5849007" y="3415863"/>
                  <a:pt x="5733393" y="3376449"/>
                </a:cubicBezTo>
                <a:cubicBezTo>
                  <a:pt x="5617779" y="3337035"/>
                  <a:pt x="5628290" y="3862553"/>
                  <a:pt x="5449614" y="3865180"/>
                </a:cubicBezTo>
                <a:cubicBezTo>
                  <a:pt x="5270938" y="3867807"/>
                  <a:pt x="4805855" y="3421118"/>
                  <a:pt x="4661338" y="3392214"/>
                </a:cubicBezTo>
                <a:cubicBezTo>
                  <a:pt x="4516821" y="3363311"/>
                  <a:pt x="4661337" y="3618187"/>
                  <a:pt x="4582510" y="3691759"/>
                </a:cubicBezTo>
                <a:cubicBezTo>
                  <a:pt x="4503683" y="3765331"/>
                  <a:pt x="4343400" y="3873063"/>
                  <a:pt x="4188372" y="3833649"/>
                </a:cubicBezTo>
                <a:cubicBezTo>
                  <a:pt x="4033345" y="3794235"/>
                  <a:pt x="3788979" y="3421118"/>
                  <a:pt x="3652345" y="3455276"/>
                </a:cubicBezTo>
                <a:cubicBezTo>
                  <a:pt x="3515711" y="3489434"/>
                  <a:pt x="3460531" y="4070131"/>
                  <a:pt x="3368565" y="4038600"/>
                </a:cubicBezTo>
                <a:cubicBezTo>
                  <a:pt x="3276599" y="4007069"/>
                  <a:pt x="3189889" y="3260835"/>
                  <a:pt x="3100551" y="3266090"/>
                </a:cubicBezTo>
                <a:cubicBezTo>
                  <a:pt x="3011213" y="3271345"/>
                  <a:pt x="2956035" y="4004441"/>
                  <a:pt x="2832538" y="4070131"/>
                </a:cubicBezTo>
                <a:cubicBezTo>
                  <a:pt x="2709042" y="4135821"/>
                  <a:pt x="2522482" y="3691759"/>
                  <a:pt x="2359572" y="3660228"/>
                </a:cubicBezTo>
                <a:cubicBezTo>
                  <a:pt x="2196662" y="3628697"/>
                  <a:pt x="1989083" y="3873062"/>
                  <a:pt x="1855076" y="3880945"/>
                </a:cubicBezTo>
                <a:cubicBezTo>
                  <a:pt x="1721069" y="3888828"/>
                  <a:pt x="1647496" y="3686503"/>
                  <a:pt x="1555531" y="3707524"/>
                </a:cubicBezTo>
                <a:cubicBezTo>
                  <a:pt x="1463566" y="3728545"/>
                  <a:pt x="1395248" y="3946635"/>
                  <a:pt x="1303283" y="4007069"/>
                </a:cubicBezTo>
                <a:cubicBezTo>
                  <a:pt x="1211318" y="4067503"/>
                  <a:pt x="1037897" y="4122683"/>
                  <a:pt x="1003738" y="4070131"/>
                </a:cubicBezTo>
                <a:cubicBezTo>
                  <a:pt x="969579" y="4017579"/>
                  <a:pt x="1195552" y="3773214"/>
                  <a:pt x="1098331" y="3691759"/>
                </a:cubicBezTo>
                <a:cubicBezTo>
                  <a:pt x="1001110" y="3610304"/>
                  <a:pt x="459828" y="3633952"/>
                  <a:pt x="420414" y="3581400"/>
                </a:cubicBezTo>
                <a:cubicBezTo>
                  <a:pt x="381000" y="3528848"/>
                  <a:pt x="691055" y="3326525"/>
                  <a:pt x="861848" y="3376449"/>
                </a:cubicBezTo>
                <a:cubicBezTo>
                  <a:pt x="1032641" y="3426373"/>
                  <a:pt x="1305910" y="3857297"/>
                  <a:pt x="1445172" y="3880945"/>
                </a:cubicBezTo>
                <a:cubicBezTo>
                  <a:pt x="1584434" y="3904593"/>
                  <a:pt x="1560786" y="3497317"/>
                  <a:pt x="1697420" y="3518338"/>
                </a:cubicBezTo>
                <a:cubicBezTo>
                  <a:pt x="1834054" y="3539359"/>
                  <a:pt x="2125717" y="4033345"/>
                  <a:pt x="2264979" y="4007069"/>
                </a:cubicBezTo>
                <a:cubicBezTo>
                  <a:pt x="2404241" y="3980793"/>
                  <a:pt x="2409496" y="3402724"/>
                  <a:pt x="2532993" y="3360683"/>
                </a:cubicBezTo>
                <a:cubicBezTo>
                  <a:pt x="2656490" y="3318642"/>
                  <a:pt x="2853558" y="3762704"/>
                  <a:pt x="3005958" y="3754821"/>
                </a:cubicBezTo>
                <a:cubicBezTo>
                  <a:pt x="3158358" y="3746938"/>
                  <a:pt x="3300248" y="3376449"/>
                  <a:pt x="3447393" y="3313387"/>
                </a:cubicBezTo>
                <a:cubicBezTo>
                  <a:pt x="3594538" y="3250325"/>
                  <a:pt x="3723289" y="3318642"/>
                  <a:pt x="3888827" y="3376449"/>
                </a:cubicBezTo>
                <a:cubicBezTo>
                  <a:pt x="4054365" y="3434256"/>
                  <a:pt x="4319751" y="3699642"/>
                  <a:pt x="4440620" y="3660228"/>
                </a:cubicBezTo>
                <a:cubicBezTo>
                  <a:pt x="4561489" y="3620814"/>
                  <a:pt x="4514193" y="3176752"/>
                  <a:pt x="4614041" y="3139966"/>
                </a:cubicBezTo>
                <a:cubicBezTo>
                  <a:pt x="4713889" y="3103180"/>
                  <a:pt x="4939862" y="3313387"/>
                  <a:pt x="5039710" y="3439511"/>
                </a:cubicBezTo>
                <a:cubicBezTo>
                  <a:pt x="5139558" y="3565635"/>
                  <a:pt x="5152697" y="3901966"/>
                  <a:pt x="5213131" y="3896711"/>
                </a:cubicBezTo>
                <a:cubicBezTo>
                  <a:pt x="5273566" y="3891456"/>
                  <a:pt x="5305096" y="3436884"/>
                  <a:pt x="5402317" y="3407980"/>
                </a:cubicBezTo>
                <a:cubicBezTo>
                  <a:pt x="5499538" y="3379076"/>
                  <a:pt x="5665076" y="3770587"/>
                  <a:pt x="5796455" y="3723290"/>
                </a:cubicBezTo>
                <a:cubicBezTo>
                  <a:pt x="5927834" y="3675993"/>
                  <a:pt x="6080234" y="3129455"/>
                  <a:pt x="6190593" y="3124200"/>
                </a:cubicBezTo>
                <a:cubicBezTo>
                  <a:pt x="6300952" y="3118945"/>
                  <a:pt x="6329855" y="3691759"/>
                  <a:pt x="6458607" y="3691759"/>
                </a:cubicBezTo>
                <a:cubicBezTo>
                  <a:pt x="6587359" y="3691759"/>
                  <a:pt x="6823841" y="3174124"/>
                  <a:pt x="6963103" y="3124200"/>
                </a:cubicBezTo>
                <a:cubicBezTo>
                  <a:pt x="7102365" y="3074276"/>
                  <a:pt x="7162800" y="3397469"/>
                  <a:pt x="7294179" y="3392214"/>
                </a:cubicBezTo>
                <a:cubicBezTo>
                  <a:pt x="7425558" y="3386959"/>
                  <a:pt x="7591096" y="3026979"/>
                  <a:pt x="7751379" y="3092669"/>
                </a:cubicBezTo>
                <a:cubicBezTo>
                  <a:pt x="7911662" y="3158359"/>
                  <a:pt x="8074573" y="3807373"/>
                  <a:pt x="8255876" y="3786352"/>
                </a:cubicBezTo>
                <a:cubicBezTo>
                  <a:pt x="8437179" y="3765331"/>
                  <a:pt x="8663152" y="3026979"/>
                  <a:pt x="8839200" y="2966545"/>
                </a:cubicBezTo>
                <a:cubicBezTo>
                  <a:pt x="9015248" y="2906111"/>
                  <a:pt x="9112469" y="3478924"/>
                  <a:pt x="9312165" y="3423745"/>
                </a:cubicBezTo>
                <a:cubicBezTo>
                  <a:pt x="9511862" y="3368566"/>
                  <a:pt x="9995338" y="2724807"/>
                  <a:pt x="10037379" y="2635469"/>
                </a:cubicBezTo>
                <a:cubicBezTo>
                  <a:pt x="10079420" y="2546131"/>
                  <a:pt x="9708931" y="2801008"/>
                  <a:pt x="9564414" y="2887718"/>
                </a:cubicBezTo>
                <a:cubicBezTo>
                  <a:pt x="9419897" y="2974428"/>
                  <a:pt x="9249104" y="3197773"/>
                  <a:pt x="9170276" y="3155731"/>
                </a:cubicBezTo>
                <a:cubicBezTo>
                  <a:pt x="9091448" y="3113689"/>
                  <a:pt x="9141372" y="2682765"/>
                  <a:pt x="9091448" y="2635469"/>
                </a:cubicBezTo>
                <a:cubicBezTo>
                  <a:pt x="9041524" y="2588173"/>
                  <a:pt x="8946931" y="2906110"/>
                  <a:pt x="8870731" y="2871952"/>
                </a:cubicBezTo>
                <a:cubicBezTo>
                  <a:pt x="8794531" y="2837794"/>
                  <a:pt x="8718331" y="2401615"/>
                  <a:pt x="8634248" y="2430518"/>
                </a:cubicBezTo>
                <a:cubicBezTo>
                  <a:pt x="8550165" y="2459422"/>
                  <a:pt x="8455572" y="2977056"/>
                  <a:pt x="8366234" y="3045373"/>
                </a:cubicBezTo>
                <a:cubicBezTo>
                  <a:pt x="8276896" y="3113690"/>
                  <a:pt x="8177047" y="2845676"/>
                  <a:pt x="8098220" y="2840421"/>
                </a:cubicBezTo>
                <a:cubicBezTo>
                  <a:pt x="8019393" y="2835166"/>
                  <a:pt x="7998372" y="3037490"/>
                  <a:pt x="7893269" y="3013842"/>
                </a:cubicBezTo>
                <a:cubicBezTo>
                  <a:pt x="7788166" y="2990194"/>
                  <a:pt x="7598979" y="2706414"/>
                  <a:pt x="7467600" y="2698531"/>
                </a:cubicBezTo>
                <a:cubicBezTo>
                  <a:pt x="7336221" y="2690648"/>
                  <a:pt x="7223234" y="2956035"/>
                  <a:pt x="7104993" y="2966545"/>
                </a:cubicBezTo>
                <a:cubicBezTo>
                  <a:pt x="6986752" y="2977055"/>
                  <a:pt x="6850116" y="2758965"/>
                  <a:pt x="6758151" y="2761593"/>
                </a:cubicBezTo>
                <a:cubicBezTo>
                  <a:pt x="6666186" y="2764221"/>
                  <a:pt x="6647793" y="2974428"/>
                  <a:pt x="6553200" y="2982311"/>
                </a:cubicBezTo>
                <a:cubicBezTo>
                  <a:pt x="6458607" y="2990194"/>
                  <a:pt x="6300952" y="2801007"/>
                  <a:pt x="6190593" y="2808890"/>
                </a:cubicBezTo>
                <a:cubicBezTo>
                  <a:pt x="6080234" y="2816773"/>
                  <a:pt x="6027682" y="2987566"/>
                  <a:pt x="5891048" y="3029607"/>
                </a:cubicBezTo>
                <a:cubicBezTo>
                  <a:pt x="5754414" y="3071648"/>
                  <a:pt x="5483772" y="3013841"/>
                  <a:pt x="5370786" y="3061138"/>
                </a:cubicBezTo>
                <a:cubicBezTo>
                  <a:pt x="5257800" y="3108435"/>
                  <a:pt x="5286703" y="3334408"/>
                  <a:pt x="5213131" y="3313387"/>
                </a:cubicBezTo>
                <a:cubicBezTo>
                  <a:pt x="5139559" y="3292366"/>
                  <a:pt x="5029199" y="2937642"/>
                  <a:pt x="4929351" y="2935014"/>
                </a:cubicBezTo>
                <a:cubicBezTo>
                  <a:pt x="4829503" y="2932386"/>
                  <a:pt x="4614041" y="3297621"/>
                  <a:pt x="4614041" y="3297621"/>
                </a:cubicBezTo>
                <a:cubicBezTo>
                  <a:pt x="4524703" y="3400097"/>
                  <a:pt x="4535214" y="3594538"/>
                  <a:pt x="4393324" y="3549869"/>
                </a:cubicBezTo>
                <a:cubicBezTo>
                  <a:pt x="4251434" y="3505200"/>
                  <a:pt x="3965027" y="3040117"/>
                  <a:pt x="3762703" y="3029607"/>
                </a:cubicBezTo>
                <a:cubicBezTo>
                  <a:pt x="3560379" y="3019097"/>
                  <a:pt x="3323896" y="3465786"/>
                  <a:pt x="3179379" y="3486807"/>
                </a:cubicBezTo>
                <a:cubicBezTo>
                  <a:pt x="3034862" y="3507828"/>
                  <a:pt x="3013841" y="3155731"/>
                  <a:pt x="2895600" y="3155731"/>
                </a:cubicBezTo>
                <a:cubicBezTo>
                  <a:pt x="2777359" y="3155731"/>
                  <a:pt x="2614448" y="3476297"/>
                  <a:pt x="2469931" y="3486807"/>
                </a:cubicBezTo>
                <a:cubicBezTo>
                  <a:pt x="2325414" y="3497317"/>
                  <a:pt x="2083675" y="3342290"/>
                  <a:pt x="2028496" y="3218793"/>
                </a:cubicBezTo>
                <a:cubicBezTo>
                  <a:pt x="1973317" y="3095297"/>
                  <a:pt x="1996965" y="2811518"/>
                  <a:pt x="2138855" y="2745828"/>
                </a:cubicBezTo>
                <a:cubicBezTo>
                  <a:pt x="2280745" y="2680138"/>
                  <a:pt x="2682765" y="2764220"/>
                  <a:pt x="2879834" y="2824655"/>
                </a:cubicBezTo>
                <a:cubicBezTo>
                  <a:pt x="3076903" y="2885090"/>
                  <a:pt x="3184635" y="3147849"/>
                  <a:pt x="3321269" y="3108435"/>
                </a:cubicBezTo>
                <a:cubicBezTo>
                  <a:pt x="3457903" y="3069021"/>
                  <a:pt x="3560379" y="2630214"/>
                  <a:pt x="3699641" y="2588173"/>
                </a:cubicBezTo>
                <a:cubicBezTo>
                  <a:pt x="3838903" y="2546132"/>
                  <a:pt x="4022834" y="2764222"/>
                  <a:pt x="4156841" y="2856187"/>
                </a:cubicBezTo>
                <a:cubicBezTo>
                  <a:pt x="4290848" y="2948153"/>
                  <a:pt x="4401207" y="3153104"/>
                  <a:pt x="4503683" y="3139966"/>
                </a:cubicBezTo>
                <a:cubicBezTo>
                  <a:pt x="4606159" y="3126828"/>
                  <a:pt x="4677103" y="2816773"/>
                  <a:pt x="4771696" y="2777359"/>
                </a:cubicBezTo>
                <a:cubicBezTo>
                  <a:pt x="4866289" y="2737945"/>
                  <a:pt x="4968765" y="2895600"/>
                  <a:pt x="5071241" y="2903483"/>
                </a:cubicBezTo>
                <a:cubicBezTo>
                  <a:pt x="5173717" y="2911366"/>
                  <a:pt x="5244661" y="2793124"/>
                  <a:pt x="5386551" y="2824655"/>
                </a:cubicBezTo>
                <a:cubicBezTo>
                  <a:pt x="5528441" y="2856186"/>
                  <a:pt x="5743903" y="3142593"/>
                  <a:pt x="5922579" y="3092669"/>
                </a:cubicBezTo>
                <a:cubicBezTo>
                  <a:pt x="6101255" y="3042745"/>
                  <a:pt x="6298324" y="2585545"/>
                  <a:pt x="6458607" y="2525111"/>
                </a:cubicBezTo>
                <a:cubicBezTo>
                  <a:pt x="6618890" y="2464677"/>
                  <a:pt x="6734504" y="2758966"/>
                  <a:pt x="6884276" y="2730062"/>
                </a:cubicBezTo>
                <a:cubicBezTo>
                  <a:pt x="7034048" y="2701159"/>
                  <a:pt x="7265276" y="2296511"/>
                  <a:pt x="7357241" y="2351690"/>
                </a:cubicBezTo>
                <a:cubicBezTo>
                  <a:pt x="7449207" y="2406869"/>
                  <a:pt x="7341476" y="3032235"/>
                  <a:pt x="7436069" y="3061138"/>
                </a:cubicBezTo>
                <a:cubicBezTo>
                  <a:pt x="7530662" y="3090041"/>
                  <a:pt x="7790793" y="2522483"/>
                  <a:pt x="7924800" y="2525111"/>
                </a:cubicBezTo>
                <a:cubicBezTo>
                  <a:pt x="8058807" y="2527739"/>
                  <a:pt x="8071945" y="3079532"/>
                  <a:pt x="8240110" y="3076904"/>
                </a:cubicBezTo>
                <a:cubicBezTo>
                  <a:pt x="8408275" y="3074276"/>
                  <a:pt x="8752490" y="2551387"/>
                  <a:pt x="8933793" y="2509345"/>
                </a:cubicBezTo>
                <a:cubicBezTo>
                  <a:pt x="9115097" y="2467304"/>
                  <a:pt x="9186041" y="2843048"/>
                  <a:pt x="9327931" y="2824655"/>
                </a:cubicBezTo>
                <a:cubicBezTo>
                  <a:pt x="9469821" y="2806262"/>
                  <a:pt x="9803524" y="2467304"/>
                  <a:pt x="9785131" y="2398987"/>
                </a:cubicBezTo>
                <a:cubicBezTo>
                  <a:pt x="9766738" y="2330670"/>
                  <a:pt x="9440917" y="2425263"/>
                  <a:pt x="9217572" y="2414752"/>
                </a:cubicBezTo>
                <a:cubicBezTo>
                  <a:pt x="8994227" y="2404241"/>
                  <a:pt x="8626365" y="2291255"/>
                  <a:pt x="8445062" y="2335924"/>
                </a:cubicBezTo>
                <a:cubicBezTo>
                  <a:pt x="8263759" y="2380593"/>
                  <a:pt x="8255875" y="2617076"/>
                  <a:pt x="8129751" y="2682766"/>
                </a:cubicBezTo>
                <a:cubicBezTo>
                  <a:pt x="8003627" y="2748456"/>
                  <a:pt x="7782910" y="2801007"/>
                  <a:pt x="7688317" y="2730062"/>
                </a:cubicBezTo>
                <a:cubicBezTo>
                  <a:pt x="7593724" y="2659117"/>
                  <a:pt x="7662041" y="2241331"/>
                  <a:pt x="7562193" y="2257097"/>
                </a:cubicBezTo>
                <a:cubicBezTo>
                  <a:pt x="7462345" y="2272863"/>
                  <a:pt x="7238999" y="2822028"/>
                  <a:pt x="7089227" y="2824655"/>
                </a:cubicBezTo>
                <a:cubicBezTo>
                  <a:pt x="6939455" y="2827282"/>
                  <a:pt x="6810703" y="2299138"/>
                  <a:pt x="6663558" y="2272862"/>
                </a:cubicBezTo>
                <a:cubicBezTo>
                  <a:pt x="6516413" y="2246586"/>
                  <a:pt x="6308834" y="2640724"/>
                  <a:pt x="6206358" y="2667000"/>
                </a:cubicBezTo>
                <a:cubicBezTo>
                  <a:pt x="6103882" y="2693276"/>
                  <a:pt x="6111765" y="2396359"/>
                  <a:pt x="6048703" y="2430518"/>
                </a:cubicBezTo>
                <a:cubicBezTo>
                  <a:pt x="5985641" y="2464677"/>
                  <a:pt x="5919951" y="2916621"/>
                  <a:pt x="5827986" y="2871952"/>
                </a:cubicBezTo>
                <a:cubicBezTo>
                  <a:pt x="5736021" y="2827283"/>
                  <a:pt x="5570483" y="2186152"/>
                  <a:pt x="5496910" y="2162504"/>
                </a:cubicBezTo>
                <a:cubicBezTo>
                  <a:pt x="5423338" y="2138856"/>
                  <a:pt x="5486399" y="2701159"/>
                  <a:pt x="5386551" y="2730062"/>
                </a:cubicBezTo>
                <a:cubicBezTo>
                  <a:pt x="5286703" y="2758965"/>
                  <a:pt x="4995041" y="2330669"/>
                  <a:pt x="4897820" y="2335924"/>
                </a:cubicBezTo>
                <a:cubicBezTo>
                  <a:pt x="4800599" y="2341179"/>
                  <a:pt x="4868916" y="2727434"/>
                  <a:pt x="4803227" y="2761593"/>
                </a:cubicBezTo>
                <a:cubicBezTo>
                  <a:pt x="4737538" y="2795752"/>
                  <a:pt x="4603531" y="2477814"/>
                  <a:pt x="4503683" y="2540876"/>
                </a:cubicBezTo>
                <a:cubicBezTo>
                  <a:pt x="4403835" y="2603938"/>
                  <a:pt x="4319752" y="3050628"/>
                  <a:pt x="4204138" y="3139966"/>
                </a:cubicBezTo>
                <a:cubicBezTo>
                  <a:pt x="4088524" y="3229304"/>
                  <a:pt x="3907221" y="3179380"/>
                  <a:pt x="3810000" y="3076904"/>
                </a:cubicBezTo>
                <a:cubicBezTo>
                  <a:pt x="3712779" y="2974428"/>
                  <a:pt x="3707524" y="2617077"/>
                  <a:pt x="3620814" y="2525111"/>
                </a:cubicBezTo>
                <a:cubicBezTo>
                  <a:pt x="3534104" y="2433146"/>
                  <a:pt x="3347545" y="2448911"/>
                  <a:pt x="3289738" y="2525111"/>
                </a:cubicBezTo>
                <a:cubicBezTo>
                  <a:pt x="3231931" y="2601311"/>
                  <a:pt x="3326524" y="3042745"/>
                  <a:pt x="3273972" y="2982311"/>
                </a:cubicBezTo>
                <a:cubicBezTo>
                  <a:pt x="3221420" y="2921877"/>
                  <a:pt x="2858813" y="2251842"/>
                  <a:pt x="2974427" y="2162504"/>
                </a:cubicBezTo>
                <a:cubicBezTo>
                  <a:pt x="3090041" y="2073166"/>
                  <a:pt x="3712779" y="2475186"/>
                  <a:pt x="3967655" y="2446283"/>
                </a:cubicBezTo>
                <a:cubicBezTo>
                  <a:pt x="4222531" y="2417380"/>
                  <a:pt x="4367049" y="1941787"/>
                  <a:pt x="4503683" y="1989083"/>
                </a:cubicBezTo>
                <a:cubicBezTo>
                  <a:pt x="4640317" y="2036379"/>
                  <a:pt x="4687614" y="2727434"/>
                  <a:pt x="4787462" y="2730062"/>
                </a:cubicBezTo>
                <a:cubicBezTo>
                  <a:pt x="4887310" y="2732690"/>
                  <a:pt x="4953000" y="1996966"/>
                  <a:pt x="5102772" y="2004849"/>
                </a:cubicBezTo>
                <a:cubicBezTo>
                  <a:pt x="5252544" y="2012732"/>
                  <a:pt x="5533696" y="2801007"/>
                  <a:pt x="5686096" y="2777359"/>
                </a:cubicBezTo>
                <a:cubicBezTo>
                  <a:pt x="5838496" y="2753711"/>
                  <a:pt x="5893675" y="1897118"/>
                  <a:pt x="6017172" y="1862959"/>
                </a:cubicBezTo>
                <a:cubicBezTo>
                  <a:pt x="6140669" y="1828800"/>
                  <a:pt x="6293069" y="2561897"/>
                  <a:pt x="6427076" y="2572407"/>
                </a:cubicBezTo>
                <a:cubicBezTo>
                  <a:pt x="6561083" y="2582917"/>
                  <a:pt x="6716111" y="1947042"/>
                  <a:pt x="6821214" y="1926021"/>
                </a:cubicBezTo>
                <a:cubicBezTo>
                  <a:pt x="6926317" y="1905000"/>
                  <a:pt x="6957848" y="2435773"/>
                  <a:pt x="7057696" y="2446283"/>
                </a:cubicBezTo>
                <a:cubicBezTo>
                  <a:pt x="7157544" y="2456793"/>
                  <a:pt x="7341475" y="1947042"/>
                  <a:pt x="7420303" y="1989083"/>
                </a:cubicBezTo>
                <a:cubicBezTo>
                  <a:pt x="7499131" y="2031124"/>
                  <a:pt x="7409793" y="2695903"/>
                  <a:pt x="7530662" y="2698531"/>
                </a:cubicBezTo>
                <a:cubicBezTo>
                  <a:pt x="7651531" y="2701159"/>
                  <a:pt x="7998372" y="2083676"/>
                  <a:pt x="8145517" y="2004849"/>
                </a:cubicBezTo>
                <a:cubicBezTo>
                  <a:pt x="8292662" y="1926022"/>
                  <a:pt x="8311055" y="2222939"/>
                  <a:pt x="8413531" y="2225566"/>
                </a:cubicBezTo>
                <a:cubicBezTo>
                  <a:pt x="8516007" y="2228193"/>
                  <a:pt x="8689427" y="1912883"/>
                  <a:pt x="8760372" y="2020614"/>
                </a:cubicBezTo>
                <a:cubicBezTo>
                  <a:pt x="8831317" y="2128345"/>
                  <a:pt x="8744607" y="2879835"/>
                  <a:pt x="8839200" y="2871952"/>
                </a:cubicBezTo>
                <a:cubicBezTo>
                  <a:pt x="8933793" y="2864069"/>
                  <a:pt x="9193924" y="2046890"/>
                  <a:pt x="9327931" y="1973318"/>
                </a:cubicBezTo>
                <a:cubicBezTo>
                  <a:pt x="9461938" y="1899746"/>
                  <a:pt x="9532882" y="2443656"/>
                  <a:pt x="9643241" y="2430518"/>
                </a:cubicBezTo>
                <a:cubicBezTo>
                  <a:pt x="9753600" y="2417380"/>
                  <a:pt x="9966435" y="2044263"/>
                  <a:pt x="9990083" y="1894490"/>
                </a:cubicBezTo>
                <a:cubicBezTo>
                  <a:pt x="10013731" y="1744717"/>
                  <a:pt x="9906000" y="1537138"/>
                  <a:pt x="9785131" y="1531883"/>
                </a:cubicBezTo>
                <a:cubicBezTo>
                  <a:pt x="9664262" y="1526628"/>
                  <a:pt x="9354207" y="1891863"/>
                  <a:pt x="9264869" y="1862959"/>
                </a:cubicBezTo>
                <a:cubicBezTo>
                  <a:pt x="9175531" y="1834056"/>
                  <a:pt x="9312165" y="1295400"/>
                  <a:pt x="9249103" y="1358462"/>
                </a:cubicBezTo>
                <a:cubicBezTo>
                  <a:pt x="9186041" y="1421524"/>
                  <a:pt x="8954813" y="2225566"/>
                  <a:pt x="8886496" y="2241331"/>
                </a:cubicBezTo>
                <a:cubicBezTo>
                  <a:pt x="8818179" y="2257096"/>
                  <a:pt x="8946931" y="1531883"/>
                  <a:pt x="8839200" y="1453055"/>
                </a:cubicBezTo>
                <a:cubicBezTo>
                  <a:pt x="8731469" y="1374227"/>
                  <a:pt x="8403020" y="1734207"/>
                  <a:pt x="8240110" y="1768366"/>
                </a:cubicBezTo>
                <a:cubicBezTo>
                  <a:pt x="8077200" y="1802525"/>
                  <a:pt x="7990490" y="1613338"/>
                  <a:pt x="7861738" y="1658007"/>
                </a:cubicBezTo>
                <a:cubicBezTo>
                  <a:pt x="7732986" y="1702676"/>
                  <a:pt x="7625255" y="2039007"/>
                  <a:pt x="7467600" y="2036380"/>
                </a:cubicBezTo>
                <a:cubicBezTo>
                  <a:pt x="7309945" y="2033753"/>
                  <a:pt x="7041931" y="1665890"/>
                  <a:pt x="6915807" y="1642242"/>
                </a:cubicBezTo>
                <a:cubicBezTo>
                  <a:pt x="6789683" y="1618594"/>
                  <a:pt x="6834352" y="1873469"/>
                  <a:pt x="6710855" y="1894490"/>
                </a:cubicBezTo>
                <a:cubicBezTo>
                  <a:pt x="6587358" y="1915511"/>
                  <a:pt x="6319344" y="1747345"/>
                  <a:pt x="6174827" y="1768366"/>
                </a:cubicBezTo>
                <a:cubicBezTo>
                  <a:pt x="6030310" y="1789387"/>
                  <a:pt x="5969875" y="1994338"/>
                  <a:pt x="5843751" y="2020614"/>
                </a:cubicBezTo>
                <a:cubicBezTo>
                  <a:pt x="5717627" y="2046890"/>
                  <a:pt x="5533697" y="1894490"/>
                  <a:pt x="5418083" y="1926021"/>
                </a:cubicBezTo>
                <a:cubicBezTo>
                  <a:pt x="5302469" y="1957552"/>
                  <a:pt x="5273566" y="2212428"/>
                  <a:pt x="5150069" y="2209800"/>
                </a:cubicBezTo>
                <a:cubicBezTo>
                  <a:pt x="5026572" y="2207172"/>
                  <a:pt x="4903076" y="1970690"/>
                  <a:pt x="4677103" y="1910255"/>
                </a:cubicBezTo>
                <a:cubicBezTo>
                  <a:pt x="4451131" y="1849821"/>
                  <a:pt x="3878317" y="1957551"/>
                  <a:pt x="3794234" y="1847193"/>
                </a:cubicBezTo>
                <a:cubicBezTo>
                  <a:pt x="3710151" y="1736835"/>
                  <a:pt x="3991304" y="1271752"/>
                  <a:pt x="4172607" y="1248104"/>
                </a:cubicBezTo>
                <a:cubicBezTo>
                  <a:pt x="4353910" y="1224456"/>
                  <a:pt x="4695497" y="1694794"/>
                  <a:pt x="4882055" y="1705304"/>
                </a:cubicBezTo>
                <a:cubicBezTo>
                  <a:pt x="5068613" y="1715814"/>
                  <a:pt x="5171089" y="1311166"/>
                  <a:pt x="5291958" y="1311166"/>
                </a:cubicBezTo>
                <a:cubicBezTo>
                  <a:pt x="5412827" y="1311166"/>
                  <a:pt x="5499538" y="1734208"/>
                  <a:pt x="5607269" y="1705304"/>
                </a:cubicBezTo>
                <a:cubicBezTo>
                  <a:pt x="5715000" y="1676401"/>
                  <a:pt x="5838497" y="1179786"/>
                  <a:pt x="5938345" y="1137745"/>
                </a:cubicBezTo>
                <a:cubicBezTo>
                  <a:pt x="6038193" y="1095704"/>
                  <a:pt x="6088117" y="1400503"/>
                  <a:pt x="6206358" y="1453055"/>
                </a:cubicBezTo>
                <a:cubicBezTo>
                  <a:pt x="6324599" y="1505607"/>
                  <a:pt x="6537434" y="1400503"/>
                  <a:pt x="6647793" y="1453055"/>
                </a:cubicBezTo>
                <a:cubicBezTo>
                  <a:pt x="6758152" y="1505607"/>
                  <a:pt x="6755524" y="1805152"/>
                  <a:pt x="6868510" y="1768366"/>
                </a:cubicBezTo>
                <a:cubicBezTo>
                  <a:pt x="6981496" y="1731580"/>
                  <a:pt x="7207469" y="1227083"/>
                  <a:pt x="7325710" y="1232338"/>
                </a:cubicBezTo>
                <a:cubicBezTo>
                  <a:pt x="7443951" y="1237593"/>
                  <a:pt x="7475482" y="1784132"/>
                  <a:pt x="7577958" y="1799897"/>
                </a:cubicBezTo>
                <a:cubicBezTo>
                  <a:pt x="7680434" y="1815663"/>
                  <a:pt x="7817068" y="1324304"/>
                  <a:pt x="7940565" y="1326931"/>
                </a:cubicBezTo>
                <a:cubicBezTo>
                  <a:pt x="8064062" y="1329558"/>
                  <a:pt x="8211207" y="1862958"/>
                  <a:pt x="8318938" y="1815662"/>
                </a:cubicBezTo>
                <a:cubicBezTo>
                  <a:pt x="8426669" y="1768366"/>
                  <a:pt x="8489730" y="1085193"/>
                  <a:pt x="8586951" y="1043152"/>
                </a:cubicBezTo>
                <a:cubicBezTo>
                  <a:pt x="8684172" y="1001111"/>
                  <a:pt x="8786648" y="1531883"/>
                  <a:pt x="8902262" y="1563414"/>
                </a:cubicBezTo>
                <a:cubicBezTo>
                  <a:pt x="9017876" y="1594945"/>
                  <a:pt x="9165020" y="1245476"/>
                  <a:pt x="9280634" y="1232338"/>
                </a:cubicBezTo>
                <a:cubicBezTo>
                  <a:pt x="9396248" y="1219200"/>
                  <a:pt x="9482959" y="1489842"/>
                  <a:pt x="9595945" y="1484587"/>
                </a:cubicBezTo>
                <a:cubicBezTo>
                  <a:pt x="9708931" y="1479332"/>
                  <a:pt x="9937530" y="1284890"/>
                  <a:pt x="9958551" y="1200807"/>
                </a:cubicBezTo>
                <a:cubicBezTo>
                  <a:pt x="9979572" y="1116724"/>
                  <a:pt x="9808779" y="1011621"/>
                  <a:pt x="9722069" y="980090"/>
                </a:cubicBezTo>
                <a:cubicBezTo>
                  <a:pt x="9635359" y="948559"/>
                  <a:pt x="9519744" y="1043152"/>
                  <a:pt x="9438289" y="1011621"/>
                </a:cubicBezTo>
                <a:cubicBezTo>
                  <a:pt x="9356834" y="980090"/>
                  <a:pt x="9312166" y="740980"/>
                  <a:pt x="9233338" y="790904"/>
                </a:cubicBezTo>
                <a:cubicBezTo>
                  <a:pt x="9154511" y="840828"/>
                  <a:pt x="9078310" y="1192925"/>
                  <a:pt x="8965324" y="1311166"/>
                </a:cubicBezTo>
                <a:cubicBezTo>
                  <a:pt x="8852338" y="1429407"/>
                  <a:pt x="8676289" y="1579180"/>
                  <a:pt x="8555420" y="1500352"/>
                </a:cubicBezTo>
                <a:cubicBezTo>
                  <a:pt x="8434551" y="1421524"/>
                  <a:pt x="8334703" y="877614"/>
                  <a:pt x="8240110" y="838200"/>
                </a:cubicBezTo>
                <a:cubicBezTo>
                  <a:pt x="8145517" y="798786"/>
                  <a:pt x="8085083" y="1234965"/>
                  <a:pt x="7987862" y="1263869"/>
                </a:cubicBezTo>
                <a:cubicBezTo>
                  <a:pt x="7890641" y="1292773"/>
                  <a:pt x="7767145" y="1008993"/>
                  <a:pt x="7656786" y="1011621"/>
                </a:cubicBezTo>
                <a:cubicBezTo>
                  <a:pt x="7546427" y="1014249"/>
                  <a:pt x="7409793" y="1169276"/>
                  <a:pt x="7325710" y="1279635"/>
                </a:cubicBezTo>
                <a:cubicBezTo>
                  <a:pt x="7241627" y="1389994"/>
                  <a:pt x="7220606" y="1679028"/>
                  <a:pt x="7152289" y="1673773"/>
                </a:cubicBezTo>
                <a:cubicBezTo>
                  <a:pt x="7083972" y="1668518"/>
                  <a:pt x="7015655" y="1324304"/>
                  <a:pt x="6915807" y="1248104"/>
                </a:cubicBezTo>
                <a:cubicBezTo>
                  <a:pt x="6815959" y="1171904"/>
                  <a:pt x="6645165" y="1156139"/>
                  <a:pt x="6553200" y="1216573"/>
                </a:cubicBezTo>
                <a:cubicBezTo>
                  <a:pt x="6461235" y="1277007"/>
                  <a:pt x="6450724" y="1568670"/>
                  <a:pt x="6364014" y="1610711"/>
                </a:cubicBezTo>
                <a:cubicBezTo>
                  <a:pt x="6277304" y="1652752"/>
                  <a:pt x="6143297" y="1592318"/>
                  <a:pt x="6032938" y="1468821"/>
                </a:cubicBezTo>
                <a:cubicBezTo>
                  <a:pt x="5922579" y="1345324"/>
                  <a:pt x="5649310" y="964324"/>
                  <a:pt x="5701862" y="869731"/>
                </a:cubicBezTo>
                <a:cubicBezTo>
                  <a:pt x="5754414" y="775138"/>
                  <a:pt x="6187965" y="817179"/>
                  <a:pt x="6348248" y="901262"/>
                </a:cubicBezTo>
                <a:cubicBezTo>
                  <a:pt x="6508531" y="985345"/>
                  <a:pt x="6524296" y="1382111"/>
                  <a:pt x="6663558" y="1374228"/>
                </a:cubicBezTo>
                <a:cubicBezTo>
                  <a:pt x="6802820" y="1366345"/>
                  <a:pt x="7044558" y="872359"/>
                  <a:pt x="7183820" y="853966"/>
                </a:cubicBezTo>
                <a:cubicBezTo>
                  <a:pt x="7323082" y="835573"/>
                  <a:pt x="7367752" y="1298028"/>
                  <a:pt x="7499131" y="1263869"/>
                </a:cubicBezTo>
                <a:cubicBezTo>
                  <a:pt x="7630510" y="1229710"/>
                  <a:pt x="7822324" y="643759"/>
                  <a:pt x="7972096" y="649014"/>
                </a:cubicBezTo>
                <a:cubicBezTo>
                  <a:pt x="8121868" y="654269"/>
                  <a:pt x="8282151" y="1326931"/>
                  <a:pt x="8397765" y="1295400"/>
                </a:cubicBezTo>
                <a:cubicBezTo>
                  <a:pt x="8513379" y="1263869"/>
                  <a:pt x="8547538" y="480849"/>
                  <a:pt x="8665779" y="459828"/>
                </a:cubicBezTo>
                <a:cubicBezTo>
                  <a:pt x="8784020" y="438807"/>
                  <a:pt x="8967952" y="1132490"/>
                  <a:pt x="9107214" y="1169276"/>
                </a:cubicBezTo>
                <a:cubicBezTo>
                  <a:pt x="9246476" y="1206062"/>
                  <a:pt x="9427779" y="764628"/>
                  <a:pt x="9501351" y="680545"/>
                </a:cubicBezTo>
                <a:cubicBezTo>
                  <a:pt x="9574923" y="596462"/>
                  <a:pt x="9496096" y="572815"/>
                  <a:pt x="9548648" y="664780"/>
                </a:cubicBezTo>
                <a:cubicBezTo>
                  <a:pt x="9601200" y="756745"/>
                  <a:pt x="9701048" y="1274379"/>
                  <a:pt x="9816662" y="1232338"/>
                </a:cubicBezTo>
                <a:cubicBezTo>
                  <a:pt x="9932276" y="1190297"/>
                  <a:pt x="10226566" y="528145"/>
                  <a:pt x="10242331" y="412531"/>
                </a:cubicBezTo>
                <a:cubicBezTo>
                  <a:pt x="10258096" y="296917"/>
                  <a:pt x="10011103" y="417786"/>
                  <a:pt x="9911255" y="538655"/>
                </a:cubicBezTo>
                <a:cubicBezTo>
                  <a:pt x="9811407" y="659524"/>
                  <a:pt x="9724696" y="1166648"/>
                  <a:pt x="9643241" y="1137745"/>
                </a:cubicBezTo>
                <a:cubicBezTo>
                  <a:pt x="9561786" y="1108842"/>
                  <a:pt x="9517117" y="425669"/>
                  <a:pt x="9422524" y="365235"/>
                </a:cubicBezTo>
                <a:cubicBezTo>
                  <a:pt x="9327931" y="304801"/>
                  <a:pt x="9214945" y="762000"/>
                  <a:pt x="9075683" y="775138"/>
                </a:cubicBezTo>
                <a:cubicBezTo>
                  <a:pt x="8936421" y="788276"/>
                  <a:pt x="8697310" y="402021"/>
                  <a:pt x="8586951" y="444062"/>
                </a:cubicBezTo>
                <a:cubicBezTo>
                  <a:pt x="8476592" y="486104"/>
                  <a:pt x="8487103" y="1003739"/>
                  <a:pt x="8413531" y="1027387"/>
                </a:cubicBezTo>
                <a:cubicBezTo>
                  <a:pt x="8339959" y="1051035"/>
                  <a:pt x="8213834" y="588580"/>
                  <a:pt x="8145517" y="585952"/>
                </a:cubicBezTo>
                <a:cubicBezTo>
                  <a:pt x="8077200" y="583324"/>
                  <a:pt x="8082455" y="1014249"/>
                  <a:pt x="8003627" y="1011621"/>
                </a:cubicBezTo>
                <a:cubicBezTo>
                  <a:pt x="7924799" y="1008994"/>
                  <a:pt x="7767144" y="570187"/>
                  <a:pt x="7672551" y="570187"/>
                </a:cubicBezTo>
                <a:cubicBezTo>
                  <a:pt x="7577958" y="570187"/>
                  <a:pt x="7577958" y="1006366"/>
                  <a:pt x="7436069" y="1011621"/>
                </a:cubicBezTo>
                <a:cubicBezTo>
                  <a:pt x="7294180" y="1016876"/>
                  <a:pt x="6973614" y="588580"/>
                  <a:pt x="6821214" y="601718"/>
                </a:cubicBezTo>
                <a:cubicBezTo>
                  <a:pt x="6668814" y="614856"/>
                  <a:pt x="6579476" y="1114097"/>
                  <a:pt x="6521669" y="1090449"/>
                </a:cubicBezTo>
                <a:cubicBezTo>
                  <a:pt x="6463862" y="1066801"/>
                  <a:pt x="6371896" y="522890"/>
                  <a:pt x="6474372" y="459828"/>
                </a:cubicBezTo>
                <a:cubicBezTo>
                  <a:pt x="6576848" y="396766"/>
                  <a:pt x="6949965" y="785648"/>
                  <a:pt x="7136524" y="712076"/>
                </a:cubicBezTo>
                <a:cubicBezTo>
                  <a:pt x="7323083" y="638504"/>
                  <a:pt x="7512269" y="0"/>
                  <a:pt x="7593724" y="18393"/>
                </a:cubicBezTo>
                <a:cubicBezTo>
                  <a:pt x="7675179" y="36786"/>
                  <a:pt x="7622628" y="691056"/>
                  <a:pt x="7625255" y="822435"/>
                </a:cubicBezTo>
              </a:path>
            </a:pathLst>
          </a:cu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7410" name="Picture 2" descr="http://upload.wikimedia.org/wikipedia/commons/6/69/Catalunya%2BComarques%2BCatal%C3%A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29F9D"/>
              </a:clrFrom>
              <a:clrTo>
                <a:srgbClr val="829F9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088" y="0"/>
            <a:ext cx="6867048" cy="6858000"/>
          </a:xfrm>
          <a:prstGeom prst="rect">
            <a:avLst/>
          </a:prstGeom>
          <a:noFill/>
        </p:spPr>
      </p:pic>
      <p:grpSp>
        <p:nvGrpSpPr>
          <p:cNvPr id="9" name="8 Grupo"/>
          <p:cNvGrpSpPr/>
          <p:nvPr/>
        </p:nvGrpSpPr>
        <p:grpSpPr>
          <a:xfrm>
            <a:off x="4211960" y="4653136"/>
            <a:ext cx="3456384" cy="2204864"/>
            <a:chOff x="4213384" y="4653136"/>
            <a:chExt cx="3456384" cy="2204864"/>
          </a:xfrm>
        </p:grpSpPr>
        <p:sp>
          <p:nvSpPr>
            <p:cNvPr id="10" name="9 Rectángulo"/>
            <p:cNvSpPr/>
            <p:nvPr/>
          </p:nvSpPr>
          <p:spPr>
            <a:xfrm>
              <a:off x="6157600" y="4653136"/>
              <a:ext cx="792088" cy="2204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4213384" y="6165304"/>
              <a:ext cx="3456384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323528" y="332656"/>
            <a:ext cx="4572000" cy="26778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4000"/>
              </a:lnSpc>
            </a:pPr>
            <a:r>
              <a:rPr lang="ca-ES" sz="4400" dirty="0" smtClean="0">
                <a:solidFill>
                  <a:schemeClr val="bg1"/>
                </a:solidFill>
                <a:latin typeface="+mj-lt"/>
              </a:rPr>
              <a:t>La comarca del Maresme entre El Barcelonès, la Selva i el Vallès Oriental</a:t>
            </a:r>
          </a:p>
        </p:txBody>
      </p:sp>
      <p:sp>
        <p:nvSpPr>
          <p:cNvPr id="7" name="6 Forma libre"/>
          <p:cNvSpPr/>
          <p:nvPr/>
        </p:nvSpPr>
        <p:spPr>
          <a:xfrm>
            <a:off x="-540568" y="3501008"/>
            <a:ext cx="10258096" cy="4498428"/>
          </a:xfrm>
          <a:custGeom>
            <a:avLst/>
            <a:gdLst>
              <a:gd name="connsiteX0" fmla="*/ 10068910 w 10258096"/>
              <a:gd name="connsiteY0" fmla="*/ 3944007 h 4498428"/>
              <a:gd name="connsiteX1" fmla="*/ 9737834 w 10258096"/>
              <a:gd name="connsiteY1" fmla="*/ 3644462 h 4498428"/>
              <a:gd name="connsiteX2" fmla="*/ 8760372 w 10258096"/>
              <a:gd name="connsiteY2" fmla="*/ 4306614 h 4498428"/>
              <a:gd name="connsiteX3" fmla="*/ 7956331 w 10258096"/>
              <a:gd name="connsiteY3" fmla="*/ 3817883 h 4498428"/>
              <a:gd name="connsiteX4" fmla="*/ 7593724 w 10258096"/>
              <a:gd name="connsiteY4" fmla="*/ 4259318 h 4498428"/>
              <a:gd name="connsiteX5" fmla="*/ 7136524 w 10258096"/>
              <a:gd name="connsiteY5" fmla="*/ 3770587 h 4498428"/>
              <a:gd name="connsiteX6" fmla="*/ 6127531 w 10258096"/>
              <a:gd name="connsiteY6" fmla="*/ 4401207 h 4498428"/>
              <a:gd name="connsiteX7" fmla="*/ 5260427 w 10258096"/>
              <a:gd name="connsiteY7" fmla="*/ 3707524 h 4498428"/>
              <a:gd name="connsiteX8" fmla="*/ 4645572 w 10258096"/>
              <a:gd name="connsiteY8" fmla="*/ 4401207 h 4498428"/>
              <a:gd name="connsiteX9" fmla="*/ 4219903 w 10258096"/>
              <a:gd name="connsiteY9" fmla="*/ 3928242 h 4498428"/>
              <a:gd name="connsiteX10" fmla="*/ 3904593 w 10258096"/>
              <a:gd name="connsiteY10" fmla="*/ 4480035 h 4498428"/>
              <a:gd name="connsiteX11" fmla="*/ 3321269 w 10258096"/>
              <a:gd name="connsiteY11" fmla="*/ 4038600 h 4498428"/>
              <a:gd name="connsiteX12" fmla="*/ 2990193 w 10258096"/>
              <a:gd name="connsiteY12" fmla="*/ 4338145 h 4498428"/>
              <a:gd name="connsiteX13" fmla="*/ 2217683 w 10258096"/>
              <a:gd name="connsiteY13" fmla="*/ 4054366 h 4498428"/>
              <a:gd name="connsiteX14" fmla="*/ 1965434 w 10258096"/>
              <a:gd name="connsiteY14" fmla="*/ 4212021 h 4498428"/>
              <a:gd name="connsiteX15" fmla="*/ 1271751 w 10258096"/>
              <a:gd name="connsiteY15" fmla="*/ 4148959 h 4498428"/>
              <a:gd name="connsiteX16" fmla="*/ 767255 w 10258096"/>
              <a:gd name="connsiteY16" fmla="*/ 4070131 h 4498428"/>
              <a:gd name="connsiteX17" fmla="*/ 593834 w 10258096"/>
              <a:gd name="connsiteY17" fmla="*/ 3928242 h 4498428"/>
              <a:gd name="connsiteX18" fmla="*/ 26276 w 10258096"/>
              <a:gd name="connsiteY18" fmla="*/ 4259318 h 4498428"/>
              <a:gd name="connsiteX19" fmla="*/ 436179 w 10258096"/>
              <a:gd name="connsiteY19" fmla="*/ 3786352 h 4498428"/>
              <a:gd name="connsiteX20" fmla="*/ 1098331 w 10258096"/>
              <a:gd name="connsiteY20" fmla="*/ 4196255 h 4498428"/>
              <a:gd name="connsiteX21" fmla="*/ 1397876 w 10258096"/>
              <a:gd name="connsiteY21" fmla="*/ 3849414 h 4498428"/>
              <a:gd name="connsiteX22" fmla="*/ 2028496 w 10258096"/>
              <a:gd name="connsiteY22" fmla="*/ 4101662 h 4498428"/>
              <a:gd name="connsiteX23" fmla="*/ 2832538 w 10258096"/>
              <a:gd name="connsiteY23" fmla="*/ 3802118 h 4498428"/>
              <a:gd name="connsiteX24" fmla="*/ 3352800 w 10258096"/>
              <a:gd name="connsiteY24" fmla="*/ 4275083 h 4498428"/>
              <a:gd name="connsiteX25" fmla="*/ 3762703 w 10258096"/>
              <a:gd name="connsiteY25" fmla="*/ 3644462 h 4498428"/>
              <a:gd name="connsiteX26" fmla="*/ 4014951 w 10258096"/>
              <a:gd name="connsiteY26" fmla="*/ 4133193 h 4498428"/>
              <a:gd name="connsiteX27" fmla="*/ 4156841 w 10258096"/>
              <a:gd name="connsiteY27" fmla="*/ 4038600 h 4498428"/>
              <a:gd name="connsiteX28" fmla="*/ 4409089 w 10258096"/>
              <a:gd name="connsiteY28" fmla="*/ 3754821 h 4498428"/>
              <a:gd name="connsiteX29" fmla="*/ 4724400 w 10258096"/>
              <a:gd name="connsiteY29" fmla="*/ 4101662 h 4498428"/>
              <a:gd name="connsiteX30" fmla="*/ 5150069 w 10258096"/>
              <a:gd name="connsiteY30" fmla="*/ 3707524 h 4498428"/>
              <a:gd name="connsiteX31" fmla="*/ 5307724 w 10258096"/>
              <a:gd name="connsiteY31" fmla="*/ 4022835 h 4498428"/>
              <a:gd name="connsiteX32" fmla="*/ 6032938 w 10258096"/>
              <a:gd name="connsiteY32" fmla="*/ 3928242 h 4498428"/>
              <a:gd name="connsiteX33" fmla="*/ 6458607 w 10258096"/>
              <a:gd name="connsiteY33" fmla="*/ 4196255 h 4498428"/>
              <a:gd name="connsiteX34" fmla="*/ 6915807 w 10258096"/>
              <a:gd name="connsiteY34" fmla="*/ 3549869 h 4498428"/>
              <a:gd name="connsiteX35" fmla="*/ 7467600 w 10258096"/>
              <a:gd name="connsiteY35" fmla="*/ 3865180 h 4498428"/>
              <a:gd name="connsiteX36" fmla="*/ 8113986 w 10258096"/>
              <a:gd name="connsiteY36" fmla="*/ 3423745 h 4498428"/>
              <a:gd name="connsiteX37" fmla="*/ 8303172 w 10258096"/>
              <a:gd name="connsiteY37" fmla="*/ 3944007 h 4498428"/>
              <a:gd name="connsiteX38" fmla="*/ 8807669 w 10258096"/>
              <a:gd name="connsiteY38" fmla="*/ 3817883 h 4498428"/>
              <a:gd name="connsiteX39" fmla="*/ 9454055 w 10258096"/>
              <a:gd name="connsiteY39" fmla="*/ 4180490 h 4498428"/>
              <a:gd name="connsiteX40" fmla="*/ 9895489 w 10258096"/>
              <a:gd name="connsiteY40" fmla="*/ 3124200 h 4498428"/>
              <a:gd name="connsiteX41" fmla="*/ 9249103 w 10258096"/>
              <a:gd name="connsiteY41" fmla="*/ 3612931 h 4498428"/>
              <a:gd name="connsiteX42" fmla="*/ 8697310 w 10258096"/>
              <a:gd name="connsiteY42" fmla="*/ 3187262 h 4498428"/>
              <a:gd name="connsiteX43" fmla="*/ 8397765 w 10258096"/>
              <a:gd name="connsiteY43" fmla="*/ 3612931 h 4498428"/>
              <a:gd name="connsiteX44" fmla="*/ 7719848 w 10258096"/>
              <a:gd name="connsiteY44" fmla="*/ 3076904 h 4498428"/>
              <a:gd name="connsiteX45" fmla="*/ 7530662 w 10258096"/>
              <a:gd name="connsiteY45" fmla="*/ 3534104 h 4498428"/>
              <a:gd name="connsiteX46" fmla="*/ 6710855 w 10258096"/>
              <a:gd name="connsiteY46" fmla="*/ 3250324 h 4498428"/>
              <a:gd name="connsiteX47" fmla="*/ 6616262 w 10258096"/>
              <a:gd name="connsiteY47" fmla="*/ 3833649 h 4498428"/>
              <a:gd name="connsiteX48" fmla="*/ 6143296 w 10258096"/>
              <a:gd name="connsiteY48" fmla="*/ 4101662 h 4498428"/>
              <a:gd name="connsiteX49" fmla="*/ 5733393 w 10258096"/>
              <a:gd name="connsiteY49" fmla="*/ 3376449 h 4498428"/>
              <a:gd name="connsiteX50" fmla="*/ 5449614 w 10258096"/>
              <a:gd name="connsiteY50" fmla="*/ 3865180 h 4498428"/>
              <a:gd name="connsiteX51" fmla="*/ 4661338 w 10258096"/>
              <a:gd name="connsiteY51" fmla="*/ 3392214 h 4498428"/>
              <a:gd name="connsiteX52" fmla="*/ 4582510 w 10258096"/>
              <a:gd name="connsiteY52" fmla="*/ 3691759 h 4498428"/>
              <a:gd name="connsiteX53" fmla="*/ 4188372 w 10258096"/>
              <a:gd name="connsiteY53" fmla="*/ 3833649 h 4498428"/>
              <a:gd name="connsiteX54" fmla="*/ 3652345 w 10258096"/>
              <a:gd name="connsiteY54" fmla="*/ 3455276 h 4498428"/>
              <a:gd name="connsiteX55" fmla="*/ 3368565 w 10258096"/>
              <a:gd name="connsiteY55" fmla="*/ 4038600 h 4498428"/>
              <a:gd name="connsiteX56" fmla="*/ 3100551 w 10258096"/>
              <a:gd name="connsiteY56" fmla="*/ 3266090 h 4498428"/>
              <a:gd name="connsiteX57" fmla="*/ 2832538 w 10258096"/>
              <a:gd name="connsiteY57" fmla="*/ 4070131 h 4498428"/>
              <a:gd name="connsiteX58" fmla="*/ 2359572 w 10258096"/>
              <a:gd name="connsiteY58" fmla="*/ 3660228 h 4498428"/>
              <a:gd name="connsiteX59" fmla="*/ 1855076 w 10258096"/>
              <a:gd name="connsiteY59" fmla="*/ 3880945 h 4498428"/>
              <a:gd name="connsiteX60" fmla="*/ 1555531 w 10258096"/>
              <a:gd name="connsiteY60" fmla="*/ 3707524 h 4498428"/>
              <a:gd name="connsiteX61" fmla="*/ 1303283 w 10258096"/>
              <a:gd name="connsiteY61" fmla="*/ 4007069 h 4498428"/>
              <a:gd name="connsiteX62" fmla="*/ 1003738 w 10258096"/>
              <a:gd name="connsiteY62" fmla="*/ 4070131 h 4498428"/>
              <a:gd name="connsiteX63" fmla="*/ 1098331 w 10258096"/>
              <a:gd name="connsiteY63" fmla="*/ 3691759 h 4498428"/>
              <a:gd name="connsiteX64" fmla="*/ 420414 w 10258096"/>
              <a:gd name="connsiteY64" fmla="*/ 3581400 h 4498428"/>
              <a:gd name="connsiteX65" fmla="*/ 861848 w 10258096"/>
              <a:gd name="connsiteY65" fmla="*/ 3376449 h 4498428"/>
              <a:gd name="connsiteX66" fmla="*/ 1445172 w 10258096"/>
              <a:gd name="connsiteY66" fmla="*/ 3880945 h 4498428"/>
              <a:gd name="connsiteX67" fmla="*/ 1697420 w 10258096"/>
              <a:gd name="connsiteY67" fmla="*/ 3518338 h 4498428"/>
              <a:gd name="connsiteX68" fmla="*/ 2264979 w 10258096"/>
              <a:gd name="connsiteY68" fmla="*/ 4007069 h 4498428"/>
              <a:gd name="connsiteX69" fmla="*/ 2532993 w 10258096"/>
              <a:gd name="connsiteY69" fmla="*/ 3360683 h 4498428"/>
              <a:gd name="connsiteX70" fmla="*/ 3005958 w 10258096"/>
              <a:gd name="connsiteY70" fmla="*/ 3754821 h 4498428"/>
              <a:gd name="connsiteX71" fmla="*/ 3447393 w 10258096"/>
              <a:gd name="connsiteY71" fmla="*/ 3313387 h 4498428"/>
              <a:gd name="connsiteX72" fmla="*/ 3888827 w 10258096"/>
              <a:gd name="connsiteY72" fmla="*/ 3376449 h 4498428"/>
              <a:gd name="connsiteX73" fmla="*/ 4440620 w 10258096"/>
              <a:gd name="connsiteY73" fmla="*/ 3660228 h 4498428"/>
              <a:gd name="connsiteX74" fmla="*/ 4614041 w 10258096"/>
              <a:gd name="connsiteY74" fmla="*/ 3139966 h 4498428"/>
              <a:gd name="connsiteX75" fmla="*/ 5039710 w 10258096"/>
              <a:gd name="connsiteY75" fmla="*/ 3439511 h 4498428"/>
              <a:gd name="connsiteX76" fmla="*/ 5213131 w 10258096"/>
              <a:gd name="connsiteY76" fmla="*/ 3896711 h 4498428"/>
              <a:gd name="connsiteX77" fmla="*/ 5402317 w 10258096"/>
              <a:gd name="connsiteY77" fmla="*/ 3407980 h 4498428"/>
              <a:gd name="connsiteX78" fmla="*/ 5796455 w 10258096"/>
              <a:gd name="connsiteY78" fmla="*/ 3723290 h 4498428"/>
              <a:gd name="connsiteX79" fmla="*/ 6190593 w 10258096"/>
              <a:gd name="connsiteY79" fmla="*/ 3124200 h 4498428"/>
              <a:gd name="connsiteX80" fmla="*/ 6458607 w 10258096"/>
              <a:gd name="connsiteY80" fmla="*/ 3691759 h 4498428"/>
              <a:gd name="connsiteX81" fmla="*/ 6963103 w 10258096"/>
              <a:gd name="connsiteY81" fmla="*/ 3124200 h 4498428"/>
              <a:gd name="connsiteX82" fmla="*/ 7294179 w 10258096"/>
              <a:gd name="connsiteY82" fmla="*/ 3392214 h 4498428"/>
              <a:gd name="connsiteX83" fmla="*/ 7751379 w 10258096"/>
              <a:gd name="connsiteY83" fmla="*/ 3092669 h 4498428"/>
              <a:gd name="connsiteX84" fmla="*/ 8255876 w 10258096"/>
              <a:gd name="connsiteY84" fmla="*/ 3786352 h 4498428"/>
              <a:gd name="connsiteX85" fmla="*/ 8839200 w 10258096"/>
              <a:gd name="connsiteY85" fmla="*/ 2966545 h 4498428"/>
              <a:gd name="connsiteX86" fmla="*/ 9312165 w 10258096"/>
              <a:gd name="connsiteY86" fmla="*/ 3423745 h 4498428"/>
              <a:gd name="connsiteX87" fmla="*/ 10037379 w 10258096"/>
              <a:gd name="connsiteY87" fmla="*/ 2635469 h 4498428"/>
              <a:gd name="connsiteX88" fmla="*/ 9564414 w 10258096"/>
              <a:gd name="connsiteY88" fmla="*/ 2887718 h 4498428"/>
              <a:gd name="connsiteX89" fmla="*/ 9170276 w 10258096"/>
              <a:gd name="connsiteY89" fmla="*/ 3155731 h 4498428"/>
              <a:gd name="connsiteX90" fmla="*/ 9091448 w 10258096"/>
              <a:gd name="connsiteY90" fmla="*/ 2635469 h 4498428"/>
              <a:gd name="connsiteX91" fmla="*/ 8870731 w 10258096"/>
              <a:gd name="connsiteY91" fmla="*/ 2871952 h 4498428"/>
              <a:gd name="connsiteX92" fmla="*/ 8634248 w 10258096"/>
              <a:gd name="connsiteY92" fmla="*/ 2430518 h 4498428"/>
              <a:gd name="connsiteX93" fmla="*/ 8366234 w 10258096"/>
              <a:gd name="connsiteY93" fmla="*/ 3045373 h 4498428"/>
              <a:gd name="connsiteX94" fmla="*/ 8098220 w 10258096"/>
              <a:gd name="connsiteY94" fmla="*/ 2840421 h 4498428"/>
              <a:gd name="connsiteX95" fmla="*/ 7893269 w 10258096"/>
              <a:gd name="connsiteY95" fmla="*/ 3013842 h 4498428"/>
              <a:gd name="connsiteX96" fmla="*/ 7467600 w 10258096"/>
              <a:gd name="connsiteY96" fmla="*/ 2698531 h 4498428"/>
              <a:gd name="connsiteX97" fmla="*/ 7104993 w 10258096"/>
              <a:gd name="connsiteY97" fmla="*/ 2966545 h 4498428"/>
              <a:gd name="connsiteX98" fmla="*/ 6758151 w 10258096"/>
              <a:gd name="connsiteY98" fmla="*/ 2761593 h 4498428"/>
              <a:gd name="connsiteX99" fmla="*/ 6553200 w 10258096"/>
              <a:gd name="connsiteY99" fmla="*/ 2982311 h 4498428"/>
              <a:gd name="connsiteX100" fmla="*/ 6190593 w 10258096"/>
              <a:gd name="connsiteY100" fmla="*/ 2808890 h 4498428"/>
              <a:gd name="connsiteX101" fmla="*/ 5891048 w 10258096"/>
              <a:gd name="connsiteY101" fmla="*/ 3029607 h 4498428"/>
              <a:gd name="connsiteX102" fmla="*/ 5370786 w 10258096"/>
              <a:gd name="connsiteY102" fmla="*/ 3061138 h 4498428"/>
              <a:gd name="connsiteX103" fmla="*/ 5213131 w 10258096"/>
              <a:gd name="connsiteY103" fmla="*/ 3313387 h 4498428"/>
              <a:gd name="connsiteX104" fmla="*/ 4929351 w 10258096"/>
              <a:gd name="connsiteY104" fmla="*/ 2935014 h 4498428"/>
              <a:gd name="connsiteX105" fmla="*/ 4614041 w 10258096"/>
              <a:gd name="connsiteY105" fmla="*/ 3297621 h 4498428"/>
              <a:gd name="connsiteX106" fmla="*/ 4393324 w 10258096"/>
              <a:gd name="connsiteY106" fmla="*/ 3549869 h 4498428"/>
              <a:gd name="connsiteX107" fmla="*/ 3762703 w 10258096"/>
              <a:gd name="connsiteY107" fmla="*/ 3029607 h 4498428"/>
              <a:gd name="connsiteX108" fmla="*/ 3179379 w 10258096"/>
              <a:gd name="connsiteY108" fmla="*/ 3486807 h 4498428"/>
              <a:gd name="connsiteX109" fmla="*/ 2895600 w 10258096"/>
              <a:gd name="connsiteY109" fmla="*/ 3155731 h 4498428"/>
              <a:gd name="connsiteX110" fmla="*/ 2469931 w 10258096"/>
              <a:gd name="connsiteY110" fmla="*/ 3486807 h 4498428"/>
              <a:gd name="connsiteX111" fmla="*/ 2028496 w 10258096"/>
              <a:gd name="connsiteY111" fmla="*/ 3218793 h 4498428"/>
              <a:gd name="connsiteX112" fmla="*/ 2138855 w 10258096"/>
              <a:gd name="connsiteY112" fmla="*/ 2745828 h 4498428"/>
              <a:gd name="connsiteX113" fmla="*/ 2879834 w 10258096"/>
              <a:gd name="connsiteY113" fmla="*/ 2824655 h 4498428"/>
              <a:gd name="connsiteX114" fmla="*/ 3321269 w 10258096"/>
              <a:gd name="connsiteY114" fmla="*/ 3108435 h 4498428"/>
              <a:gd name="connsiteX115" fmla="*/ 3699641 w 10258096"/>
              <a:gd name="connsiteY115" fmla="*/ 2588173 h 4498428"/>
              <a:gd name="connsiteX116" fmla="*/ 4156841 w 10258096"/>
              <a:gd name="connsiteY116" fmla="*/ 2856187 h 4498428"/>
              <a:gd name="connsiteX117" fmla="*/ 4503683 w 10258096"/>
              <a:gd name="connsiteY117" fmla="*/ 3139966 h 4498428"/>
              <a:gd name="connsiteX118" fmla="*/ 4771696 w 10258096"/>
              <a:gd name="connsiteY118" fmla="*/ 2777359 h 4498428"/>
              <a:gd name="connsiteX119" fmla="*/ 5071241 w 10258096"/>
              <a:gd name="connsiteY119" fmla="*/ 2903483 h 4498428"/>
              <a:gd name="connsiteX120" fmla="*/ 5386551 w 10258096"/>
              <a:gd name="connsiteY120" fmla="*/ 2824655 h 4498428"/>
              <a:gd name="connsiteX121" fmla="*/ 5922579 w 10258096"/>
              <a:gd name="connsiteY121" fmla="*/ 3092669 h 4498428"/>
              <a:gd name="connsiteX122" fmla="*/ 6458607 w 10258096"/>
              <a:gd name="connsiteY122" fmla="*/ 2525111 h 4498428"/>
              <a:gd name="connsiteX123" fmla="*/ 6884276 w 10258096"/>
              <a:gd name="connsiteY123" fmla="*/ 2730062 h 4498428"/>
              <a:gd name="connsiteX124" fmla="*/ 7357241 w 10258096"/>
              <a:gd name="connsiteY124" fmla="*/ 2351690 h 4498428"/>
              <a:gd name="connsiteX125" fmla="*/ 7436069 w 10258096"/>
              <a:gd name="connsiteY125" fmla="*/ 3061138 h 4498428"/>
              <a:gd name="connsiteX126" fmla="*/ 7924800 w 10258096"/>
              <a:gd name="connsiteY126" fmla="*/ 2525111 h 4498428"/>
              <a:gd name="connsiteX127" fmla="*/ 8240110 w 10258096"/>
              <a:gd name="connsiteY127" fmla="*/ 3076904 h 4498428"/>
              <a:gd name="connsiteX128" fmla="*/ 8933793 w 10258096"/>
              <a:gd name="connsiteY128" fmla="*/ 2509345 h 4498428"/>
              <a:gd name="connsiteX129" fmla="*/ 9327931 w 10258096"/>
              <a:gd name="connsiteY129" fmla="*/ 2824655 h 4498428"/>
              <a:gd name="connsiteX130" fmla="*/ 9785131 w 10258096"/>
              <a:gd name="connsiteY130" fmla="*/ 2398987 h 4498428"/>
              <a:gd name="connsiteX131" fmla="*/ 9217572 w 10258096"/>
              <a:gd name="connsiteY131" fmla="*/ 2414752 h 4498428"/>
              <a:gd name="connsiteX132" fmla="*/ 8445062 w 10258096"/>
              <a:gd name="connsiteY132" fmla="*/ 2335924 h 4498428"/>
              <a:gd name="connsiteX133" fmla="*/ 8129751 w 10258096"/>
              <a:gd name="connsiteY133" fmla="*/ 2682766 h 4498428"/>
              <a:gd name="connsiteX134" fmla="*/ 7688317 w 10258096"/>
              <a:gd name="connsiteY134" fmla="*/ 2730062 h 4498428"/>
              <a:gd name="connsiteX135" fmla="*/ 7562193 w 10258096"/>
              <a:gd name="connsiteY135" fmla="*/ 2257097 h 4498428"/>
              <a:gd name="connsiteX136" fmla="*/ 7089227 w 10258096"/>
              <a:gd name="connsiteY136" fmla="*/ 2824655 h 4498428"/>
              <a:gd name="connsiteX137" fmla="*/ 6663558 w 10258096"/>
              <a:gd name="connsiteY137" fmla="*/ 2272862 h 4498428"/>
              <a:gd name="connsiteX138" fmla="*/ 6206358 w 10258096"/>
              <a:gd name="connsiteY138" fmla="*/ 2667000 h 4498428"/>
              <a:gd name="connsiteX139" fmla="*/ 6048703 w 10258096"/>
              <a:gd name="connsiteY139" fmla="*/ 2430518 h 4498428"/>
              <a:gd name="connsiteX140" fmla="*/ 5827986 w 10258096"/>
              <a:gd name="connsiteY140" fmla="*/ 2871952 h 4498428"/>
              <a:gd name="connsiteX141" fmla="*/ 5496910 w 10258096"/>
              <a:gd name="connsiteY141" fmla="*/ 2162504 h 4498428"/>
              <a:gd name="connsiteX142" fmla="*/ 5386551 w 10258096"/>
              <a:gd name="connsiteY142" fmla="*/ 2730062 h 4498428"/>
              <a:gd name="connsiteX143" fmla="*/ 4897820 w 10258096"/>
              <a:gd name="connsiteY143" fmla="*/ 2335924 h 4498428"/>
              <a:gd name="connsiteX144" fmla="*/ 4803227 w 10258096"/>
              <a:gd name="connsiteY144" fmla="*/ 2761593 h 4498428"/>
              <a:gd name="connsiteX145" fmla="*/ 4503683 w 10258096"/>
              <a:gd name="connsiteY145" fmla="*/ 2540876 h 4498428"/>
              <a:gd name="connsiteX146" fmla="*/ 4204138 w 10258096"/>
              <a:gd name="connsiteY146" fmla="*/ 3139966 h 4498428"/>
              <a:gd name="connsiteX147" fmla="*/ 3810000 w 10258096"/>
              <a:gd name="connsiteY147" fmla="*/ 3076904 h 4498428"/>
              <a:gd name="connsiteX148" fmla="*/ 3620814 w 10258096"/>
              <a:gd name="connsiteY148" fmla="*/ 2525111 h 4498428"/>
              <a:gd name="connsiteX149" fmla="*/ 3289738 w 10258096"/>
              <a:gd name="connsiteY149" fmla="*/ 2525111 h 4498428"/>
              <a:gd name="connsiteX150" fmla="*/ 3273972 w 10258096"/>
              <a:gd name="connsiteY150" fmla="*/ 2982311 h 4498428"/>
              <a:gd name="connsiteX151" fmla="*/ 2974427 w 10258096"/>
              <a:gd name="connsiteY151" fmla="*/ 2162504 h 4498428"/>
              <a:gd name="connsiteX152" fmla="*/ 3967655 w 10258096"/>
              <a:gd name="connsiteY152" fmla="*/ 2446283 h 4498428"/>
              <a:gd name="connsiteX153" fmla="*/ 4503683 w 10258096"/>
              <a:gd name="connsiteY153" fmla="*/ 1989083 h 4498428"/>
              <a:gd name="connsiteX154" fmla="*/ 4787462 w 10258096"/>
              <a:gd name="connsiteY154" fmla="*/ 2730062 h 4498428"/>
              <a:gd name="connsiteX155" fmla="*/ 5102772 w 10258096"/>
              <a:gd name="connsiteY155" fmla="*/ 2004849 h 4498428"/>
              <a:gd name="connsiteX156" fmla="*/ 5686096 w 10258096"/>
              <a:gd name="connsiteY156" fmla="*/ 2777359 h 4498428"/>
              <a:gd name="connsiteX157" fmla="*/ 6017172 w 10258096"/>
              <a:gd name="connsiteY157" fmla="*/ 1862959 h 4498428"/>
              <a:gd name="connsiteX158" fmla="*/ 6427076 w 10258096"/>
              <a:gd name="connsiteY158" fmla="*/ 2572407 h 4498428"/>
              <a:gd name="connsiteX159" fmla="*/ 6821214 w 10258096"/>
              <a:gd name="connsiteY159" fmla="*/ 1926021 h 4498428"/>
              <a:gd name="connsiteX160" fmla="*/ 7057696 w 10258096"/>
              <a:gd name="connsiteY160" fmla="*/ 2446283 h 4498428"/>
              <a:gd name="connsiteX161" fmla="*/ 7420303 w 10258096"/>
              <a:gd name="connsiteY161" fmla="*/ 1989083 h 4498428"/>
              <a:gd name="connsiteX162" fmla="*/ 7530662 w 10258096"/>
              <a:gd name="connsiteY162" fmla="*/ 2698531 h 4498428"/>
              <a:gd name="connsiteX163" fmla="*/ 8145517 w 10258096"/>
              <a:gd name="connsiteY163" fmla="*/ 2004849 h 4498428"/>
              <a:gd name="connsiteX164" fmla="*/ 8413531 w 10258096"/>
              <a:gd name="connsiteY164" fmla="*/ 2225566 h 4498428"/>
              <a:gd name="connsiteX165" fmla="*/ 8760372 w 10258096"/>
              <a:gd name="connsiteY165" fmla="*/ 2020614 h 4498428"/>
              <a:gd name="connsiteX166" fmla="*/ 8839200 w 10258096"/>
              <a:gd name="connsiteY166" fmla="*/ 2871952 h 4498428"/>
              <a:gd name="connsiteX167" fmla="*/ 9327931 w 10258096"/>
              <a:gd name="connsiteY167" fmla="*/ 1973318 h 4498428"/>
              <a:gd name="connsiteX168" fmla="*/ 9643241 w 10258096"/>
              <a:gd name="connsiteY168" fmla="*/ 2430518 h 4498428"/>
              <a:gd name="connsiteX169" fmla="*/ 9990083 w 10258096"/>
              <a:gd name="connsiteY169" fmla="*/ 1894490 h 4498428"/>
              <a:gd name="connsiteX170" fmla="*/ 9785131 w 10258096"/>
              <a:gd name="connsiteY170" fmla="*/ 1531883 h 4498428"/>
              <a:gd name="connsiteX171" fmla="*/ 9264869 w 10258096"/>
              <a:gd name="connsiteY171" fmla="*/ 1862959 h 4498428"/>
              <a:gd name="connsiteX172" fmla="*/ 9249103 w 10258096"/>
              <a:gd name="connsiteY172" fmla="*/ 1358462 h 4498428"/>
              <a:gd name="connsiteX173" fmla="*/ 8886496 w 10258096"/>
              <a:gd name="connsiteY173" fmla="*/ 2241331 h 4498428"/>
              <a:gd name="connsiteX174" fmla="*/ 8839200 w 10258096"/>
              <a:gd name="connsiteY174" fmla="*/ 1453055 h 4498428"/>
              <a:gd name="connsiteX175" fmla="*/ 8240110 w 10258096"/>
              <a:gd name="connsiteY175" fmla="*/ 1768366 h 4498428"/>
              <a:gd name="connsiteX176" fmla="*/ 7861738 w 10258096"/>
              <a:gd name="connsiteY176" fmla="*/ 1658007 h 4498428"/>
              <a:gd name="connsiteX177" fmla="*/ 7467600 w 10258096"/>
              <a:gd name="connsiteY177" fmla="*/ 2036380 h 4498428"/>
              <a:gd name="connsiteX178" fmla="*/ 6915807 w 10258096"/>
              <a:gd name="connsiteY178" fmla="*/ 1642242 h 4498428"/>
              <a:gd name="connsiteX179" fmla="*/ 6710855 w 10258096"/>
              <a:gd name="connsiteY179" fmla="*/ 1894490 h 4498428"/>
              <a:gd name="connsiteX180" fmla="*/ 6174827 w 10258096"/>
              <a:gd name="connsiteY180" fmla="*/ 1768366 h 4498428"/>
              <a:gd name="connsiteX181" fmla="*/ 5843751 w 10258096"/>
              <a:gd name="connsiteY181" fmla="*/ 2020614 h 4498428"/>
              <a:gd name="connsiteX182" fmla="*/ 5418083 w 10258096"/>
              <a:gd name="connsiteY182" fmla="*/ 1926021 h 4498428"/>
              <a:gd name="connsiteX183" fmla="*/ 5150069 w 10258096"/>
              <a:gd name="connsiteY183" fmla="*/ 2209800 h 4498428"/>
              <a:gd name="connsiteX184" fmla="*/ 4677103 w 10258096"/>
              <a:gd name="connsiteY184" fmla="*/ 1910255 h 4498428"/>
              <a:gd name="connsiteX185" fmla="*/ 3794234 w 10258096"/>
              <a:gd name="connsiteY185" fmla="*/ 1847193 h 4498428"/>
              <a:gd name="connsiteX186" fmla="*/ 4172607 w 10258096"/>
              <a:gd name="connsiteY186" fmla="*/ 1248104 h 4498428"/>
              <a:gd name="connsiteX187" fmla="*/ 4882055 w 10258096"/>
              <a:gd name="connsiteY187" fmla="*/ 1705304 h 4498428"/>
              <a:gd name="connsiteX188" fmla="*/ 5291958 w 10258096"/>
              <a:gd name="connsiteY188" fmla="*/ 1311166 h 4498428"/>
              <a:gd name="connsiteX189" fmla="*/ 5607269 w 10258096"/>
              <a:gd name="connsiteY189" fmla="*/ 1705304 h 4498428"/>
              <a:gd name="connsiteX190" fmla="*/ 5938345 w 10258096"/>
              <a:gd name="connsiteY190" fmla="*/ 1137745 h 4498428"/>
              <a:gd name="connsiteX191" fmla="*/ 6206358 w 10258096"/>
              <a:gd name="connsiteY191" fmla="*/ 1453055 h 4498428"/>
              <a:gd name="connsiteX192" fmla="*/ 6647793 w 10258096"/>
              <a:gd name="connsiteY192" fmla="*/ 1453055 h 4498428"/>
              <a:gd name="connsiteX193" fmla="*/ 6868510 w 10258096"/>
              <a:gd name="connsiteY193" fmla="*/ 1768366 h 4498428"/>
              <a:gd name="connsiteX194" fmla="*/ 7325710 w 10258096"/>
              <a:gd name="connsiteY194" fmla="*/ 1232338 h 4498428"/>
              <a:gd name="connsiteX195" fmla="*/ 7577958 w 10258096"/>
              <a:gd name="connsiteY195" fmla="*/ 1799897 h 4498428"/>
              <a:gd name="connsiteX196" fmla="*/ 7940565 w 10258096"/>
              <a:gd name="connsiteY196" fmla="*/ 1326931 h 4498428"/>
              <a:gd name="connsiteX197" fmla="*/ 8318938 w 10258096"/>
              <a:gd name="connsiteY197" fmla="*/ 1815662 h 4498428"/>
              <a:gd name="connsiteX198" fmla="*/ 8586951 w 10258096"/>
              <a:gd name="connsiteY198" fmla="*/ 1043152 h 4498428"/>
              <a:gd name="connsiteX199" fmla="*/ 8902262 w 10258096"/>
              <a:gd name="connsiteY199" fmla="*/ 1563414 h 4498428"/>
              <a:gd name="connsiteX200" fmla="*/ 9280634 w 10258096"/>
              <a:gd name="connsiteY200" fmla="*/ 1232338 h 4498428"/>
              <a:gd name="connsiteX201" fmla="*/ 9595945 w 10258096"/>
              <a:gd name="connsiteY201" fmla="*/ 1484587 h 4498428"/>
              <a:gd name="connsiteX202" fmla="*/ 9958551 w 10258096"/>
              <a:gd name="connsiteY202" fmla="*/ 1200807 h 4498428"/>
              <a:gd name="connsiteX203" fmla="*/ 9722069 w 10258096"/>
              <a:gd name="connsiteY203" fmla="*/ 980090 h 4498428"/>
              <a:gd name="connsiteX204" fmla="*/ 9438289 w 10258096"/>
              <a:gd name="connsiteY204" fmla="*/ 1011621 h 4498428"/>
              <a:gd name="connsiteX205" fmla="*/ 9233338 w 10258096"/>
              <a:gd name="connsiteY205" fmla="*/ 790904 h 4498428"/>
              <a:gd name="connsiteX206" fmla="*/ 8965324 w 10258096"/>
              <a:gd name="connsiteY206" fmla="*/ 1311166 h 4498428"/>
              <a:gd name="connsiteX207" fmla="*/ 8555420 w 10258096"/>
              <a:gd name="connsiteY207" fmla="*/ 1500352 h 4498428"/>
              <a:gd name="connsiteX208" fmla="*/ 8240110 w 10258096"/>
              <a:gd name="connsiteY208" fmla="*/ 838200 h 4498428"/>
              <a:gd name="connsiteX209" fmla="*/ 7987862 w 10258096"/>
              <a:gd name="connsiteY209" fmla="*/ 1263869 h 4498428"/>
              <a:gd name="connsiteX210" fmla="*/ 7656786 w 10258096"/>
              <a:gd name="connsiteY210" fmla="*/ 1011621 h 4498428"/>
              <a:gd name="connsiteX211" fmla="*/ 7325710 w 10258096"/>
              <a:gd name="connsiteY211" fmla="*/ 1279635 h 4498428"/>
              <a:gd name="connsiteX212" fmla="*/ 7152289 w 10258096"/>
              <a:gd name="connsiteY212" fmla="*/ 1673773 h 4498428"/>
              <a:gd name="connsiteX213" fmla="*/ 6915807 w 10258096"/>
              <a:gd name="connsiteY213" fmla="*/ 1248104 h 4498428"/>
              <a:gd name="connsiteX214" fmla="*/ 6553200 w 10258096"/>
              <a:gd name="connsiteY214" fmla="*/ 1216573 h 4498428"/>
              <a:gd name="connsiteX215" fmla="*/ 6364014 w 10258096"/>
              <a:gd name="connsiteY215" fmla="*/ 1610711 h 4498428"/>
              <a:gd name="connsiteX216" fmla="*/ 6032938 w 10258096"/>
              <a:gd name="connsiteY216" fmla="*/ 1468821 h 4498428"/>
              <a:gd name="connsiteX217" fmla="*/ 5701862 w 10258096"/>
              <a:gd name="connsiteY217" fmla="*/ 869731 h 4498428"/>
              <a:gd name="connsiteX218" fmla="*/ 6348248 w 10258096"/>
              <a:gd name="connsiteY218" fmla="*/ 901262 h 4498428"/>
              <a:gd name="connsiteX219" fmla="*/ 6663558 w 10258096"/>
              <a:gd name="connsiteY219" fmla="*/ 1374228 h 4498428"/>
              <a:gd name="connsiteX220" fmla="*/ 7183820 w 10258096"/>
              <a:gd name="connsiteY220" fmla="*/ 853966 h 4498428"/>
              <a:gd name="connsiteX221" fmla="*/ 7499131 w 10258096"/>
              <a:gd name="connsiteY221" fmla="*/ 1263869 h 4498428"/>
              <a:gd name="connsiteX222" fmla="*/ 7972096 w 10258096"/>
              <a:gd name="connsiteY222" fmla="*/ 649014 h 4498428"/>
              <a:gd name="connsiteX223" fmla="*/ 8397765 w 10258096"/>
              <a:gd name="connsiteY223" fmla="*/ 1295400 h 4498428"/>
              <a:gd name="connsiteX224" fmla="*/ 8665779 w 10258096"/>
              <a:gd name="connsiteY224" fmla="*/ 459828 h 4498428"/>
              <a:gd name="connsiteX225" fmla="*/ 9107214 w 10258096"/>
              <a:gd name="connsiteY225" fmla="*/ 1169276 h 4498428"/>
              <a:gd name="connsiteX226" fmla="*/ 9501351 w 10258096"/>
              <a:gd name="connsiteY226" fmla="*/ 680545 h 4498428"/>
              <a:gd name="connsiteX227" fmla="*/ 9548648 w 10258096"/>
              <a:gd name="connsiteY227" fmla="*/ 664780 h 4498428"/>
              <a:gd name="connsiteX228" fmla="*/ 9816662 w 10258096"/>
              <a:gd name="connsiteY228" fmla="*/ 1232338 h 4498428"/>
              <a:gd name="connsiteX229" fmla="*/ 10242331 w 10258096"/>
              <a:gd name="connsiteY229" fmla="*/ 412531 h 4498428"/>
              <a:gd name="connsiteX230" fmla="*/ 9911255 w 10258096"/>
              <a:gd name="connsiteY230" fmla="*/ 538655 h 4498428"/>
              <a:gd name="connsiteX231" fmla="*/ 9643241 w 10258096"/>
              <a:gd name="connsiteY231" fmla="*/ 1137745 h 4498428"/>
              <a:gd name="connsiteX232" fmla="*/ 9422524 w 10258096"/>
              <a:gd name="connsiteY232" fmla="*/ 365235 h 4498428"/>
              <a:gd name="connsiteX233" fmla="*/ 9075683 w 10258096"/>
              <a:gd name="connsiteY233" fmla="*/ 775138 h 4498428"/>
              <a:gd name="connsiteX234" fmla="*/ 8586951 w 10258096"/>
              <a:gd name="connsiteY234" fmla="*/ 444062 h 4498428"/>
              <a:gd name="connsiteX235" fmla="*/ 8413531 w 10258096"/>
              <a:gd name="connsiteY235" fmla="*/ 1027387 h 4498428"/>
              <a:gd name="connsiteX236" fmla="*/ 8145517 w 10258096"/>
              <a:gd name="connsiteY236" fmla="*/ 585952 h 4498428"/>
              <a:gd name="connsiteX237" fmla="*/ 8003627 w 10258096"/>
              <a:gd name="connsiteY237" fmla="*/ 1011621 h 4498428"/>
              <a:gd name="connsiteX238" fmla="*/ 7672551 w 10258096"/>
              <a:gd name="connsiteY238" fmla="*/ 570187 h 4498428"/>
              <a:gd name="connsiteX239" fmla="*/ 7436069 w 10258096"/>
              <a:gd name="connsiteY239" fmla="*/ 1011621 h 4498428"/>
              <a:gd name="connsiteX240" fmla="*/ 6821214 w 10258096"/>
              <a:gd name="connsiteY240" fmla="*/ 601718 h 4498428"/>
              <a:gd name="connsiteX241" fmla="*/ 6521669 w 10258096"/>
              <a:gd name="connsiteY241" fmla="*/ 1090449 h 4498428"/>
              <a:gd name="connsiteX242" fmla="*/ 6474372 w 10258096"/>
              <a:gd name="connsiteY242" fmla="*/ 459828 h 4498428"/>
              <a:gd name="connsiteX243" fmla="*/ 7136524 w 10258096"/>
              <a:gd name="connsiteY243" fmla="*/ 712076 h 4498428"/>
              <a:gd name="connsiteX244" fmla="*/ 7593724 w 10258096"/>
              <a:gd name="connsiteY244" fmla="*/ 18393 h 4498428"/>
              <a:gd name="connsiteX245" fmla="*/ 7625255 w 10258096"/>
              <a:gd name="connsiteY245" fmla="*/ 822435 h 449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</a:cxnLst>
            <a:rect l="l" t="t" r="r" b="b"/>
            <a:pathLst>
              <a:path w="10258096" h="4498428">
                <a:moveTo>
                  <a:pt x="10068910" y="3944007"/>
                </a:moveTo>
                <a:cubicBezTo>
                  <a:pt x="10012417" y="3764017"/>
                  <a:pt x="9955924" y="3584027"/>
                  <a:pt x="9737834" y="3644462"/>
                </a:cubicBezTo>
                <a:cubicBezTo>
                  <a:pt x="9519744" y="3704897"/>
                  <a:pt x="9057289" y="4277711"/>
                  <a:pt x="8760372" y="4306614"/>
                </a:cubicBezTo>
                <a:cubicBezTo>
                  <a:pt x="8463455" y="4335517"/>
                  <a:pt x="8150772" y="3825766"/>
                  <a:pt x="7956331" y="3817883"/>
                </a:cubicBezTo>
                <a:cubicBezTo>
                  <a:pt x="7761890" y="3810000"/>
                  <a:pt x="7730359" y="4267201"/>
                  <a:pt x="7593724" y="4259318"/>
                </a:cubicBezTo>
                <a:cubicBezTo>
                  <a:pt x="7457090" y="4251435"/>
                  <a:pt x="7380889" y="3746939"/>
                  <a:pt x="7136524" y="3770587"/>
                </a:cubicBezTo>
                <a:cubicBezTo>
                  <a:pt x="6892159" y="3794235"/>
                  <a:pt x="6440214" y="4411718"/>
                  <a:pt x="6127531" y="4401207"/>
                </a:cubicBezTo>
                <a:cubicBezTo>
                  <a:pt x="5814848" y="4390697"/>
                  <a:pt x="5507420" y="3707524"/>
                  <a:pt x="5260427" y="3707524"/>
                </a:cubicBezTo>
                <a:cubicBezTo>
                  <a:pt x="5013434" y="3707524"/>
                  <a:pt x="4818993" y="4364421"/>
                  <a:pt x="4645572" y="4401207"/>
                </a:cubicBezTo>
                <a:cubicBezTo>
                  <a:pt x="4472151" y="4437993"/>
                  <a:pt x="4343399" y="3915104"/>
                  <a:pt x="4219903" y="3928242"/>
                </a:cubicBezTo>
                <a:cubicBezTo>
                  <a:pt x="4096407" y="3941380"/>
                  <a:pt x="4054365" y="4461642"/>
                  <a:pt x="3904593" y="4480035"/>
                </a:cubicBezTo>
                <a:cubicBezTo>
                  <a:pt x="3754821" y="4498428"/>
                  <a:pt x="3473669" y="4062248"/>
                  <a:pt x="3321269" y="4038600"/>
                </a:cubicBezTo>
                <a:cubicBezTo>
                  <a:pt x="3168869" y="4014952"/>
                  <a:pt x="3174124" y="4335517"/>
                  <a:pt x="2990193" y="4338145"/>
                </a:cubicBezTo>
                <a:cubicBezTo>
                  <a:pt x="2806262" y="4340773"/>
                  <a:pt x="2388476" y="4075387"/>
                  <a:pt x="2217683" y="4054366"/>
                </a:cubicBezTo>
                <a:cubicBezTo>
                  <a:pt x="2046890" y="4033345"/>
                  <a:pt x="2123089" y="4196256"/>
                  <a:pt x="1965434" y="4212021"/>
                </a:cubicBezTo>
                <a:cubicBezTo>
                  <a:pt x="1807779" y="4227786"/>
                  <a:pt x="1471447" y="4172607"/>
                  <a:pt x="1271751" y="4148959"/>
                </a:cubicBezTo>
                <a:cubicBezTo>
                  <a:pt x="1072055" y="4125311"/>
                  <a:pt x="880241" y="4106917"/>
                  <a:pt x="767255" y="4070131"/>
                </a:cubicBezTo>
                <a:cubicBezTo>
                  <a:pt x="654269" y="4033345"/>
                  <a:pt x="717330" y="3896711"/>
                  <a:pt x="593834" y="3928242"/>
                </a:cubicBezTo>
                <a:cubicBezTo>
                  <a:pt x="470338" y="3959773"/>
                  <a:pt x="52552" y="4282966"/>
                  <a:pt x="26276" y="4259318"/>
                </a:cubicBezTo>
                <a:cubicBezTo>
                  <a:pt x="0" y="4235670"/>
                  <a:pt x="257503" y="3796862"/>
                  <a:pt x="436179" y="3786352"/>
                </a:cubicBezTo>
                <a:cubicBezTo>
                  <a:pt x="614855" y="3775842"/>
                  <a:pt x="938048" y="4185745"/>
                  <a:pt x="1098331" y="4196255"/>
                </a:cubicBezTo>
                <a:cubicBezTo>
                  <a:pt x="1258614" y="4206765"/>
                  <a:pt x="1242849" y="3865180"/>
                  <a:pt x="1397876" y="3849414"/>
                </a:cubicBezTo>
                <a:cubicBezTo>
                  <a:pt x="1552904" y="3833649"/>
                  <a:pt x="1789386" y="4109545"/>
                  <a:pt x="2028496" y="4101662"/>
                </a:cubicBezTo>
                <a:cubicBezTo>
                  <a:pt x="2267606" y="4093779"/>
                  <a:pt x="2611821" y="3773215"/>
                  <a:pt x="2832538" y="3802118"/>
                </a:cubicBezTo>
                <a:cubicBezTo>
                  <a:pt x="3053255" y="3831021"/>
                  <a:pt x="3197773" y="4301359"/>
                  <a:pt x="3352800" y="4275083"/>
                </a:cubicBezTo>
                <a:cubicBezTo>
                  <a:pt x="3507827" y="4248807"/>
                  <a:pt x="3652345" y="3668110"/>
                  <a:pt x="3762703" y="3644462"/>
                </a:cubicBezTo>
                <a:cubicBezTo>
                  <a:pt x="3873062" y="3620814"/>
                  <a:pt x="3949261" y="4067503"/>
                  <a:pt x="4014951" y="4133193"/>
                </a:cubicBezTo>
                <a:cubicBezTo>
                  <a:pt x="4080641" y="4198883"/>
                  <a:pt x="4091151" y="4101662"/>
                  <a:pt x="4156841" y="4038600"/>
                </a:cubicBezTo>
                <a:cubicBezTo>
                  <a:pt x="4222531" y="3975538"/>
                  <a:pt x="4314496" y="3744311"/>
                  <a:pt x="4409089" y="3754821"/>
                </a:cubicBezTo>
                <a:cubicBezTo>
                  <a:pt x="4503682" y="3765331"/>
                  <a:pt x="4600903" y="4109545"/>
                  <a:pt x="4724400" y="4101662"/>
                </a:cubicBezTo>
                <a:cubicBezTo>
                  <a:pt x="4847897" y="4093779"/>
                  <a:pt x="5052848" y="3720662"/>
                  <a:pt x="5150069" y="3707524"/>
                </a:cubicBezTo>
                <a:cubicBezTo>
                  <a:pt x="5247290" y="3694386"/>
                  <a:pt x="5160579" y="3986049"/>
                  <a:pt x="5307724" y="4022835"/>
                </a:cubicBezTo>
                <a:cubicBezTo>
                  <a:pt x="5454869" y="4059621"/>
                  <a:pt x="5841124" y="3899339"/>
                  <a:pt x="6032938" y="3928242"/>
                </a:cubicBezTo>
                <a:cubicBezTo>
                  <a:pt x="6224752" y="3957145"/>
                  <a:pt x="6311462" y="4259317"/>
                  <a:pt x="6458607" y="4196255"/>
                </a:cubicBezTo>
                <a:cubicBezTo>
                  <a:pt x="6605752" y="4133193"/>
                  <a:pt x="6747642" y="3605048"/>
                  <a:pt x="6915807" y="3549869"/>
                </a:cubicBezTo>
                <a:cubicBezTo>
                  <a:pt x="7083973" y="3494690"/>
                  <a:pt x="7267904" y="3886201"/>
                  <a:pt x="7467600" y="3865180"/>
                </a:cubicBezTo>
                <a:cubicBezTo>
                  <a:pt x="7667296" y="3844159"/>
                  <a:pt x="7974724" y="3410607"/>
                  <a:pt x="8113986" y="3423745"/>
                </a:cubicBezTo>
                <a:cubicBezTo>
                  <a:pt x="8253248" y="3436883"/>
                  <a:pt x="8187558" y="3878317"/>
                  <a:pt x="8303172" y="3944007"/>
                </a:cubicBezTo>
                <a:cubicBezTo>
                  <a:pt x="8418786" y="4009697"/>
                  <a:pt x="8615855" y="3778469"/>
                  <a:pt x="8807669" y="3817883"/>
                </a:cubicBezTo>
                <a:cubicBezTo>
                  <a:pt x="8999483" y="3857297"/>
                  <a:pt x="9272752" y="4296104"/>
                  <a:pt x="9454055" y="4180490"/>
                </a:cubicBezTo>
                <a:cubicBezTo>
                  <a:pt x="9635358" y="4064876"/>
                  <a:pt x="9929648" y="3218793"/>
                  <a:pt x="9895489" y="3124200"/>
                </a:cubicBezTo>
                <a:cubicBezTo>
                  <a:pt x="9861330" y="3029607"/>
                  <a:pt x="9448799" y="3602421"/>
                  <a:pt x="9249103" y="3612931"/>
                </a:cubicBezTo>
                <a:cubicBezTo>
                  <a:pt x="9049407" y="3623441"/>
                  <a:pt x="8839200" y="3187262"/>
                  <a:pt x="8697310" y="3187262"/>
                </a:cubicBezTo>
                <a:cubicBezTo>
                  <a:pt x="8555420" y="3187262"/>
                  <a:pt x="8560675" y="3631324"/>
                  <a:pt x="8397765" y="3612931"/>
                </a:cubicBezTo>
                <a:cubicBezTo>
                  <a:pt x="8234855" y="3594538"/>
                  <a:pt x="7864365" y="3090042"/>
                  <a:pt x="7719848" y="3076904"/>
                </a:cubicBezTo>
                <a:cubicBezTo>
                  <a:pt x="7575331" y="3063766"/>
                  <a:pt x="7698827" y="3505201"/>
                  <a:pt x="7530662" y="3534104"/>
                </a:cubicBezTo>
                <a:cubicBezTo>
                  <a:pt x="7362497" y="3563007"/>
                  <a:pt x="6863255" y="3200400"/>
                  <a:pt x="6710855" y="3250324"/>
                </a:cubicBezTo>
                <a:cubicBezTo>
                  <a:pt x="6558455" y="3300248"/>
                  <a:pt x="6710855" y="3691759"/>
                  <a:pt x="6616262" y="3833649"/>
                </a:cubicBezTo>
                <a:cubicBezTo>
                  <a:pt x="6521669" y="3975539"/>
                  <a:pt x="6290441" y="4177862"/>
                  <a:pt x="6143296" y="4101662"/>
                </a:cubicBezTo>
                <a:cubicBezTo>
                  <a:pt x="5996151" y="4025462"/>
                  <a:pt x="5849007" y="3415863"/>
                  <a:pt x="5733393" y="3376449"/>
                </a:cubicBezTo>
                <a:cubicBezTo>
                  <a:pt x="5617779" y="3337035"/>
                  <a:pt x="5628290" y="3862553"/>
                  <a:pt x="5449614" y="3865180"/>
                </a:cubicBezTo>
                <a:cubicBezTo>
                  <a:pt x="5270938" y="3867807"/>
                  <a:pt x="4805855" y="3421118"/>
                  <a:pt x="4661338" y="3392214"/>
                </a:cubicBezTo>
                <a:cubicBezTo>
                  <a:pt x="4516821" y="3363311"/>
                  <a:pt x="4661337" y="3618187"/>
                  <a:pt x="4582510" y="3691759"/>
                </a:cubicBezTo>
                <a:cubicBezTo>
                  <a:pt x="4503683" y="3765331"/>
                  <a:pt x="4343400" y="3873063"/>
                  <a:pt x="4188372" y="3833649"/>
                </a:cubicBezTo>
                <a:cubicBezTo>
                  <a:pt x="4033345" y="3794235"/>
                  <a:pt x="3788979" y="3421118"/>
                  <a:pt x="3652345" y="3455276"/>
                </a:cubicBezTo>
                <a:cubicBezTo>
                  <a:pt x="3515711" y="3489434"/>
                  <a:pt x="3460531" y="4070131"/>
                  <a:pt x="3368565" y="4038600"/>
                </a:cubicBezTo>
                <a:cubicBezTo>
                  <a:pt x="3276599" y="4007069"/>
                  <a:pt x="3189889" y="3260835"/>
                  <a:pt x="3100551" y="3266090"/>
                </a:cubicBezTo>
                <a:cubicBezTo>
                  <a:pt x="3011213" y="3271345"/>
                  <a:pt x="2956035" y="4004441"/>
                  <a:pt x="2832538" y="4070131"/>
                </a:cubicBezTo>
                <a:cubicBezTo>
                  <a:pt x="2709042" y="4135821"/>
                  <a:pt x="2522482" y="3691759"/>
                  <a:pt x="2359572" y="3660228"/>
                </a:cubicBezTo>
                <a:cubicBezTo>
                  <a:pt x="2196662" y="3628697"/>
                  <a:pt x="1989083" y="3873062"/>
                  <a:pt x="1855076" y="3880945"/>
                </a:cubicBezTo>
                <a:cubicBezTo>
                  <a:pt x="1721069" y="3888828"/>
                  <a:pt x="1647496" y="3686503"/>
                  <a:pt x="1555531" y="3707524"/>
                </a:cubicBezTo>
                <a:cubicBezTo>
                  <a:pt x="1463566" y="3728545"/>
                  <a:pt x="1395248" y="3946635"/>
                  <a:pt x="1303283" y="4007069"/>
                </a:cubicBezTo>
                <a:cubicBezTo>
                  <a:pt x="1211318" y="4067503"/>
                  <a:pt x="1037897" y="4122683"/>
                  <a:pt x="1003738" y="4070131"/>
                </a:cubicBezTo>
                <a:cubicBezTo>
                  <a:pt x="969579" y="4017579"/>
                  <a:pt x="1195552" y="3773214"/>
                  <a:pt x="1098331" y="3691759"/>
                </a:cubicBezTo>
                <a:cubicBezTo>
                  <a:pt x="1001110" y="3610304"/>
                  <a:pt x="459828" y="3633952"/>
                  <a:pt x="420414" y="3581400"/>
                </a:cubicBezTo>
                <a:cubicBezTo>
                  <a:pt x="381000" y="3528848"/>
                  <a:pt x="691055" y="3326525"/>
                  <a:pt x="861848" y="3376449"/>
                </a:cubicBezTo>
                <a:cubicBezTo>
                  <a:pt x="1032641" y="3426373"/>
                  <a:pt x="1305910" y="3857297"/>
                  <a:pt x="1445172" y="3880945"/>
                </a:cubicBezTo>
                <a:cubicBezTo>
                  <a:pt x="1584434" y="3904593"/>
                  <a:pt x="1560786" y="3497317"/>
                  <a:pt x="1697420" y="3518338"/>
                </a:cubicBezTo>
                <a:cubicBezTo>
                  <a:pt x="1834054" y="3539359"/>
                  <a:pt x="2125717" y="4033345"/>
                  <a:pt x="2264979" y="4007069"/>
                </a:cubicBezTo>
                <a:cubicBezTo>
                  <a:pt x="2404241" y="3980793"/>
                  <a:pt x="2409496" y="3402724"/>
                  <a:pt x="2532993" y="3360683"/>
                </a:cubicBezTo>
                <a:cubicBezTo>
                  <a:pt x="2656490" y="3318642"/>
                  <a:pt x="2853558" y="3762704"/>
                  <a:pt x="3005958" y="3754821"/>
                </a:cubicBezTo>
                <a:cubicBezTo>
                  <a:pt x="3158358" y="3746938"/>
                  <a:pt x="3300248" y="3376449"/>
                  <a:pt x="3447393" y="3313387"/>
                </a:cubicBezTo>
                <a:cubicBezTo>
                  <a:pt x="3594538" y="3250325"/>
                  <a:pt x="3723289" y="3318642"/>
                  <a:pt x="3888827" y="3376449"/>
                </a:cubicBezTo>
                <a:cubicBezTo>
                  <a:pt x="4054365" y="3434256"/>
                  <a:pt x="4319751" y="3699642"/>
                  <a:pt x="4440620" y="3660228"/>
                </a:cubicBezTo>
                <a:cubicBezTo>
                  <a:pt x="4561489" y="3620814"/>
                  <a:pt x="4514193" y="3176752"/>
                  <a:pt x="4614041" y="3139966"/>
                </a:cubicBezTo>
                <a:cubicBezTo>
                  <a:pt x="4713889" y="3103180"/>
                  <a:pt x="4939862" y="3313387"/>
                  <a:pt x="5039710" y="3439511"/>
                </a:cubicBezTo>
                <a:cubicBezTo>
                  <a:pt x="5139558" y="3565635"/>
                  <a:pt x="5152697" y="3901966"/>
                  <a:pt x="5213131" y="3896711"/>
                </a:cubicBezTo>
                <a:cubicBezTo>
                  <a:pt x="5273566" y="3891456"/>
                  <a:pt x="5305096" y="3436884"/>
                  <a:pt x="5402317" y="3407980"/>
                </a:cubicBezTo>
                <a:cubicBezTo>
                  <a:pt x="5499538" y="3379076"/>
                  <a:pt x="5665076" y="3770587"/>
                  <a:pt x="5796455" y="3723290"/>
                </a:cubicBezTo>
                <a:cubicBezTo>
                  <a:pt x="5927834" y="3675993"/>
                  <a:pt x="6080234" y="3129455"/>
                  <a:pt x="6190593" y="3124200"/>
                </a:cubicBezTo>
                <a:cubicBezTo>
                  <a:pt x="6300952" y="3118945"/>
                  <a:pt x="6329855" y="3691759"/>
                  <a:pt x="6458607" y="3691759"/>
                </a:cubicBezTo>
                <a:cubicBezTo>
                  <a:pt x="6587359" y="3691759"/>
                  <a:pt x="6823841" y="3174124"/>
                  <a:pt x="6963103" y="3124200"/>
                </a:cubicBezTo>
                <a:cubicBezTo>
                  <a:pt x="7102365" y="3074276"/>
                  <a:pt x="7162800" y="3397469"/>
                  <a:pt x="7294179" y="3392214"/>
                </a:cubicBezTo>
                <a:cubicBezTo>
                  <a:pt x="7425558" y="3386959"/>
                  <a:pt x="7591096" y="3026979"/>
                  <a:pt x="7751379" y="3092669"/>
                </a:cubicBezTo>
                <a:cubicBezTo>
                  <a:pt x="7911662" y="3158359"/>
                  <a:pt x="8074573" y="3807373"/>
                  <a:pt x="8255876" y="3786352"/>
                </a:cubicBezTo>
                <a:cubicBezTo>
                  <a:pt x="8437179" y="3765331"/>
                  <a:pt x="8663152" y="3026979"/>
                  <a:pt x="8839200" y="2966545"/>
                </a:cubicBezTo>
                <a:cubicBezTo>
                  <a:pt x="9015248" y="2906111"/>
                  <a:pt x="9112469" y="3478924"/>
                  <a:pt x="9312165" y="3423745"/>
                </a:cubicBezTo>
                <a:cubicBezTo>
                  <a:pt x="9511862" y="3368566"/>
                  <a:pt x="9995338" y="2724807"/>
                  <a:pt x="10037379" y="2635469"/>
                </a:cubicBezTo>
                <a:cubicBezTo>
                  <a:pt x="10079420" y="2546131"/>
                  <a:pt x="9708931" y="2801008"/>
                  <a:pt x="9564414" y="2887718"/>
                </a:cubicBezTo>
                <a:cubicBezTo>
                  <a:pt x="9419897" y="2974428"/>
                  <a:pt x="9249104" y="3197773"/>
                  <a:pt x="9170276" y="3155731"/>
                </a:cubicBezTo>
                <a:cubicBezTo>
                  <a:pt x="9091448" y="3113689"/>
                  <a:pt x="9141372" y="2682765"/>
                  <a:pt x="9091448" y="2635469"/>
                </a:cubicBezTo>
                <a:cubicBezTo>
                  <a:pt x="9041524" y="2588173"/>
                  <a:pt x="8946931" y="2906110"/>
                  <a:pt x="8870731" y="2871952"/>
                </a:cubicBezTo>
                <a:cubicBezTo>
                  <a:pt x="8794531" y="2837794"/>
                  <a:pt x="8718331" y="2401615"/>
                  <a:pt x="8634248" y="2430518"/>
                </a:cubicBezTo>
                <a:cubicBezTo>
                  <a:pt x="8550165" y="2459422"/>
                  <a:pt x="8455572" y="2977056"/>
                  <a:pt x="8366234" y="3045373"/>
                </a:cubicBezTo>
                <a:cubicBezTo>
                  <a:pt x="8276896" y="3113690"/>
                  <a:pt x="8177047" y="2845676"/>
                  <a:pt x="8098220" y="2840421"/>
                </a:cubicBezTo>
                <a:cubicBezTo>
                  <a:pt x="8019393" y="2835166"/>
                  <a:pt x="7998372" y="3037490"/>
                  <a:pt x="7893269" y="3013842"/>
                </a:cubicBezTo>
                <a:cubicBezTo>
                  <a:pt x="7788166" y="2990194"/>
                  <a:pt x="7598979" y="2706414"/>
                  <a:pt x="7467600" y="2698531"/>
                </a:cubicBezTo>
                <a:cubicBezTo>
                  <a:pt x="7336221" y="2690648"/>
                  <a:pt x="7223234" y="2956035"/>
                  <a:pt x="7104993" y="2966545"/>
                </a:cubicBezTo>
                <a:cubicBezTo>
                  <a:pt x="6986752" y="2977055"/>
                  <a:pt x="6850116" y="2758965"/>
                  <a:pt x="6758151" y="2761593"/>
                </a:cubicBezTo>
                <a:cubicBezTo>
                  <a:pt x="6666186" y="2764221"/>
                  <a:pt x="6647793" y="2974428"/>
                  <a:pt x="6553200" y="2982311"/>
                </a:cubicBezTo>
                <a:cubicBezTo>
                  <a:pt x="6458607" y="2990194"/>
                  <a:pt x="6300952" y="2801007"/>
                  <a:pt x="6190593" y="2808890"/>
                </a:cubicBezTo>
                <a:cubicBezTo>
                  <a:pt x="6080234" y="2816773"/>
                  <a:pt x="6027682" y="2987566"/>
                  <a:pt x="5891048" y="3029607"/>
                </a:cubicBezTo>
                <a:cubicBezTo>
                  <a:pt x="5754414" y="3071648"/>
                  <a:pt x="5483772" y="3013841"/>
                  <a:pt x="5370786" y="3061138"/>
                </a:cubicBezTo>
                <a:cubicBezTo>
                  <a:pt x="5257800" y="3108435"/>
                  <a:pt x="5286703" y="3334408"/>
                  <a:pt x="5213131" y="3313387"/>
                </a:cubicBezTo>
                <a:cubicBezTo>
                  <a:pt x="5139559" y="3292366"/>
                  <a:pt x="5029199" y="2937642"/>
                  <a:pt x="4929351" y="2935014"/>
                </a:cubicBezTo>
                <a:cubicBezTo>
                  <a:pt x="4829503" y="2932386"/>
                  <a:pt x="4614041" y="3297621"/>
                  <a:pt x="4614041" y="3297621"/>
                </a:cubicBezTo>
                <a:cubicBezTo>
                  <a:pt x="4524703" y="3400097"/>
                  <a:pt x="4535214" y="3594538"/>
                  <a:pt x="4393324" y="3549869"/>
                </a:cubicBezTo>
                <a:cubicBezTo>
                  <a:pt x="4251434" y="3505200"/>
                  <a:pt x="3965027" y="3040117"/>
                  <a:pt x="3762703" y="3029607"/>
                </a:cubicBezTo>
                <a:cubicBezTo>
                  <a:pt x="3560379" y="3019097"/>
                  <a:pt x="3323896" y="3465786"/>
                  <a:pt x="3179379" y="3486807"/>
                </a:cubicBezTo>
                <a:cubicBezTo>
                  <a:pt x="3034862" y="3507828"/>
                  <a:pt x="3013841" y="3155731"/>
                  <a:pt x="2895600" y="3155731"/>
                </a:cubicBezTo>
                <a:cubicBezTo>
                  <a:pt x="2777359" y="3155731"/>
                  <a:pt x="2614448" y="3476297"/>
                  <a:pt x="2469931" y="3486807"/>
                </a:cubicBezTo>
                <a:cubicBezTo>
                  <a:pt x="2325414" y="3497317"/>
                  <a:pt x="2083675" y="3342290"/>
                  <a:pt x="2028496" y="3218793"/>
                </a:cubicBezTo>
                <a:cubicBezTo>
                  <a:pt x="1973317" y="3095297"/>
                  <a:pt x="1996965" y="2811518"/>
                  <a:pt x="2138855" y="2745828"/>
                </a:cubicBezTo>
                <a:cubicBezTo>
                  <a:pt x="2280745" y="2680138"/>
                  <a:pt x="2682765" y="2764220"/>
                  <a:pt x="2879834" y="2824655"/>
                </a:cubicBezTo>
                <a:cubicBezTo>
                  <a:pt x="3076903" y="2885090"/>
                  <a:pt x="3184635" y="3147849"/>
                  <a:pt x="3321269" y="3108435"/>
                </a:cubicBezTo>
                <a:cubicBezTo>
                  <a:pt x="3457903" y="3069021"/>
                  <a:pt x="3560379" y="2630214"/>
                  <a:pt x="3699641" y="2588173"/>
                </a:cubicBezTo>
                <a:cubicBezTo>
                  <a:pt x="3838903" y="2546132"/>
                  <a:pt x="4022834" y="2764222"/>
                  <a:pt x="4156841" y="2856187"/>
                </a:cubicBezTo>
                <a:cubicBezTo>
                  <a:pt x="4290848" y="2948153"/>
                  <a:pt x="4401207" y="3153104"/>
                  <a:pt x="4503683" y="3139966"/>
                </a:cubicBezTo>
                <a:cubicBezTo>
                  <a:pt x="4606159" y="3126828"/>
                  <a:pt x="4677103" y="2816773"/>
                  <a:pt x="4771696" y="2777359"/>
                </a:cubicBezTo>
                <a:cubicBezTo>
                  <a:pt x="4866289" y="2737945"/>
                  <a:pt x="4968765" y="2895600"/>
                  <a:pt x="5071241" y="2903483"/>
                </a:cubicBezTo>
                <a:cubicBezTo>
                  <a:pt x="5173717" y="2911366"/>
                  <a:pt x="5244661" y="2793124"/>
                  <a:pt x="5386551" y="2824655"/>
                </a:cubicBezTo>
                <a:cubicBezTo>
                  <a:pt x="5528441" y="2856186"/>
                  <a:pt x="5743903" y="3142593"/>
                  <a:pt x="5922579" y="3092669"/>
                </a:cubicBezTo>
                <a:cubicBezTo>
                  <a:pt x="6101255" y="3042745"/>
                  <a:pt x="6298324" y="2585545"/>
                  <a:pt x="6458607" y="2525111"/>
                </a:cubicBezTo>
                <a:cubicBezTo>
                  <a:pt x="6618890" y="2464677"/>
                  <a:pt x="6734504" y="2758966"/>
                  <a:pt x="6884276" y="2730062"/>
                </a:cubicBezTo>
                <a:cubicBezTo>
                  <a:pt x="7034048" y="2701159"/>
                  <a:pt x="7265276" y="2296511"/>
                  <a:pt x="7357241" y="2351690"/>
                </a:cubicBezTo>
                <a:cubicBezTo>
                  <a:pt x="7449207" y="2406869"/>
                  <a:pt x="7341476" y="3032235"/>
                  <a:pt x="7436069" y="3061138"/>
                </a:cubicBezTo>
                <a:cubicBezTo>
                  <a:pt x="7530662" y="3090041"/>
                  <a:pt x="7790793" y="2522483"/>
                  <a:pt x="7924800" y="2525111"/>
                </a:cubicBezTo>
                <a:cubicBezTo>
                  <a:pt x="8058807" y="2527739"/>
                  <a:pt x="8071945" y="3079532"/>
                  <a:pt x="8240110" y="3076904"/>
                </a:cubicBezTo>
                <a:cubicBezTo>
                  <a:pt x="8408275" y="3074276"/>
                  <a:pt x="8752490" y="2551387"/>
                  <a:pt x="8933793" y="2509345"/>
                </a:cubicBezTo>
                <a:cubicBezTo>
                  <a:pt x="9115097" y="2467304"/>
                  <a:pt x="9186041" y="2843048"/>
                  <a:pt x="9327931" y="2824655"/>
                </a:cubicBezTo>
                <a:cubicBezTo>
                  <a:pt x="9469821" y="2806262"/>
                  <a:pt x="9803524" y="2467304"/>
                  <a:pt x="9785131" y="2398987"/>
                </a:cubicBezTo>
                <a:cubicBezTo>
                  <a:pt x="9766738" y="2330670"/>
                  <a:pt x="9440917" y="2425263"/>
                  <a:pt x="9217572" y="2414752"/>
                </a:cubicBezTo>
                <a:cubicBezTo>
                  <a:pt x="8994227" y="2404241"/>
                  <a:pt x="8626365" y="2291255"/>
                  <a:pt x="8445062" y="2335924"/>
                </a:cubicBezTo>
                <a:cubicBezTo>
                  <a:pt x="8263759" y="2380593"/>
                  <a:pt x="8255875" y="2617076"/>
                  <a:pt x="8129751" y="2682766"/>
                </a:cubicBezTo>
                <a:cubicBezTo>
                  <a:pt x="8003627" y="2748456"/>
                  <a:pt x="7782910" y="2801007"/>
                  <a:pt x="7688317" y="2730062"/>
                </a:cubicBezTo>
                <a:cubicBezTo>
                  <a:pt x="7593724" y="2659117"/>
                  <a:pt x="7662041" y="2241331"/>
                  <a:pt x="7562193" y="2257097"/>
                </a:cubicBezTo>
                <a:cubicBezTo>
                  <a:pt x="7462345" y="2272863"/>
                  <a:pt x="7238999" y="2822028"/>
                  <a:pt x="7089227" y="2824655"/>
                </a:cubicBezTo>
                <a:cubicBezTo>
                  <a:pt x="6939455" y="2827282"/>
                  <a:pt x="6810703" y="2299138"/>
                  <a:pt x="6663558" y="2272862"/>
                </a:cubicBezTo>
                <a:cubicBezTo>
                  <a:pt x="6516413" y="2246586"/>
                  <a:pt x="6308834" y="2640724"/>
                  <a:pt x="6206358" y="2667000"/>
                </a:cubicBezTo>
                <a:cubicBezTo>
                  <a:pt x="6103882" y="2693276"/>
                  <a:pt x="6111765" y="2396359"/>
                  <a:pt x="6048703" y="2430518"/>
                </a:cubicBezTo>
                <a:cubicBezTo>
                  <a:pt x="5985641" y="2464677"/>
                  <a:pt x="5919951" y="2916621"/>
                  <a:pt x="5827986" y="2871952"/>
                </a:cubicBezTo>
                <a:cubicBezTo>
                  <a:pt x="5736021" y="2827283"/>
                  <a:pt x="5570483" y="2186152"/>
                  <a:pt x="5496910" y="2162504"/>
                </a:cubicBezTo>
                <a:cubicBezTo>
                  <a:pt x="5423338" y="2138856"/>
                  <a:pt x="5486399" y="2701159"/>
                  <a:pt x="5386551" y="2730062"/>
                </a:cubicBezTo>
                <a:cubicBezTo>
                  <a:pt x="5286703" y="2758965"/>
                  <a:pt x="4995041" y="2330669"/>
                  <a:pt x="4897820" y="2335924"/>
                </a:cubicBezTo>
                <a:cubicBezTo>
                  <a:pt x="4800599" y="2341179"/>
                  <a:pt x="4868916" y="2727434"/>
                  <a:pt x="4803227" y="2761593"/>
                </a:cubicBezTo>
                <a:cubicBezTo>
                  <a:pt x="4737538" y="2795752"/>
                  <a:pt x="4603531" y="2477814"/>
                  <a:pt x="4503683" y="2540876"/>
                </a:cubicBezTo>
                <a:cubicBezTo>
                  <a:pt x="4403835" y="2603938"/>
                  <a:pt x="4319752" y="3050628"/>
                  <a:pt x="4204138" y="3139966"/>
                </a:cubicBezTo>
                <a:cubicBezTo>
                  <a:pt x="4088524" y="3229304"/>
                  <a:pt x="3907221" y="3179380"/>
                  <a:pt x="3810000" y="3076904"/>
                </a:cubicBezTo>
                <a:cubicBezTo>
                  <a:pt x="3712779" y="2974428"/>
                  <a:pt x="3707524" y="2617077"/>
                  <a:pt x="3620814" y="2525111"/>
                </a:cubicBezTo>
                <a:cubicBezTo>
                  <a:pt x="3534104" y="2433146"/>
                  <a:pt x="3347545" y="2448911"/>
                  <a:pt x="3289738" y="2525111"/>
                </a:cubicBezTo>
                <a:cubicBezTo>
                  <a:pt x="3231931" y="2601311"/>
                  <a:pt x="3326524" y="3042745"/>
                  <a:pt x="3273972" y="2982311"/>
                </a:cubicBezTo>
                <a:cubicBezTo>
                  <a:pt x="3221420" y="2921877"/>
                  <a:pt x="2858813" y="2251842"/>
                  <a:pt x="2974427" y="2162504"/>
                </a:cubicBezTo>
                <a:cubicBezTo>
                  <a:pt x="3090041" y="2073166"/>
                  <a:pt x="3712779" y="2475186"/>
                  <a:pt x="3967655" y="2446283"/>
                </a:cubicBezTo>
                <a:cubicBezTo>
                  <a:pt x="4222531" y="2417380"/>
                  <a:pt x="4367049" y="1941787"/>
                  <a:pt x="4503683" y="1989083"/>
                </a:cubicBezTo>
                <a:cubicBezTo>
                  <a:pt x="4640317" y="2036379"/>
                  <a:pt x="4687614" y="2727434"/>
                  <a:pt x="4787462" y="2730062"/>
                </a:cubicBezTo>
                <a:cubicBezTo>
                  <a:pt x="4887310" y="2732690"/>
                  <a:pt x="4953000" y="1996966"/>
                  <a:pt x="5102772" y="2004849"/>
                </a:cubicBezTo>
                <a:cubicBezTo>
                  <a:pt x="5252544" y="2012732"/>
                  <a:pt x="5533696" y="2801007"/>
                  <a:pt x="5686096" y="2777359"/>
                </a:cubicBezTo>
                <a:cubicBezTo>
                  <a:pt x="5838496" y="2753711"/>
                  <a:pt x="5893675" y="1897118"/>
                  <a:pt x="6017172" y="1862959"/>
                </a:cubicBezTo>
                <a:cubicBezTo>
                  <a:pt x="6140669" y="1828800"/>
                  <a:pt x="6293069" y="2561897"/>
                  <a:pt x="6427076" y="2572407"/>
                </a:cubicBezTo>
                <a:cubicBezTo>
                  <a:pt x="6561083" y="2582917"/>
                  <a:pt x="6716111" y="1947042"/>
                  <a:pt x="6821214" y="1926021"/>
                </a:cubicBezTo>
                <a:cubicBezTo>
                  <a:pt x="6926317" y="1905000"/>
                  <a:pt x="6957848" y="2435773"/>
                  <a:pt x="7057696" y="2446283"/>
                </a:cubicBezTo>
                <a:cubicBezTo>
                  <a:pt x="7157544" y="2456793"/>
                  <a:pt x="7341475" y="1947042"/>
                  <a:pt x="7420303" y="1989083"/>
                </a:cubicBezTo>
                <a:cubicBezTo>
                  <a:pt x="7499131" y="2031124"/>
                  <a:pt x="7409793" y="2695903"/>
                  <a:pt x="7530662" y="2698531"/>
                </a:cubicBezTo>
                <a:cubicBezTo>
                  <a:pt x="7651531" y="2701159"/>
                  <a:pt x="7998372" y="2083676"/>
                  <a:pt x="8145517" y="2004849"/>
                </a:cubicBezTo>
                <a:cubicBezTo>
                  <a:pt x="8292662" y="1926022"/>
                  <a:pt x="8311055" y="2222939"/>
                  <a:pt x="8413531" y="2225566"/>
                </a:cubicBezTo>
                <a:cubicBezTo>
                  <a:pt x="8516007" y="2228193"/>
                  <a:pt x="8689427" y="1912883"/>
                  <a:pt x="8760372" y="2020614"/>
                </a:cubicBezTo>
                <a:cubicBezTo>
                  <a:pt x="8831317" y="2128345"/>
                  <a:pt x="8744607" y="2879835"/>
                  <a:pt x="8839200" y="2871952"/>
                </a:cubicBezTo>
                <a:cubicBezTo>
                  <a:pt x="8933793" y="2864069"/>
                  <a:pt x="9193924" y="2046890"/>
                  <a:pt x="9327931" y="1973318"/>
                </a:cubicBezTo>
                <a:cubicBezTo>
                  <a:pt x="9461938" y="1899746"/>
                  <a:pt x="9532882" y="2443656"/>
                  <a:pt x="9643241" y="2430518"/>
                </a:cubicBezTo>
                <a:cubicBezTo>
                  <a:pt x="9753600" y="2417380"/>
                  <a:pt x="9966435" y="2044263"/>
                  <a:pt x="9990083" y="1894490"/>
                </a:cubicBezTo>
                <a:cubicBezTo>
                  <a:pt x="10013731" y="1744717"/>
                  <a:pt x="9906000" y="1537138"/>
                  <a:pt x="9785131" y="1531883"/>
                </a:cubicBezTo>
                <a:cubicBezTo>
                  <a:pt x="9664262" y="1526628"/>
                  <a:pt x="9354207" y="1891863"/>
                  <a:pt x="9264869" y="1862959"/>
                </a:cubicBezTo>
                <a:cubicBezTo>
                  <a:pt x="9175531" y="1834056"/>
                  <a:pt x="9312165" y="1295400"/>
                  <a:pt x="9249103" y="1358462"/>
                </a:cubicBezTo>
                <a:cubicBezTo>
                  <a:pt x="9186041" y="1421524"/>
                  <a:pt x="8954813" y="2225566"/>
                  <a:pt x="8886496" y="2241331"/>
                </a:cubicBezTo>
                <a:cubicBezTo>
                  <a:pt x="8818179" y="2257096"/>
                  <a:pt x="8946931" y="1531883"/>
                  <a:pt x="8839200" y="1453055"/>
                </a:cubicBezTo>
                <a:cubicBezTo>
                  <a:pt x="8731469" y="1374227"/>
                  <a:pt x="8403020" y="1734207"/>
                  <a:pt x="8240110" y="1768366"/>
                </a:cubicBezTo>
                <a:cubicBezTo>
                  <a:pt x="8077200" y="1802525"/>
                  <a:pt x="7990490" y="1613338"/>
                  <a:pt x="7861738" y="1658007"/>
                </a:cubicBezTo>
                <a:cubicBezTo>
                  <a:pt x="7732986" y="1702676"/>
                  <a:pt x="7625255" y="2039007"/>
                  <a:pt x="7467600" y="2036380"/>
                </a:cubicBezTo>
                <a:cubicBezTo>
                  <a:pt x="7309945" y="2033753"/>
                  <a:pt x="7041931" y="1665890"/>
                  <a:pt x="6915807" y="1642242"/>
                </a:cubicBezTo>
                <a:cubicBezTo>
                  <a:pt x="6789683" y="1618594"/>
                  <a:pt x="6834352" y="1873469"/>
                  <a:pt x="6710855" y="1894490"/>
                </a:cubicBezTo>
                <a:cubicBezTo>
                  <a:pt x="6587358" y="1915511"/>
                  <a:pt x="6319344" y="1747345"/>
                  <a:pt x="6174827" y="1768366"/>
                </a:cubicBezTo>
                <a:cubicBezTo>
                  <a:pt x="6030310" y="1789387"/>
                  <a:pt x="5969875" y="1994338"/>
                  <a:pt x="5843751" y="2020614"/>
                </a:cubicBezTo>
                <a:cubicBezTo>
                  <a:pt x="5717627" y="2046890"/>
                  <a:pt x="5533697" y="1894490"/>
                  <a:pt x="5418083" y="1926021"/>
                </a:cubicBezTo>
                <a:cubicBezTo>
                  <a:pt x="5302469" y="1957552"/>
                  <a:pt x="5273566" y="2212428"/>
                  <a:pt x="5150069" y="2209800"/>
                </a:cubicBezTo>
                <a:cubicBezTo>
                  <a:pt x="5026572" y="2207172"/>
                  <a:pt x="4903076" y="1970690"/>
                  <a:pt x="4677103" y="1910255"/>
                </a:cubicBezTo>
                <a:cubicBezTo>
                  <a:pt x="4451131" y="1849821"/>
                  <a:pt x="3878317" y="1957551"/>
                  <a:pt x="3794234" y="1847193"/>
                </a:cubicBezTo>
                <a:cubicBezTo>
                  <a:pt x="3710151" y="1736835"/>
                  <a:pt x="3991304" y="1271752"/>
                  <a:pt x="4172607" y="1248104"/>
                </a:cubicBezTo>
                <a:cubicBezTo>
                  <a:pt x="4353910" y="1224456"/>
                  <a:pt x="4695497" y="1694794"/>
                  <a:pt x="4882055" y="1705304"/>
                </a:cubicBezTo>
                <a:cubicBezTo>
                  <a:pt x="5068613" y="1715814"/>
                  <a:pt x="5171089" y="1311166"/>
                  <a:pt x="5291958" y="1311166"/>
                </a:cubicBezTo>
                <a:cubicBezTo>
                  <a:pt x="5412827" y="1311166"/>
                  <a:pt x="5499538" y="1734208"/>
                  <a:pt x="5607269" y="1705304"/>
                </a:cubicBezTo>
                <a:cubicBezTo>
                  <a:pt x="5715000" y="1676401"/>
                  <a:pt x="5838497" y="1179786"/>
                  <a:pt x="5938345" y="1137745"/>
                </a:cubicBezTo>
                <a:cubicBezTo>
                  <a:pt x="6038193" y="1095704"/>
                  <a:pt x="6088117" y="1400503"/>
                  <a:pt x="6206358" y="1453055"/>
                </a:cubicBezTo>
                <a:cubicBezTo>
                  <a:pt x="6324599" y="1505607"/>
                  <a:pt x="6537434" y="1400503"/>
                  <a:pt x="6647793" y="1453055"/>
                </a:cubicBezTo>
                <a:cubicBezTo>
                  <a:pt x="6758152" y="1505607"/>
                  <a:pt x="6755524" y="1805152"/>
                  <a:pt x="6868510" y="1768366"/>
                </a:cubicBezTo>
                <a:cubicBezTo>
                  <a:pt x="6981496" y="1731580"/>
                  <a:pt x="7207469" y="1227083"/>
                  <a:pt x="7325710" y="1232338"/>
                </a:cubicBezTo>
                <a:cubicBezTo>
                  <a:pt x="7443951" y="1237593"/>
                  <a:pt x="7475482" y="1784132"/>
                  <a:pt x="7577958" y="1799897"/>
                </a:cubicBezTo>
                <a:cubicBezTo>
                  <a:pt x="7680434" y="1815663"/>
                  <a:pt x="7817068" y="1324304"/>
                  <a:pt x="7940565" y="1326931"/>
                </a:cubicBezTo>
                <a:cubicBezTo>
                  <a:pt x="8064062" y="1329558"/>
                  <a:pt x="8211207" y="1862958"/>
                  <a:pt x="8318938" y="1815662"/>
                </a:cubicBezTo>
                <a:cubicBezTo>
                  <a:pt x="8426669" y="1768366"/>
                  <a:pt x="8489730" y="1085193"/>
                  <a:pt x="8586951" y="1043152"/>
                </a:cubicBezTo>
                <a:cubicBezTo>
                  <a:pt x="8684172" y="1001111"/>
                  <a:pt x="8786648" y="1531883"/>
                  <a:pt x="8902262" y="1563414"/>
                </a:cubicBezTo>
                <a:cubicBezTo>
                  <a:pt x="9017876" y="1594945"/>
                  <a:pt x="9165020" y="1245476"/>
                  <a:pt x="9280634" y="1232338"/>
                </a:cubicBezTo>
                <a:cubicBezTo>
                  <a:pt x="9396248" y="1219200"/>
                  <a:pt x="9482959" y="1489842"/>
                  <a:pt x="9595945" y="1484587"/>
                </a:cubicBezTo>
                <a:cubicBezTo>
                  <a:pt x="9708931" y="1479332"/>
                  <a:pt x="9937530" y="1284890"/>
                  <a:pt x="9958551" y="1200807"/>
                </a:cubicBezTo>
                <a:cubicBezTo>
                  <a:pt x="9979572" y="1116724"/>
                  <a:pt x="9808779" y="1011621"/>
                  <a:pt x="9722069" y="980090"/>
                </a:cubicBezTo>
                <a:cubicBezTo>
                  <a:pt x="9635359" y="948559"/>
                  <a:pt x="9519744" y="1043152"/>
                  <a:pt x="9438289" y="1011621"/>
                </a:cubicBezTo>
                <a:cubicBezTo>
                  <a:pt x="9356834" y="980090"/>
                  <a:pt x="9312166" y="740980"/>
                  <a:pt x="9233338" y="790904"/>
                </a:cubicBezTo>
                <a:cubicBezTo>
                  <a:pt x="9154511" y="840828"/>
                  <a:pt x="9078310" y="1192925"/>
                  <a:pt x="8965324" y="1311166"/>
                </a:cubicBezTo>
                <a:cubicBezTo>
                  <a:pt x="8852338" y="1429407"/>
                  <a:pt x="8676289" y="1579180"/>
                  <a:pt x="8555420" y="1500352"/>
                </a:cubicBezTo>
                <a:cubicBezTo>
                  <a:pt x="8434551" y="1421524"/>
                  <a:pt x="8334703" y="877614"/>
                  <a:pt x="8240110" y="838200"/>
                </a:cubicBezTo>
                <a:cubicBezTo>
                  <a:pt x="8145517" y="798786"/>
                  <a:pt x="8085083" y="1234965"/>
                  <a:pt x="7987862" y="1263869"/>
                </a:cubicBezTo>
                <a:cubicBezTo>
                  <a:pt x="7890641" y="1292773"/>
                  <a:pt x="7767145" y="1008993"/>
                  <a:pt x="7656786" y="1011621"/>
                </a:cubicBezTo>
                <a:cubicBezTo>
                  <a:pt x="7546427" y="1014249"/>
                  <a:pt x="7409793" y="1169276"/>
                  <a:pt x="7325710" y="1279635"/>
                </a:cubicBezTo>
                <a:cubicBezTo>
                  <a:pt x="7241627" y="1389994"/>
                  <a:pt x="7220606" y="1679028"/>
                  <a:pt x="7152289" y="1673773"/>
                </a:cubicBezTo>
                <a:cubicBezTo>
                  <a:pt x="7083972" y="1668518"/>
                  <a:pt x="7015655" y="1324304"/>
                  <a:pt x="6915807" y="1248104"/>
                </a:cubicBezTo>
                <a:cubicBezTo>
                  <a:pt x="6815959" y="1171904"/>
                  <a:pt x="6645165" y="1156139"/>
                  <a:pt x="6553200" y="1216573"/>
                </a:cubicBezTo>
                <a:cubicBezTo>
                  <a:pt x="6461235" y="1277007"/>
                  <a:pt x="6450724" y="1568670"/>
                  <a:pt x="6364014" y="1610711"/>
                </a:cubicBezTo>
                <a:cubicBezTo>
                  <a:pt x="6277304" y="1652752"/>
                  <a:pt x="6143297" y="1592318"/>
                  <a:pt x="6032938" y="1468821"/>
                </a:cubicBezTo>
                <a:cubicBezTo>
                  <a:pt x="5922579" y="1345324"/>
                  <a:pt x="5649310" y="964324"/>
                  <a:pt x="5701862" y="869731"/>
                </a:cubicBezTo>
                <a:cubicBezTo>
                  <a:pt x="5754414" y="775138"/>
                  <a:pt x="6187965" y="817179"/>
                  <a:pt x="6348248" y="901262"/>
                </a:cubicBezTo>
                <a:cubicBezTo>
                  <a:pt x="6508531" y="985345"/>
                  <a:pt x="6524296" y="1382111"/>
                  <a:pt x="6663558" y="1374228"/>
                </a:cubicBezTo>
                <a:cubicBezTo>
                  <a:pt x="6802820" y="1366345"/>
                  <a:pt x="7044558" y="872359"/>
                  <a:pt x="7183820" y="853966"/>
                </a:cubicBezTo>
                <a:cubicBezTo>
                  <a:pt x="7323082" y="835573"/>
                  <a:pt x="7367752" y="1298028"/>
                  <a:pt x="7499131" y="1263869"/>
                </a:cubicBezTo>
                <a:cubicBezTo>
                  <a:pt x="7630510" y="1229710"/>
                  <a:pt x="7822324" y="643759"/>
                  <a:pt x="7972096" y="649014"/>
                </a:cubicBezTo>
                <a:cubicBezTo>
                  <a:pt x="8121868" y="654269"/>
                  <a:pt x="8282151" y="1326931"/>
                  <a:pt x="8397765" y="1295400"/>
                </a:cubicBezTo>
                <a:cubicBezTo>
                  <a:pt x="8513379" y="1263869"/>
                  <a:pt x="8547538" y="480849"/>
                  <a:pt x="8665779" y="459828"/>
                </a:cubicBezTo>
                <a:cubicBezTo>
                  <a:pt x="8784020" y="438807"/>
                  <a:pt x="8967952" y="1132490"/>
                  <a:pt x="9107214" y="1169276"/>
                </a:cubicBezTo>
                <a:cubicBezTo>
                  <a:pt x="9246476" y="1206062"/>
                  <a:pt x="9427779" y="764628"/>
                  <a:pt x="9501351" y="680545"/>
                </a:cubicBezTo>
                <a:cubicBezTo>
                  <a:pt x="9574923" y="596462"/>
                  <a:pt x="9496096" y="572815"/>
                  <a:pt x="9548648" y="664780"/>
                </a:cubicBezTo>
                <a:cubicBezTo>
                  <a:pt x="9601200" y="756745"/>
                  <a:pt x="9701048" y="1274379"/>
                  <a:pt x="9816662" y="1232338"/>
                </a:cubicBezTo>
                <a:cubicBezTo>
                  <a:pt x="9932276" y="1190297"/>
                  <a:pt x="10226566" y="528145"/>
                  <a:pt x="10242331" y="412531"/>
                </a:cubicBezTo>
                <a:cubicBezTo>
                  <a:pt x="10258096" y="296917"/>
                  <a:pt x="10011103" y="417786"/>
                  <a:pt x="9911255" y="538655"/>
                </a:cubicBezTo>
                <a:cubicBezTo>
                  <a:pt x="9811407" y="659524"/>
                  <a:pt x="9724696" y="1166648"/>
                  <a:pt x="9643241" y="1137745"/>
                </a:cubicBezTo>
                <a:cubicBezTo>
                  <a:pt x="9561786" y="1108842"/>
                  <a:pt x="9517117" y="425669"/>
                  <a:pt x="9422524" y="365235"/>
                </a:cubicBezTo>
                <a:cubicBezTo>
                  <a:pt x="9327931" y="304801"/>
                  <a:pt x="9214945" y="762000"/>
                  <a:pt x="9075683" y="775138"/>
                </a:cubicBezTo>
                <a:cubicBezTo>
                  <a:pt x="8936421" y="788276"/>
                  <a:pt x="8697310" y="402021"/>
                  <a:pt x="8586951" y="444062"/>
                </a:cubicBezTo>
                <a:cubicBezTo>
                  <a:pt x="8476592" y="486104"/>
                  <a:pt x="8487103" y="1003739"/>
                  <a:pt x="8413531" y="1027387"/>
                </a:cubicBezTo>
                <a:cubicBezTo>
                  <a:pt x="8339959" y="1051035"/>
                  <a:pt x="8213834" y="588580"/>
                  <a:pt x="8145517" y="585952"/>
                </a:cubicBezTo>
                <a:cubicBezTo>
                  <a:pt x="8077200" y="583324"/>
                  <a:pt x="8082455" y="1014249"/>
                  <a:pt x="8003627" y="1011621"/>
                </a:cubicBezTo>
                <a:cubicBezTo>
                  <a:pt x="7924799" y="1008994"/>
                  <a:pt x="7767144" y="570187"/>
                  <a:pt x="7672551" y="570187"/>
                </a:cubicBezTo>
                <a:cubicBezTo>
                  <a:pt x="7577958" y="570187"/>
                  <a:pt x="7577958" y="1006366"/>
                  <a:pt x="7436069" y="1011621"/>
                </a:cubicBezTo>
                <a:cubicBezTo>
                  <a:pt x="7294180" y="1016876"/>
                  <a:pt x="6973614" y="588580"/>
                  <a:pt x="6821214" y="601718"/>
                </a:cubicBezTo>
                <a:cubicBezTo>
                  <a:pt x="6668814" y="614856"/>
                  <a:pt x="6579476" y="1114097"/>
                  <a:pt x="6521669" y="1090449"/>
                </a:cubicBezTo>
                <a:cubicBezTo>
                  <a:pt x="6463862" y="1066801"/>
                  <a:pt x="6371896" y="522890"/>
                  <a:pt x="6474372" y="459828"/>
                </a:cubicBezTo>
                <a:cubicBezTo>
                  <a:pt x="6576848" y="396766"/>
                  <a:pt x="6949965" y="785648"/>
                  <a:pt x="7136524" y="712076"/>
                </a:cubicBezTo>
                <a:cubicBezTo>
                  <a:pt x="7323083" y="638504"/>
                  <a:pt x="7512269" y="0"/>
                  <a:pt x="7593724" y="18393"/>
                </a:cubicBezTo>
                <a:cubicBezTo>
                  <a:pt x="7675179" y="36786"/>
                  <a:pt x="7622628" y="691056"/>
                  <a:pt x="7625255" y="822435"/>
                </a:cubicBezTo>
              </a:path>
            </a:pathLst>
          </a:cu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3" name="12 Imagen" descr="Sin título-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3064" y="980728"/>
            <a:ext cx="7199376" cy="6077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Forma libre"/>
          <p:cNvSpPr/>
          <p:nvPr/>
        </p:nvSpPr>
        <p:spPr>
          <a:xfrm>
            <a:off x="-1260648" y="-485977"/>
            <a:ext cx="12141854" cy="8163449"/>
          </a:xfrm>
          <a:custGeom>
            <a:avLst/>
            <a:gdLst>
              <a:gd name="connsiteX0" fmla="*/ 2128345 w 10799380"/>
              <a:gd name="connsiteY0" fmla="*/ 292432 h 7260851"/>
              <a:gd name="connsiteX1" fmla="*/ 2002221 w 10799380"/>
              <a:gd name="connsiteY1" fmla="*/ 260901 h 7260851"/>
              <a:gd name="connsiteX2" fmla="*/ 1734207 w 10799380"/>
              <a:gd name="connsiteY2" fmla="*/ 655039 h 7260851"/>
              <a:gd name="connsiteX3" fmla="*/ 1403131 w 10799380"/>
              <a:gd name="connsiteY3" fmla="*/ 1096474 h 7260851"/>
              <a:gd name="connsiteX4" fmla="*/ 1277007 w 10799380"/>
              <a:gd name="connsiteY4" fmla="*/ 1206832 h 7260851"/>
              <a:gd name="connsiteX5" fmla="*/ 1166649 w 10799380"/>
              <a:gd name="connsiteY5" fmla="*/ 1285660 h 7260851"/>
              <a:gd name="connsiteX6" fmla="*/ 1040525 w 10799380"/>
              <a:gd name="connsiteY6" fmla="*/ 1317191 h 7260851"/>
              <a:gd name="connsiteX7" fmla="*/ 725214 w 10799380"/>
              <a:gd name="connsiteY7" fmla="*/ 1238363 h 7260851"/>
              <a:gd name="connsiteX8" fmla="*/ 662152 w 10799380"/>
              <a:gd name="connsiteY8" fmla="*/ 1128005 h 7260851"/>
              <a:gd name="connsiteX9" fmla="*/ 630621 w 10799380"/>
              <a:gd name="connsiteY9" fmla="*/ 1001881 h 7260851"/>
              <a:gd name="connsiteX10" fmla="*/ 662152 w 10799380"/>
              <a:gd name="connsiteY10" fmla="*/ 733867 h 7260851"/>
              <a:gd name="connsiteX11" fmla="*/ 772511 w 10799380"/>
              <a:gd name="connsiteY11" fmla="*/ 623508 h 7260851"/>
              <a:gd name="connsiteX12" fmla="*/ 1119352 w 10799380"/>
              <a:gd name="connsiteY12" fmla="*/ 528915 h 7260851"/>
              <a:gd name="connsiteX13" fmla="*/ 1308538 w 10799380"/>
              <a:gd name="connsiteY13" fmla="*/ 544681 h 7260851"/>
              <a:gd name="connsiteX14" fmla="*/ 1481959 w 10799380"/>
              <a:gd name="connsiteY14" fmla="*/ 623508 h 7260851"/>
              <a:gd name="connsiteX15" fmla="*/ 1797269 w 10799380"/>
              <a:gd name="connsiteY15" fmla="*/ 844226 h 7260851"/>
              <a:gd name="connsiteX16" fmla="*/ 2002221 w 10799380"/>
              <a:gd name="connsiteY16" fmla="*/ 1080708 h 7260851"/>
              <a:gd name="connsiteX17" fmla="*/ 2049518 w 10799380"/>
              <a:gd name="connsiteY17" fmla="*/ 1159536 h 7260851"/>
              <a:gd name="connsiteX18" fmla="*/ 1954925 w 10799380"/>
              <a:gd name="connsiteY18" fmla="*/ 1364488 h 7260851"/>
              <a:gd name="connsiteX19" fmla="*/ 1876097 w 10799380"/>
              <a:gd name="connsiteY19" fmla="*/ 1348722 h 7260851"/>
              <a:gd name="connsiteX20" fmla="*/ 1844566 w 10799380"/>
              <a:gd name="connsiteY20" fmla="*/ 1285660 h 7260851"/>
              <a:gd name="connsiteX21" fmla="*/ 1860331 w 10799380"/>
              <a:gd name="connsiteY21" fmla="*/ 1112239 h 7260851"/>
              <a:gd name="connsiteX22" fmla="*/ 1939159 w 10799380"/>
              <a:gd name="connsiteY22" fmla="*/ 1049177 h 7260851"/>
              <a:gd name="connsiteX23" fmla="*/ 2207173 w 10799380"/>
              <a:gd name="connsiteY23" fmla="*/ 986115 h 7260851"/>
              <a:gd name="connsiteX24" fmla="*/ 3121573 w 10799380"/>
              <a:gd name="connsiteY24" fmla="*/ 970350 h 7260851"/>
              <a:gd name="connsiteX25" fmla="*/ 3184635 w 10799380"/>
              <a:gd name="connsiteY25" fmla="*/ 923053 h 7260851"/>
              <a:gd name="connsiteX26" fmla="*/ 3121573 w 10799380"/>
              <a:gd name="connsiteY26" fmla="*/ 686570 h 7260851"/>
              <a:gd name="connsiteX27" fmla="*/ 2727435 w 10799380"/>
              <a:gd name="connsiteY27" fmla="*/ 339729 h 7260851"/>
              <a:gd name="connsiteX28" fmla="*/ 2554014 w 10799380"/>
              <a:gd name="connsiteY28" fmla="*/ 245136 h 7260851"/>
              <a:gd name="connsiteX29" fmla="*/ 2364828 w 10799380"/>
              <a:gd name="connsiteY29" fmla="*/ 197839 h 7260851"/>
              <a:gd name="connsiteX30" fmla="*/ 1813035 w 10799380"/>
              <a:gd name="connsiteY30" fmla="*/ 323963 h 7260851"/>
              <a:gd name="connsiteX31" fmla="*/ 1702676 w 10799380"/>
              <a:gd name="connsiteY31" fmla="*/ 481619 h 7260851"/>
              <a:gd name="connsiteX32" fmla="*/ 1655380 w 10799380"/>
              <a:gd name="connsiteY32" fmla="*/ 686570 h 7260851"/>
              <a:gd name="connsiteX33" fmla="*/ 1749973 w 10799380"/>
              <a:gd name="connsiteY33" fmla="*/ 1128005 h 7260851"/>
              <a:gd name="connsiteX34" fmla="*/ 1844566 w 10799380"/>
              <a:gd name="connsiteY34" fmla="*/ 1317191 h 7260851"/>
              <a:gd name="connsiteX35" fmla="*/ 2065283 w 10799380"/>
              <a:gd name="connsiteY35" fmla="*/ 1553674 h 7260851"/>
              <a:gd name="connsiteX36" fmla="*/ 2301766 w 10799380"/>
              <a:gd name="connsiteY36" fmla="*/ 1600970 h 7260851"/>
              <a:gd name="connsiteX37" fmla="*/ 2396359 w 10799380"/>
              <a:gd name="connsiteY37" fmla="*/ 1585205 h 7260851"/>
              <a:gd name="connsiteX38" fmla="*/ 2522483 w 10799380"/>
              <a:gd name="connsiteY38" fmla="*/ 1427550 h 7260851"/>
              <a:gd name="connsiteX39" fmla="*/ 2506718 w 10799380"/>
              <a:gd name="connsiteY39" fmla="*/ 1175301 h 7260851"/>
              <a:gd name="connsiteX40" fmla="*/ 2286000 w 10799380"/>
              <a:gd name="connsiteY40" fmla="*/ 923053 h 7260851"/>
              <a:gd name="connsiteX41" fmla="*/ 2128345 w 10799380"/>
              <a:gd name="connsiteY41" fmla="*/ 844226 h 7260851"/>
              <a:gd name="connsiteX42" fmla="*/ 1939159 w 10799380"/>
              <a:gd name="connsiteY42" fmla="*/ 781163 h 7260851"/>
              <a:gd name="connsiteX43" fmla="*/ 1749973 w 10799380"/>
              <a:gd name="connsiteY43" fmla="*/ 749632 h 7260851"/>
              <a:gd name="connsiteX44" fmla="*/ 1261242 w 10799380"/>
              <a:gd name="connsiteY44" fmla="*/ 718101 h 7260851"/>
              <a:gd name="connsiteX45" fmla="*/ 1292773 w 10799380"/>
              <a:gd name="connsiteY45" fmla="*/ 655039 h 7260851"/>
              <a:gd name="connsiteX46" fmla="*/ 1513490 w 10799380"/>
              <a:gd name="connsiteY46" fmla="*/ 497384 h 7260851"/>
              <a:gd name="connsiteX47" fmla="*/ 2159876 w 10799380"/>
              <a:gd name="connsiteY47" fmla="*/ 245136 h 7260851"/>
              <a:gd name="connsiteX48" fmla="*/ 2664373 w 10799380"/>
              <a:gd name="connsiteY48" fmla="*/ 197839 h 7260851"/>
              <a:gd name="connsiteX49" fmla="*/ 2869325 w 10799380"/>
              <a:gd name="connsiteY49" fmla="*/ 213605 h 7260851"/>
              <a:gd name="connsiteX50" fmla="*/ 3137338 w 10799380"/>
              <a:gd name="connsiteY50" fmla="*/ 402791 h 7260851"/>
              <a:gd name="connsiteX51" fmla="*/ 3184635 w 10799380"/>
              <a:gd name="connsiteY51" fmla="*/ 544681 h 7260851"/>
              <a:gd name="connsiteX52" fmla="*/ 3184635 w 10799380"/>
              <a:gd name="connsiteY52" fmla="*/ 812695 h 7260851"/>
              <a:gd name="connsiteX53" fmla="*/ 3011214 w 10799380"/>
              <a:gd name="connsiteY53" fmla="*/ 1001881 h 7260851"/>
              <a:gd name="connsiteX54" fmla="*/ 2743200 w 10799380"/>
              <a:gd name="connsiteY54" fmla="*/ 1112239 h 7260851"/>
              <a:gd name="connsiteX55" fmla="*/ 2601311 w 10799380"/>
              <a:gd name="connsiteY55" fmla="*/ 1128005 h 7260851"/>
              <a:gd name="connsiteX56" fmla="*/ 2427890 w 10799380"/>
              <a:gd name="connsiteY56" fmla="*/ 1096474 h 7260851"/>
              <a:gd name="connsiteX57" fmla="*/ 2427890 w 10799380"/>
              <a:gd name="connsiteY57" fmla="*/ 1001881 h 7260851"/>
              <a:gd name="connsiteX58" fmla="*/ 2601311 w 10799380"/>
              <a:gd name="connsiteY58" fmla="*/ 844226 h 7260851"/>
              <a:gd name="connsiteX59" fmla="*/ 3090042 w 10799380"/>
              <a:gd name="connsiteY59" fmla="*/ 591977 h 7260851"/>
              <a:gd name="connsiteX60" fmla="*/ 3436883 w 10799380"/>
              <a:gd name="connsiteY60" fmla="*/ 513150 h 7260851"/>
              <a:gd name="connsiteX61" fmla="*/ 3594538 w 10799380"/>
              <a:gd name="connsiteY61" fmla="*/ 497384 h 7260851"/>
              <a:gd name="connsiteX62" fmla="*/ 3941380 w 10799380"/>
              <a:gd name="connsiteY62" fmla="*/ 513150 h 7260851"/>
              <a:gd name="connsiteX63" fmla="*/ 3846787 w 10799380"/>
              <a:gd name="connsiteY63" fmla="*/ 497384 h 7260851"/>
              <a:gd name="connsiteX64" fmla="*/ 3594538 w 10799380"/>
              <a:gd name="connsiteY64" fmla="*/ 450088 h 7260851"/>
              <a:gd name="connsiteX65" fmla="*/ 3200400 w 10799380"/>
              <a:gd name="connsiteY65" fmla="*/ 560446 h 7260851"/>
              <a:gd name="connsiteX66" fmla="*/ 3137338 w 10799380"/>
              <a:gd name="connsiteY66" fmla="*/ 670805 h 7260851"/>
              <a:gd name="connsiteX67" fmla="*/ 3168869 w 10799380"/>
              <a:gd name="connsiteY67" fmla="*/ 938819 h 7260851"/>
              <a:gd name="connsiteX68" fmla="*/ 3263463 w 10799380"/>
              <a:gd name="connsiteY68" fmla="*/ 1064943 h 7260851"/>
              <a:gd name="connsiteX69" fmla="*/ 3373821 w 10799380"/>
              <a:gd name="connsiteY69" fmla="*/ 1191067 h 7260851"/>
              <a:gd name="connsiteX70" fmla="*/ 3610304 w 10799380"/>
              <a:gd name="connsiteY70" fmla="*/ 1332957 h 7260851"/>
              <a:gd name="connsiteX71" fmla="*/ 3752194 w 10799380"/>
              <a:gd name="connsiteY71" fmla="*/ 1364488 h 7260851"/>
              <a:gd name="connsiteX72" fmla="*/ 4020207 w 10799380"/>
              <a:gd name="connsiteY72" fmla="*/ 1332957 h 7260851"/>
              <a:gd name="connsiteX73" fmla="*/ 4162097 w 10799380"/>
              <a:gd name="connsiteY73" fmla="*/ 1254129 h 7260851"/>
              <a:gd name="connsiteX74" fmla="*/ 4382814 w 10799380"/>
              <a:gd name="connsiteY74" fmla="*/ 1017646 h 7260851"/>
              <a:gd name="connsiteX75" fmla="*/ 4461642 w 10799380"/>
              <a:gd name="connsiteY75" fmla="*/ 859991 h 7260851"/>
              <a:gd name="connsiteX76" fmla="*/ 4508938 w 10799380"/>
              <a:gd name="connsiteY76" fmla="*/ 670805 h 7260851"/>
              <a:gd name="connsiteX77" fmla="*/ 4398580 w 10799380"/>
              <a:gd name="connsiteY77" fmla="*/ 229370 h 7260851"/>
              <a:gd name="connsiteX78" fmla="*/ 4177863 w 10799380"/>
              <a:gd name="connsiteY78" fmla="*/ 166308 h 7260851"/>
              <a:gd name="connsiteX79" fmla="*/ 4067504 w 10799380"/>
              <a:gd name="connsiteY79" fmla="*/ 197839 h 7260851"/>
              <a:gd name="connsiteX80" fmla="*/ 3925614 w 10799380"/>
              <a:gd name="connsiteY80" fmla="*/ 418557 h 7260851"/>
              <a:gd name="connsiteX81" fmla="*/ 3878318 w 10799380"/>
              <a:gd name="connsiteY81" fmla="*/ 765398 h 7260851"/>
              <a:gd name="connsiteX82" fmla="*/ 3894083 w 10799380"/>
              <a:gd name="connsiteY82" fmla="*/ 923053 h 7260851"/>
              <a:gd name="connsiteX83" fmla="*/ 3941380 w 10799380"/>
              <a:gd name="connsiteY83" fmla="*/ 1033412 h 7260851"/>
              <a:gd name="connsiteX84" fmla="*/ 4067504 w 10799380"/>
              <a:gd name="connsiteY84" fmla="*/ 1191067 h 7260851"/>
              <a:gd name="connsiteX85" fmla="*/ 4272456 w 10799380"/>
              <a:gd name="connsiteY85" fmla="*/ 1238363 h 7260851"/>
              <a:gd name="connsiteX86" fmla="*/ 4524704 w 10799380"/>
              <a:gd name="connsiteY86" fmla="*/ 1191067 h 7260851"/>
              <a:gd name="connsiteX87" fmla="*/ 4650828 w 10799380"/>
              <a:gd name="connsiteY87" fmla="*/ 1096474 h 7260851"/>
              <a:gd name="connsiteX88" fmla="*/ 4824249 w 10799380"/>
              <a:gd name="connsiteY88" fmla="*/ 859991 h 7260851"/>
              <a:gd name="connsiteX89" fmla="*/ 4871545 w 10799380"/>
              <a:gd name="connsiteY89" fmla="*/ 718101 h 7260851"/>
              <a:gd name="connsiteX90" fmla="*/ 4840014 w 10799380"/>
              <a:gd name="connsiteY90" fmla="*/ 497384 h 7260851"/>
              <a:gd name="connsiteX91" fmla="*/ 4761187 w 10799380"/>
              <a:gd name="connsiteY91" fmla="*/ 465853 h 7260851"/>
              <a:gd name="connsiteX92" fmla="*/ 4540469 w 10799380"/>
              <a:gd name="connsiteY92" fmla="*/ 497384 h 7260851"/>
              <a:gd name="connsiteX93" fmla="*/ 4303987 w 10799380"/>
              <a:gd name="connsiteY93" fmla="*/ 686570 h 7260851"/>
              <a:gd name="connsiteX94" fmla="*/ 4193628 w 10799380"/>
              <a:gd name="connsiteY94" fmla="*/ 812695 h 7260851"/>
              <a:gd name="connsiteX95" fmla="*/ 4020207 w 10799380"/>
              <a:gd name="connsiteY95" fmla="*/ 1080708 h 7260851"/>
              <a:gd name="connsiteX96" fmla="*/ 4083269 w 10799380"/>
              <a:gd name="connsiteY96" fmla="*/ 1191067 h 7260851"/>
              <a:gd name="connsiteX97" fmla="*/ 4272456 w 10799380"/>
              <a:gd name="connsiteY97" fmla="*/ 1238363 h 7260851"/>
              <a:gd name="connsiteX98" fmla="*/ 5186856 w 10799380"/>
              <a:gd name="connsiteY98" fmla="*/ 1206832 h 7260851"/>
              <a:gd name="connsiteX99" fmla="*/ 5454869 w 10799380"/>
              <a:gd name="connsiteY99" fmla="*/ 1143770 h 7260851"/>
              <a:gd name="connsiteX100" fmla="*/ 5580994 w 10799380"/>
              <a:gd name="connsiteY100" fmla="*/ 1017646 h 7260851"/>
              <a:gd name="connsiteX101" fmla="*/ 5470635 w 10799380"/>
              <a:gd name="connsiteY101" fmla="*/ 591977 h 7260851"/>
              <a:gd name="connsiteX102" fmla="*/ 5391807 w 10799380"/>
              <a:gd name="connsiteY102" fmla="*/ 323963 h 7260851"/>
              <a:gd name="connsiteX103" fmla="*/ 5376042 w 10799380"/>
              <a:gd name="connsiteY103" fmla="*/ 213605 h 7260851"/>
              <a:gd name="connsiteX104" fmla="*/ 5407573 w 10799380"/>
              <a:gd name="connsiteY104" fmla="*/ 71715 h 7260851"/>
              <a:gd name="connsiteX105" fmla="*/ 5644056 w 10799380"/>
              <a:gd name="connsiteY105" fmla="*/ 71715 h 7260851"/>
              <a:gd name="connsiteX106" fmla="*/ 5880538 w 10799380"/>
              <a:gd name="connsiteY106" fmla="*/ 260901 h 7260851"/>
              <a:gd name="connsiteX107" fmla="*/ 5990897 w 10799380"/>
              <a:gd name="connsiteY107" fmla="*/ 418557 h 7260851"/>
              <a:gd name="connsiteX108" fmla="*/ 6164318 w 10799380"/>
              <a:gd name="connsiteY108" fmla="*/ 765398 h 7260851"/>
              <a:gd name="connsiteX109" fmla="*/ 6164318 w 10799380"/>
              <a:gd name="connsiteY109" fmla="*/ 1033412 h 7260851"/>
              <a:gd name="connsiteX110" fmla="*/ 6117021 w 10799380"/>
              <a:gd name="connsiteY110" fmla="*/ 1096474 h 7260851"/>
              <a:gd name="connsiteX111" fmla="*/ 6038194 w 10799380"/>
              <a:gd name="connsiteY111" fmla="*/ 1143770 h 7260851"/>
              <a:gd name="connsiteX112" fmla="*/ 5785945 w 10799380"/>
              <a:gd name="connsiteY112" fmla="*/ 1128005 h 7260851"/>
              <a:gd name="connsiteX113" fmla="*/ 5644056 w 10799380"/>
              <a:gd name="connsiteY113" fmla="*/ 1080708 h 7260851"/>
              <a:gd name="connsiteX114" fmla="*/ 5312980 w 10799380"/>
              <a:gd name="connsiteY114" fmla="*/ 875757 h 7260851"/>
              <a:gd name="connsiteX115" fmla="*/ 5171090 w 10799380"/>
              <a:gd name="connsiteY115" fmla="*/ 749632 h 7260851"/>
              <a:gd name="connsiteX116" fmla="*/ 4981904 w 10799380"/>
              <a:gd name="connsiteY116" fmla="*/ 513150 h 7260851"/>
              <a:gd name="connsiteX117" fmla="*/ 4934607 w 10799380"/>
              <a:gd name="connsiteY117" fmla="*/ 418557 h 7260851"/>
              <a:gd name="connsiteX118" fmla="*/ 4950373 w 10799380"/>
              <a:gd name="connsiteY118" fmla="*/ 339729 h 7260851"/>
              <a:gd name="connsiteX119" fmla="*/ 4997669 w 10799380"/>
              <a:gd name="connsiteY119" fmla="*/ 276667 h 7260851"/>
              <a:gd name="connsiteX120" fmla="*/ 5234152 w 10799380"/>
              <a:gd name="connsiteY120" fmla="*/ 229370 h 7260851"/>
              <a:gd name="connsiteX121" fmla="*/ 5565228 w 10799380"/>
              <a:gd name="connsiteY121" fmla="*/ 276667 h 7260851"/>
              <a:gd name="connsiteX122" fmla="*/ 5722883 w 10799380"/>
              <a:gd name="connsiteY122" fmla="*/ 339729 h 7260851"/>
              <a:gd name="connsiteX123" fmla="*/ 6022428 w 10799380"/>
              <a:gd name="connsiteY123" fmla="*/ 560446 h 7260851"/>
              <a:gd name="connsiteX124" fmla="*/ 6132787 w 10799380"/>
              <a:gd name="connsiteY124" fmla="*/ 686570 h 7260851"/>
              <a:gd name="connsiteX125" fmla="*/ 6227380 w 10799380"/>
              <a:gd name="connsiteY125" fmla="*/ 938819 h 7260851"/>
              <a:gd name="connsiteX126" fmla="*/ 6132787 w 10799380"/>
              <a:gd name="connsiteY126" fmla="*/ 1175301 h 7260851"/>
              <a:gd name="connsiteX127" fmla="*/ 6053959 w 10799380"/>
              <a:gd name="connsiteY127" fmla="*/ 1206832 h 7260851"/>
              <a:gd name="connsiteX128" fmla="*/ 5785945 w 10799380"/>
              <a:gd name="connsiteY128" fmla="*/ 1128005 h 7260851"/>
              <a:gd name="connsiteX129" fmla="*/ 5738649 w 10799380"/>
              <a:gd name="connsiteY129" fmla="*/ 1017646 h 7260851"/>
              <a:gd name="connsiteX130" fmla="*/ 5880538 w 10799380"/>
              <a:gd name="connsiteY130" fmla="*/ 387026 h 7260851"/>
              <a:gd name="connsiteX131" fmla="*/ 5959366 w 10799380"/>
              <a:gd name="connsiteY131" fmla="*/ 276667 h 7260851"/>
              <a:gd name="connsiteX132" fmla="*/ 6053959 w 10799380"/>
              <a:gd name="connsiteY132" fmla="*/ 229370 h 7260851"/>
              <a:gd name="connsiteX133" fmla="*/ 6164318 w 10799380"/>
              <a:gd name="connsiteY133" fmla="*/ 245136 h 7260851"/>
              <a:gd name="connsiteX134" fmla="*/ 6400800 w 10799380"/>
              <a:gd name="connsiteY134" fmla="*/ 450088 h 7260851"/>
              <a:gd name="connsiteX135" fmla="*/ 6526925 w 10799380"/>
              <a:gd name="connsiteY135" fmla="*/ 591977 h 7260851"/>
              <a:gd name="connsiteX136" fmla="*/ 6747642 w 10799380"/>
              <a:gd name="connsiteY136" fmla="*/ 875757 h 7260851"/>
              <a:gd name="connsiteX137" fmla="*/ 6952594 w 10799380"/>
              <a:gd name="connsiteY137" fmla="*/ 1049177 h 7260851"/>
              <a:gd name="connsiteX138" fmla="*/ 7157545 w 10799380"/>
              <a:gd name="connsiteY138" fmla="*/ 1096474 h 7260851"/>
              <a:gd name="connsiteX139" fmla="*/ 7283669 w 10799380"/>
              <a:gd name="connsiteY139" fmla="*/ 1080708 h 7260851"/>
              <a:gd name="connsiteX140" fmla="*/ 7409794 w 10799380"/>
              <a:gd name="connsiteY140" fmla="*/ 1017646 h 7260851"/>
              <a:gd name="connsiteX141" fmla="*/ 7535918 w 10799380"/>
              <a:gd name="connsiteY141" fmla="*/ 938819 h 7260851"/>
              <a:gd name="connsiteX142" fmla="*/ 7772400 w 10799380"/>
              <a:gd name="connsiteY142" fmla="*/ 702336 h 7260851"/>
              <a:gd name="connsiteX143" fmla="*/ 7945821 w 10799380"/>
              <a:gd name="connsiteY143" fmla="*/ 450088 h 7260851"/>
              <a:gd name="connsiteX144" fmla="*/ 7993118 w 10799380"/>
              <a:gd name="connsiteY144" fmla="*/ 339729 h 7260851"/>
              <a:gd name="connsiteX145" fmla="*/ 8008883 w 10799380"/>
              <a:gd name="connsiteY145" fmla="*/ 260901 h 7260851"/>
              <a:gd name="connsiteX146" fmla="*/ 7945821 w 10799380"/>
              <a:gd name="connsiteY146" fmla="*/ 103246 h 7260851"/>
              <a:gd name="connsiteX147" fmla="*/ 7756635 w 10799380"/>
              <a:gd name="connsiteY147" fmla="*/ 55950 h 7260851"/>
              <a:gd name="connsiteX148" fmla="*/ 7346731 w 10799380"/>
              <a:gd name="connsiteY148" fmla="*/ 119012 h 7260851"/>
              <a:gd name="connsiteX149" fmla="*/ 7252138 w 10799380"/>
              <a:gd name="connsiteY149" fmla="*/ 197839 h 7260851"/>
              <a:gd name="connsiteX150" fmla="*/ 7173311 w 10799380"/>
              <a:gd name="connsiteY150" fmla="*/ 418557 h 7260851"/>
              <a:gd name="connsiteX151" fmla="*/ 7330966 w 10799380"/>
              <a:gd name="connsiteY151" fmla="*/ 875757 h 7260851"/>
              <a:gd name="connsiteX152" fmla="*/ 7425559 w 10799380"/>
              <a:gd name="connsiteY152" fmla="*/ 954584 h 7260851"/>
              <a:gd name="connsiteX153" fmla="*/ 7646276 w 10799380"/>
              <a:gd name="connsiteY153" fmla="*/ 1049177 h 7260851"/>
              <a:gd name="connsiteX154" fmla="*/ 7882759 w 10799380"/>
              <a:gd name="connsiteY154" fmla="*/ 1017646 h 7260851"/>
              <a:gd name="connsiteX155" fmla="*/ 8008883 w 10799380"/>
              <a:gd name="connsiteY155" fmla="*/ 938819 h 7260851"/>
              <a:gd name="connsiteX156" fmla="*/ 8182304 w 10799380"/>
              <a:gd name="connsiteY156" fmla="*/ 686570 h 7260851"/>
              <a:gd name="connsiteX157" fmla="*/ 8229600 w 10799380"/>
              <a:gd name="connsiteY157" fmla="*/ 528915 h 7260851"/>
              <a:gd name="connsiteX158" fmla="*/ 8213835 w 10799380"/>
              <a:gd name="connsiteY158" fmla="*/ 260901 h 7260851"/>
              <a:gd name="connsiteX159" fmla="*/ 8135007 w 10799380"/>
              <a:gd name="connsiteY159" fmla="*/ 197839 h 7260851"/>
              <a:gd name="connsiteX160" fmla="*/ 8024649 w 10799380"/>
              <a:gd name="connsiteY160" fmla="*/ 166308 h 7260851"/>
              <a:gd name="connsiteX161" fmla="*/ 7725104 w 10799380"/>
              <a:gd name="connsiteY161" fmla="*/ 197839 h 7260851"/>
              <a:gd name="connsiteX162" fmla="*/ 7567449 w 10799380"/>
              <a:gd name="connsiteY162" fmla="*/ 292432 h 7260851"/>
              <a:gd name="connsiteX163" fmla="*/ 7283669 w 10799380"/>
              <a:gd name="connsiteY163" fmla="*/ 528915 h 7260851"/>
              <a:gd name="connsiteX164" fmla="*/ 7189076 w 10799380"/>
              <a:gd name="connsiteY164" fmla="*/ 781163 h 7260851"/>
              <a:gd name="connsiteX165" fmla="*/ 7220607 w 10799380"/>
              <a:gd name="connsiteY165" fmla="*/ 986115 h 7260851"/>
              <a:gd name="connsiteX166" fmla="*/ 7299435 w 10799380"/>
              <a:gd name="connsiteY166" fmla="*/ 1064943 h 7260851"/>
              <a:gd name="connsiteX167" fmla="*/ 7472856 w 10799380"/>
              <a:gd name="connsiteY167" fmla="*/ 1175301 h 7260851"/>
              <a:gd name="connsiteX168" fmla="*/ 7551683 w 10799380"/>
              <a:gd name="connsiteY168" fmla="*/ 1191067 h 7260851"/>
              <a:gd name="connsiteX169" fmla="*/ 7725104 w 10799380"/>
              <a:gd name="connsiteY169" fmla="*/ 1159536 h 7260851"/>
              <a:gd name="connsiteX170" fmla="*/ 7898525 w 10799380"/>
              <a:gd name="connsiteY170" fmla="*/ 954584 h 7260851"/>
              <a:gd name="connsiteX171" fmla="*/ 7993118 w 10799380"/>
              <a:gd name="connsiteY171" fmla="*/ 796929 h 7260851"/>
              <a:gd name="connsiteX172" fmla="*/ 8182304 w 10799380"/>
              <a:gd name="connsiteY172" fmla="*/ 465853 h 7260851"/>
              <a:gd name="connsiteX173" fmla="*/ 8324194 w 10799380"/>
              <a:gd name="connsiteY173" fmla="*/ 229370 h 7260851"/>
              <a:gd name="connsiteX174" fmla="*/ 8387256 w 10799380"/>
              <a:gd name="connsiteY174" fmla="*/ 166308 h 7260851"/>
              <a:gd name="connsiteX175" fmla="*/ 8450318 w 10799380"/>
              <a:gd name="connsiteY175" fmla="*/ 134777 h 7260851"/>
              <a:gd name="connsiteX176" fmla="*/ 8623738 w 10799380"/>
              <a:gd name="connsiteY176" fmla="*/ 182074 h 7260851"/>
              <a:gd name="connsiteX177" fmla="*/ 8923283 w 10799380"/>
              <a:gd name="connsiteY177" fmla="*/ 450088 h 7260851"/>
              <a:gd name="connsiteX178" fmla="*/ 9128235 w 10799380"/>
              <a:gd name="connsiteY178" fmla="*/ 686570 h 7260851"/>
              <a:gd name="connsiteX179" fmla="*/ 9207063 w 10799380"/>
              <a:gd name="connsiteY179" fmla="*/ 812695 h 7260851"/>
              <a:gd name="connsiteX180" fmla="*/ 9333187 w 10799380"/>
              <a:gd name="connsiteY180" fmla="*/ 1064943 h 7260851"/>
              <a:gd name="connsiteX181" fmla="*/ 9333187 w 10799380"/>
              <a:gd name="connsiteY181" fmla="*/ 1317191 h 7260851"/>
              <a:gd name="connsiteX182" fmla="*/ 9254359 w 10799380"/>
              <a:gd name="connsiteY182" fmla="*/ 1348722 h 7260851"/>
              <a:gd name="connsiteX183" fmla="*/ 9065173 w 10799380"/>
              <a:gd name="connsiteY183" fmla="*/ 1301426 h 7260851"/>
              <a:gd name="connsiteX184" fmla="*/ 8954814 w 10799380"/>
              <a:gd name="connsiteY184" fmla="*/ 1222598 h 7260851"/>
              <a:gd name="connsiteX185" fmla="*/ 8844456 w 10799380"/>
              <a:gd name="connsiteY185" fmla="*/ 1112239 h 7260851"/>
              <a:gd name="connsiteX186" fmla="*/ 8671035 w 10799380"/>
              <a:gd name="connsiteY186" fmla="*/ 796929 h 7260851"/>
              <a:gd name="connsiteX187" fmla="*/ 8560676 w 10799380"/>
              <a:gd name="connsiteY187" fmla="*/ 481619 h 7260851"/>
              <a:gd name="connsiteX188" fmla="*/ 8529145 w 10799380"/>
              <a:gd name="connsiteY188" fmla="*/ 418557 h 7260851"/>
              <a:gd name="connsiteX189" fmla="*/ 8655269 w 10799380"/>
              <a:gd name="connsiteY189" fmla="*/ 639274 h 7260851"/>
              <a:gd name="connsiteX190" fmla="*/ 8734097 w 10799380"/>
              <a:gd name="connsiteY190" fmla="*/ 781163 h 7260851"/>
              <a:gd name="connsiteX191" fmla="*/ 8875987 w 10799380"/>
              <a:gd name="connsiteY191" fmla="*/ 1049177 h 7260851"/>
              <a:gd name="connsiteX192" fmla="*/ 8970580 w 10799380"/>
              <a:gd name="connsiteY192" fmla="*/ 1285660 h 7260851"/>
              <a:gd name="connsiteX193" fmla="*/ 8986345 w 10799380"/>
              <a:gd name="connsiteY193" fmla="*/ 1396019 h 7260851"/>
              <a:gd name="connsiteX194" fmla="*/ 8923283 w 10799380"/>
              <a:gd name="connsiteY194" fmla="*/ 1553674 h 7260851"/>
              <a:gd name="connsiteX195" fmla="*/ 8860221 w 10799380"/>
              <a:gd name="connsiteY195" fmla="*/ 1600970 h 7260851"/>
              <a:gd name="connsiteX196" fmla="*/ 8765628 w 10799380"/>
              <a:gd name="connsiteY196" fmla="*/ 1616736 h 7260851"/>
              <a:gd name="connsiteX197" fmla="*/ 8434552 w 10799380"/>
              <a:gd name="connsiteY197" fmla="*/ 1553674 h 7260851"/>
              <a:gd name="connsiteX198" fmla="*/ 8182304 w 10799380"/>
              <a:gd name="connsiteY198" fmla="*/ 1364488 h 7260851"/>
              <a:gd name="connsiteX199" fmla="*/ 7788166 w 10799380"/>
              <a:gd name="connsiteY199" fmla="*/ 1096474 h 7260851"/>
              <a:gd name="connsiteX200" fmla="*/ 7693573 w 10799380"/>
              <a:gd name="connsiteY200" fmla="*/ 1080708 h 7260851"/>
              <a:gd name="connsiteX201" fmla="*/ 7614745 w 10799380"/>
              <a:gd name="connsiteY201" fmla="*/ 1128005 h 7260851"/>
              <a:gd name="connsiteX202" fmla="*/ 7520152 w 10799380"/>
              <a:gd name="connsiteY202" fmla="*/ 1348722 h 7260851"/>
              <a:gd name="connsiteX203" fmla="*/ 7567449 w 10799380"/>
              <a:gd name="connsiteY203" fmla="*/ 1868984 h 7260851"/>
              <a:gd name="connsiteX204" fmla="*/ 7788166 w 10799380"/>
              <a:gd name="connsiteY204" fmla="*/ 2168529 h 7260851"/>
              <a:gd name="connsiteX205" fmla="*/ 8119242 w 10799380"/>
              <a:gd name="connsiteY205" fmla="*/ 2357715 h 7260851"/>
              <a:gd name="connsiteX206" fmla="*/ 8308428 w 10799380"/>
              <a:gd name="connsiteY206" fmla="*/ 2405012 h 7260851"/>
              <a:gd name="connsiteX207" fmla="*/ 8481849 w 10799380"/>
              <a:gd name="connsiteY207" fmla="*/ 2420777 h 7260851"/>
              <a:gd name="connsiteX208" fmla="*/ 8655269 w 10799380"/>
              <a:gd name="connsiteY208" fmla="*/ 2405012 h 7260851"/>
              <a:gd name="connsiteX209" fmla="*/ 8812925 w 10799380"/>
              <a:gd name="connsiteY209" fmla="*/ 2341950 h 7260851"/>
              <a:gd name="connsiteX210" fmla="*/ 9065173 w 10799380"/>
              <a:gd name="connsiteY210" fmla="*/ 2105467 h 7260851"/>
              <a:gd name="connsiteX211" fmla="*/ 9128235 w 10799380"/>
              <a:gd name="connsiteY211" fmla="*/ 1947812 h 7260851"/>
              <a:gd name="connsiteX212" fmla="*/ 9128235 w 10799380"/>
              <a:gd name="connsiteY212" fmla="*/ 1600970 h 7260851"/>
              <a:gd name="connsiteX213" fmla="*/ 9033642 w 10799380"/>
              <a:gd name="connsiteY213" fmla="*/ 1459081 h 7260851"/>
              <a:gd name="connsiteX214" fmla="*/ 8765628 w 10799380"/>
              <a:gd name="connsiteY214" fmla="*/ 1238363 h 7260851"/>
              <a:gd name="connsiteX215" fmla="*/ 8403021 w 10799380"/>
              <a:gd name="connsiteY215" fmla="*/ 1143770 h 7260851"/>
              <a:gd name="connsiteX216" fmla="*/ 8056180 w 10799380"/>
              <a:gd name="connsiteY216" fmla="*/ 1191067 h 7260851"/>
              <a:gd name="connsiteX217" fmla="*/ 7914290 w 10799380"/>
              <a:gd name="connsiteY217" fmla="*/ 1269895 h 7260851"/>
              <a:gd name="connsiteX218" fmla="*/ 7803931 w 10799380"/>
              <a:gd name="connsiteY218" fmla="*/ 1396019 h 7260851"/>
              <a:gd name="connsiteX219" fmla="*/ 7693573 w 10799380"/>
              <a:gd name="connsiteY219" fmla="*/ 1711329 h 7260851"/>
              <a:gd name="connsiteX220" fmla="*/ 7725104 w 10799380"/>
              <a:gd name="connsiteY220" fmla="*/ 2215826 h 7260851"/>
              <a:gd name="connsiteX221" fmla="*/ 7835463 w 10799380"/>
              <a:gd name="connsiteY221" fmla="*/ 2468074 h 7260851"/>
              <a:gd name="connsiteX222" fmla="*/ 7914290 w 10799380"/>
              <a:gd name="connsiteY222" fmla="*/ 2546901 h 7260851"/>
              <a:gd name="connsiteX223" fmla="*/ 8103476 w 10799380"/>
              <a:gd name="connsiteY223" fmla="*/ 2641495 h 7260851"/>
              <a:gd name="connsiteX224" fmla="*/ 8182304 w 10799380"/>
              <a:gd name="connsiteY224" fmla="*/ 2625729 h 7260851"/>
              <a:gd name="connsiteX225" fmla="*/ 8308428 w 10799380"/>
              <a:gd name="connsiteY225" fmla="*/ 2468074 h 7260851"/>
              <a:gd name="connsiteX226" fmla="*/ 8339959 w 10799380"/>
              <a:gd name="connsiteY226" fmla="*/ 2310419 h 7260851"/>
              <a:gd name="connsiteX227" fmla="*/ 8245366 w 10799380"/>
              <a:gd name="connsiteY227" fmla="*/ 1711329 h 7260851"/>
              <a:gd name="connsiteX228" fmla="*/ 8119242 w 10799380"/>
              <a:gd name="connsiteY228" fmla="*/ 1553674 h 7260851"/>
              <a:gd name="connsiteX229" fmla="*/ 7993118 w 10799380"/>
              <a:gd name="connsiteY229" fmla="*/ 1459081 h 7260851"/>
              <a:gd name="connsiteX230" fmla="*/ 7835463 w 10799380"/>
              <a:gd name="connsiteY230" fmla="*/ 1427550 h 7260851"/>
              <a:gd name="connsiteX231" fmla="*/ 7488621 w 10799380"/>
              <a:gd name="connsiteY231" fmla="*/ 1443315 h 7260851"/>
              <a:gd name="connsiteX232" fmla="*/ 7330966 w 10799380"/>
              <a:gd name="connsiteY232" fmla="*/ 1522143 h 7260851"/>
              <a:gd name="connsiteX233" fmla="*/ 7189076 w 10799380"/>
              <a:gd name="connsiteY233" fmla="*/ 1632501 h 7260851"/>
              <a:gd name="connsiteX234" fmla="*/ 7015656 w 10799380"/>
              <a:gd name="connsiteY234" fmla="*/ 1947812 h 7260851"/>
              <a:gd name="connsiteX235" fmla="*/ 6999890 w 10799380"/>
              <a:gd name="connsiteY235" fmla="*/ 2136998 h 7260851"/>
              <a:gd name="connsiteX236" fmla="*/ 7031421 w 10799380"/>
              <a:gd name="connsiteY236" fmla="*/ 2657260 h 7260851"/>
              <a:gd name="connsiteX237" fmla="*/ 7015656 w 10799380"/>
              <a:gd name="connsiteY237" fmla="*/ 2736088 h 7260851"/>
              <a:gd name="connsiteX238" fmla="*/ 6968359 w 10799380"/>
              <a:gd name="connsiteY238" fmla="*/ 2688791 h 7260851"/>
              <a:gd name="connsiteX239" fmla="*/ 6889531 w 10799380"/>
              <a:gd name="connsiteY239" fmla="*/ 2594198 h 7260851"/>
              <a:gd name="connsiteX240" fmla="*/ 6400800 w 10799380"/>
              <a:gd name="connsiteY240" fmla="*/ 1995108 h 7260851"/>
              <a:gd name="connsiteX241" fmla="*/ 5943600 w 10799380"/>
              <a:gd name="connsiteY241" fmla="*/ 1695563 h 7260851"/>
              <a:gd name="connsiteX242" fmla="*/ 5580994 w 10799380"/>
              <a:gd name="connsiteY242" fmla="*/ 1459081 h 7260851"/>
              <a:gd name="connsiteX243" fmla="*/ 5470635 w 10799380"/>
              <a:gd name="connsiteY243" fmla="*/ 1301426 h 7260851"/>
              <a:gd name="connsiteX244" fmla="*/ 5486400 w 10799380"/>
              <a:gd name="connsiteY244" fmla="*/ 1159536 h 7260851"/>
              <a:gd name="connsiteX245" fmla="*/ 5549463 w 10799380"/>
              <a:gd name="connsiteY245" fmla="*/ 1112239 h 7260851"/>
              <a:gd name="connsiteX246" fmla="*/ 5770180 w 10799380"/>
              <a:gd name="connsiteY246" fmla="*/ 1064943 h 7260851"/>
              <a:gd name="connsiteX247" fmla="*/ 6085490 w 10799380"/>
              <a:gd name="connsiteY247" fmla="*/ 1080708 h 7260851"/>
              <a:gd name="connsiteX248" fmla="*/ 6243145 w 10799380"/>
              <a:gd name="connsiteY248" fmla="*/ 1128005 h 7260851"/>
              <a:gd name="connsiteX249" fmla="*/ 6495394 w 10799380"/>
              <a:gd name="connsiteY249" fmla="*/ 1269895 h 7260851"/>
              <a:gd name="connsiteX250" fmla="*/ 6653049 w 10799380"/>
              <a:gd name="connsiteY250" fmla="*/ 1490612 h 7260851"/>
              <a:gd name="connsiteX251" fmla="*/ 6684580 w 10799380"/>
              <a:gd name="connsiteY251" fmla="*/ 1616736 h 7260851"/>
              <a:gd name="connsiteX252" fmla="*/ 6637283 w 10799380"/>
              <a:gd name="connsiteY252" fmla="*/ 1884750 h 7260851"/>
              <a:gd name="connsiteX253" fmla="*/ 6558456 w 10799380"/>
              <a:gd name="connsiteY253" fmla="*/ 1995108 h 7260851"/>
              <a:gd name="connsiteX254" fmla="*/ 6448097 w 10799380"/>
              <a:gd name="connsiteY254" fmla="*/ 2073936 h 7260851"/>
              <a:gd name="connsiteX255" fmla="*/ 6180083 w 10799380"/>
              <a:gd name="connsiteY255" fmla="*/ 2184295 h 7260851"/>
              <a:gd name="connsiteX256" fmla="*/ 5770180 w 10799380"/>
              <a:gd name="connsiteY256" fmla="*/ 2136998 h 7260851"/>
              <a:gd name="connsiteX257" fmla="*/ 5549463 w 10799380"/>
              <a:gd name="connsiteY257" fmla="*/ 1947812 h 7260851"/>
              <a:gd name="connsiteX258" fmla="*/ 5376042 w 10799380"/>
              <a:gd name="connsiteY258" fmla="*/ 1616736 h 7260851"/>
              <a:gd name="connsiteX259" fmla="*/ 5312980 w 10799380"/>
              <a:gd name="connsiteY259" fmla="*/ 1443315 h 7260851"/>
              <a:gd name="connsiteX260" fmla="*/ 5265683 w 10799380"/>
              <a:gd name="connsiteY260" fmla="*/ 1269895 h 7260851"/>
              <a:gd name="connsiteX261" fmla="*/ 5486400 w 10799380"/>
              <a:gd name="connsiteY261" fmla="*/ 1001881 h 7260851"/>
              <a:gd name="connsiteX262" fmla="*/ 5691352 w 10799380"/>
              <a:gd name="connsiteY262" fmla="*/ 1191067 h 7260851"/>
              <a:gd name="connsiteX263" fmla="*/ 5849007 w 10799380"/>
              <a:gd name="connsiteY263" fmla="*/ 1506377 h 7260851"/>
              <a:gd name="connsiteX264" fmla="*/ 5880538 w 10799380"/>
              <a:gd name="connsiteY264" fmla="*/ 1664032 h 7260851"/>
              <a:gd name="connsiteX265" fmla="*/ 5833242 w 10799380"/>
              <a:gd name="connsiteY265" fmla="*/ 1932046 h 7260851"/>
              <a:gd name="connsiteX266" fmla="*/ 5754414 w 10799380"/>
              <a:gd name="connsiteY266" fmla="*/ 2042405 h 7260851"/>
              <a:gd name="connsiteX267" fmla="*/ 5549463 w 10799380"/>
              <a:gd name="connsiteY267" fmla="*/ 2184295 h 7260851"/>
              <a:gd name="connsiteX268" fmla="*/ 5423338 w 10799380"/>
              <a:gd name="connsiteY268" fmla="*/ 2200060 h 7260851"/>
              <a:gd name="connsiteX269" fmla="*/ 5155325 w 10799380"/>
              <a:gd name="connsiteY269" fmla="*/ 2184295 h 7260851"/>
              <a:gd name="connsiteX270" fmla="*/ 4887311 w 10799380"/>
              <a:gd name="connsiteY270" fmla="*/ 2010874 h 7260851"/>
              <a:gd name="connsiteX271" fmla="*/ 4776952 w 10799380"/>
              <a:gd name="connsiteY271" fmla="*/ 1884750 h 7260851"/>
              <a:gd name="connsiteX272" fmla="*/ 4619297 w 10799380"/>
              <a:gd name="connsiteY272" fmla="*/ 1616736 h 7260851"/>
              <a:gd name="connsiteX273" fmla="*/ 4587766 w 10799380"/>
              <a:gd name="connsiteY273" fmla="*/ 1537908 h 7260851"/>
              <a:gd name="connsiteX274" fmla="*/ 4698125 w 10799380"/>
              <a:gd name="connsiteY274" fmla="*/ 1790157 h 7260851"/>
              <a:gd name="connsiteX275" fmla="*/ 4903076 w 10799380"/>
              <a:gd name="connsiteY275" fmla="*/ 2042405 h 7260851"/>
              <a:gd name="connsiteX276" fmla="*/ 5029200 w 10799380"/>
              <a:gd name="connsiteY276" fmla="*/ 2136998 h 7260851"/>
              <a:gd name="connsiteX277" fmla="*/ 5297214 w 10799380"/>
              <a:gd name="connsiteY277" fmla="*/ 2263122 h 7260851"/>
              <a:gd name="connsiteX278" fmla="*/ 5423338 w 10799380"/>
              <a:gd name="connsiteY278" fmla="*/ 2278888 h 7260851"/>
              <a:gd name="connsiteX279" fmla="*/ 5628290 w 10799380"/>
              <a:gd name="connsiteY279" fmla="*/ 2231591 h 7260851"/>
              <a:gd name="connsiteX280" fmla="*/ 5707118 w 10799380"/>
              <a:gd name="connsiteY280" fmla="*/ 2042405 h 7260851"/>
              <a:gd name="connsiteX281" fmla="*/ 5644056 w 10799380"/>
              <a:gd name="connsiteY281" fmla="*/ 1742860 h 7260851"/>
              <a:gd name="connsiteX282" fmla="*/ 5549463 w 10799380"/>
              <a:gd name="connsiteY282" fmla="*/ 1569439 h 7260851"/>
              <a:gd name="connsiteX283" fmla="*/ 5234152 w 10799380"/>
              <a:gd name="connsiteY283" fmla="*/ 1285660 h 7260851"/>
              <a:gd name="connsiteX284" fmla="*/ 5029200 w 10799380"/>
              <a:gd name="connsiteY284" fmla="*/ 1206832 h 7260851"/>
              <a:gd name="connsiteX285" fmla="*/ 4824249 w 10799380"/>
              <a:gd name="connsiteY285" fmla="*/ 1175301 h 7260851"/>
              <a:gd name="connsiteX286" fmla="*/ 4635063 w 10799380"/>
              <a:gd name="connsiteY286" fmla="*/ 1206832 h 7260851"/>
              <a:gd name="connsiteX287" fmla="*/ 4461642 w 10799380"/>
              <a:gd name="connsiteY287" fmla="*/ 1285660 h 7260851"/>
              <a:gd name="connsiteX288" fmla="*/ 4209394 w 10799380"/>
              <a:gd name="connsiteY288" fmla="*/ 1600970 h 7260851"/>
              <a:gd name="connsiteX289" fmla="*/ 4146331 w 10799380"/>
              <a:gd name="connsiteY289" fmla="*/ 1790157 h 7260851"/>
              <a:gd name="connsiteX290" fmla="*/ 4162097 w 10799380"/>
              <a:gd name="connsiteY290" fmla="*/ 2357715 h 7260851"/>
              <a:gd name="connsiteX291" fmla="*/ 4225159 w 10799380"/>
              <a:gd name="connsiteY291" fmla="*/ 2515370 h 7260851"/>
              <a:gd name="connsiteX292" fmla="*/ 4288221 w 10799380"/>
              <a:gd name="connsiteY292" fmla="*/ 2625729 h 7260851"/>
              <a:gd name="connsiteX293" fmla="*/ 4445876 w 10799380"/>
              <a:gd name="connsiteY293" fmla="*/ 2751853 h 7260851"/>
              <a:gd name="connsiteX294" fmla="*/ 4619297 w 10799380"/>
              <a:gd name="connsiteY294" fmla="*/ 2720322 h 7260851"/>
              <a:gd name="connsiteX295" fmla="*/ 4776952 w 10799380"/>
              <a:gd name="connsiteY295" fmla="*/ 2483839 h 7260851"/>
              <a:gd name="connsiteX296" fmla="*/ 4855780 w 10799380"/>
              <a:gd name="connsiteY296" fmla="*/ 2073936 h 7260851"/>
              <a:gd name="connsiteX297" fmla="*/ 4824249 w 10799380"/>
              <a:gd name="connsiteY297" fmla="*/ 1695563 h 7260851"/>
              <a:gd name="connsiteX298" fmla="*/ 4698125 w 10799380"/>
              <a:gd name="connsiteY298" fmla="*/ 1537908 h 7260851"/>
              <a:gd name="connsiteX299" fmla="*/ 4603531 w 10799380"/>
              <a:gd name="connsiteY299" fmla="*/ 1522143 h 7260851"/>
              <a:gd name="connsiteX300" fmla="*/ 4430111 w 10799380"/>
              <a:gd name="connsiteY300" fmla="*/ 1569439 h 7260851"/>
              <a:gd name="connsiteX301" fmla="*/ 4335518 w 10799380"/>
              <a:gd name="connsiteY301" fmla="*/ 1648267 h 7260851"/>
              <a:gd name="connsiteX302" fmla="*/ 4177863 w 10799380"/>
              <a:gd name="connsiteY302" fmla="*/ 1916281 h 7260851"/>
              <a:gd name="connsiteX303" fmla="*/ 4130566 w 10799380"/>
              <a:gd name="connsiteY303" fmla="*/ 2089701 h 7260851"/>
              <a:gd name="connsiteX304" fmla="*/ 4162097 w 10799380"/>
              <a:gd name="connsiteY304" fmla="*/ 2562667 h 7260851"/>
              <a:gd name="connsiteX305" fmla="*/ 4272456 w 10799380"/>
              <a:gd name="connsiteY305" fmla="*/ 2736088 h 7260851"/>
              <a:gd name="connsiteX306" fmla="*/ 4319752 w 10799380"/>
              <a:gd name="connsiteY306" fmla="*/ 2767619 h 7260851"/>
              <a:gd name="connsiteX307" fmla="*/ 4367049 w 10799380"/>
              <a:gd name="connsiteY307" fmla="*/ 2783384 h 7260851"/>
              <a:gd name="connsiteX308" fmla="*/ 4351283 w 10799380"/>
              <a:gd name="connsiteY308" fmla="*/ 2609963 h 7260851"/>
              <a:gd name="connsiteX309" fmla="*/ 4209394 w 10799380"/>
              <a:gd name="connsiteY309" fmla="*/ 2247357 h 7260851"/>
              <a:gd name="connsiteX310" fmla="*/ 4099035 w 10799380"/>
              <a:gd name="connsiteY310" fmla="*/ 2042405 h 7260851"/>
              <a:gd name="connsiteX311" fmla="*/ 3831021 w 10799380"/>
              <a:gd name="connsiteY311" fmla="*/ 1790157 h 7260851"/>
              <a:gd name="connsiteX312" fmla="*/ 3673366 w 10799380"/>
              <a:gd name="connsiteY312" fmla="*/ 1774391 h 7260851"/>
              <a:gd name="connsiteX313" fmla="*/ 3531476 w 10799380"/>
              <a:gd name="connsiteY313" fmla="*/ 1790157 h 7260851"/>
              <a:gd name="connsiteX314" fmla="*/ 3405352 w 10799380"/>
              <a:gd name="connsiteY314" fmla="*/ 1884750 h 7260851"/>
              <a:gd name="connsiteX315" fmla="*/ 3168869 w 10799380"/>
              <a:gd name="connsiteY315" fmla="*/ 2168529 h 7260851"/>
              <a:gd name="connsiteX316" fmla="*/ 3026980 w 10799380"/>
              <a:gd name="connsiteY316" fmla="*/ 2515370 h 7260851"/>
              <a:gd name="connsiteX317" fmla="*/ 2948152 w 10799380"/>
              <a:gd name="connsiteY317" fmla="*/ 2767619 h 7260851"/>
              <a:gd name="connsiteX318" fmla="*/ 2885090 w 10799380"/>
              <a:gd name="connsiteY318" fmla="*/ 2925274 h 7260851"/>
              <a:gd name="connsiteX319" fmla="*/ 2758966 w 10799380"/>
              <a:gd name="connsiteY319" fmla="*/ 2972570 h 7260851"/>
              <a:gd name="connsiteX320" fmla="*/ 2680138 w 10799380"/>
              <a:gd name="connsiteY320" fmla="*/ 2956805 h 7260851"/>
              <a:gd name="connsiteX321" fmla="*/ 2459421 w 10799380"/>
              <a:gd name="connsiteY321" fmla="*/ 2830681 h 7260851"/>
              <a:gd name="connsiteX322" fmla="*/ 2207173 w 10799380"/>
              <a:gd name="connsiteY322" fmla="*/ 2609963 h 7260851"/>
              <a:gd name="connsiteX323" fmla="*/ 2096814 w 10799380"/>
              <a:gd name="connsiteY323" fmla="*/ 2468074 h 7260851"/>
              <a:gd name="connsiteX324" fmla="*/ 1954925 w 10799380"/>
              <a:gd name="connsiteY324" fmla="*/ 2215826 h 7260851"/>
              <a:gd name="connsiteX325" fmla="*/ 1923394 w 10799380"/>
              <a:gd name="connsiteY325" fmla="*/ 2089701 h 7260851"/>
              <a:gd name="connsiteX326" fmla="*/ 2033752 w 10799380"/>
              <a:gd name="connsiteY326" fmla="*/ 1774391 h 7260851"/>
              <a:gd name="connsiteX327" fmla="*/ 2286000 w 10799380"/>
              <a:gd name="connsiteY327" fmla="*/ 1600970 h 7260851"/>
              <a:gd name="connsiteX328" fmla="*/ 2443656 w 10799380"/>
              <a:gd name="connsiteY328" fmla="*/ 1537908 h 7260851"/>
              <a:gd name="connsiteX329" fmla="*/ 2617076 w 10799380"/>
              <a:gd name="connsiteY329" fmla="*/ 1522143 h 7260851"/>
              <a:gd name="connsiteX330" fmla="*/ 2979683 w 10799380"/>
              <a:gd name="connsiteY330" fmla="*/ 1553674 h 7260851"/>
              <a:gd name="connsiteX331" fmla="*/ 3153104 w 10799380"/>
              <a:gd name="connsiteY331" fmla="*/ 1632501 h 7260851"/>
              <a:gd name="connsiteX332" fmla="*/ 3421118 w 10799380"/>
              <a:gd name="connsiteY332" fmla="*/ 1900515 h 7260851"/>
              <a:gd name="connsiteX333" fmla="*/ 3484180 w 10799380"/>
              <a:gd name="connsiteY333" fmla="*/ 2058170 h 7260851"/>
              <a:gd name="connsiteX334" fmla="*/ 3499945 w 10799380"/>
              <a:gd name="connsiteY334" fmla="*/ 2200060 h 7260851"/>
              <a:gd name="connsiteX335" fmla="*/ 3389587 w 10799380"/>
              <a:gd name="connsiteY335" fmla="*/ 2452308 h 7260851"/>
              <a:gd name="connsiteX336" fmla="*/ 3263463 w 10799380"/>
              <a:gd name="connsiteY336" fmla="*/ 2546901 h 7260851"/>
              <a:gd name="connsiteX337" fmla="*/ 2932387 w 10799380"/>
              <a:gd name="connsiteY337" fmla="*/ 2673026 h 7260851"/>
              <a:gd name="connsiteX338" fmla="*/ 2743200 w 10799380"/>
              <a:gd name="connsiteY338" fmla="*/ 2688791 h 7260851"/>
              <a:gd name="connsiteX339" fmla="*/ 2364828 w 10799380"/>
              <a:gd name="connsiteY339" fmla="*/ 2641495 h 7260851"/>
              <a:gd name="connsiteX340" fmla="*/ 2033752 w 10799380"/>
              <a:gd name="connsiteY340" fmla="*/ 2436543 h 7260851"/>
              <a:gd name="connsiteX341" fmla="*/ 1749973 w 10799380"/>
              <a:gd name="connsiteY341" fmla="*/ 2058170 h 7260851"/>
              <a:gd name="connsiteX342" fmla="*/ 1639614 w 10799380"/>
              <a:gd name="connsiteY342" fmla="*/ 1853219 h 7260851"/>
              <a:gd name="connsiteX343" fmla="*/ 1576552 w 10799380"/>
              <a:gd name="connsiteY343" fmla="*/ 1695563 h 7260851"/>
              <a:gd name="connsiteX344" fmla="*/ 1513490 w 10799380"/>
              <a:gd name="connsiteY344" fmla="*/ 1553674 h 7260851"/>
              <a:gd name="connsiteX345" fmla="*/ 1560787 w 10799380"/>
              <a:gd name="connsiteY345" fmla="*/ 1537908 h 7260851"/>
              <a:gd name="connsiteX346" fmla="*/ 1623849 w 10799380"/>
              <a:gd name="connsiteY346" fmla="*/ 1553674 h 7260851"/>
              <a:gd name="connsiteX347" fmla="*/ 1828800 w 10799380"/>
              <a:gd name="connsiteY347" fmla="*/ 1648267 h 7260851"/>
              <a:gd name="connsiteX348" fmla="*/ 2096814 w 10799380"/>
              <a:gd name="connsiteY348" fmla="*/ 1837453 h 7260851"/>
              <a:gd name="connsiteX349" fmla="*/ 2222938 w 10799380"/>
              <a:gd name="connsiteY349" fmla="*/ 1963577 h 7260851"/>
              <a:gd name="connsiteX350" fmla="*/ 2364828 w 10799380"/>
              <a:gd name="connsiteY350" fmla="*/ 2200060 h 7260851"/>
              <a:gd name="connsiteX351" fmla="*/ 2380594 w 10799380"/>
              <a:gd name="connsiteY351" fmla="*/ 2294653 h 7260851"/>
              <a:gd name="connsiteX352" fmla="*/ 2364828 w 10799380"/>
              <a:gd name="connsiteY352" fmla="*/ 2389246 h 7260851"/>
              <a:gd name="connsiteX353" fmla="*/ 2207173 w 10799380"/>
              <a:gd name="connsiteY353" fmla="*/ 2499605 h 7260851"/>
              <a:gd name="connsiteX354" fmla="*/ 1844566 w 10799380"/>
              <a:gd name="connsiteY354" fmla="*/ 2468074 h 7260851"/>
              <a:gd name="connsiteX355" fmla="*/ 1560787 w 10799380"/>
              <a:gd name="connsiteY355" fmla="*/ 2310419 h 7260851"/>
              <a:gd name="connsiteX356" fmla="*/ 1292773 w 10799380"/>
              <a:gd name="connsiteY356" fmla="*/ 2073936 h 7260851"/>
              <a:gd name="connsiteX357" fmla="*/ 1182414 w 10799380"/>
              <a:gd name="connsiteY357" fmla="*/ 1979343 h 7260851"/>
              <a:gd name="connsiteX358" fmla="*/ 1087821 w 10799380"/>
              <a:gd name="connsiteY358" fmla="*/ 1916281 h 7260851"/>
              <a:gd name="connsiteX359" fmla="*/ 977463 w 10799380"/>
              <a:gd name="connsiteY359" fmla="*/ 1963577 h 7260851"/>
              <a:gd name="connsiteX360" fmla="*/ 930166 w 10799380"/>
              <a:gd name="connsiteY360" fmla="*/ 2215826 h 7260851"/>
              <a:gd name="connsiteX361" fmla="*/ 945931 w 10799380"/>
              <a:gd name="connsiteY361" fmla="*/ 2814915 h 7260851"/>
              <a:gd name="connsiteX362" fmla="*/ 993228 w 10799380"/>
              <a:gd name="connsiteY362" fmla="*/ 3335177 h 7260851"/>
              <a:gd name="connsiteX363" fmla="*/ 1024759 w 10799380"/>
              <a:gd name="connsiteY363" fmla="*/ 3555895 h 7260851"/>
              <a:gd name="connsiteX364" fmla="*/ 1056290 w 10799380"/>
              <a:gd name="connsiteY364" fmla="*/ 3634722 h 7260851"/>
              <a:gd name="connsiteX365" fmla="*/ 1103587 w 10799380"/>
              <a:gd name="connsiteY365" fmla="*/ 3713550 h 7260851"/>
              <a:gd name="connsiteX366" fmla="*/ 1213945 w 10799380"/>
              <a:gd name="connsiteY366" fmla="*/ 3839674 h 7260851"/>
              <a:gd name="connsiteX367" fmla="*/ 1292773 w 10799380"/>
              <a:gd name="connsiteY367" fmla="*/ 3902736 h 7260851"/>
              <a:gd name="connsiteX368" fmla="*/ 1387366 w 10799380"/>
              <a:gd name="connsiteY368" fmla="*/ 3950032 h 7260851"/>
              <a:gd name="connsiteX369" fmla="*/ 1592318 w 10799380"/>
              <a:gd name="connsiteY369" fmla="*/ 3981563 h 7260851"/>
              <a:gd name="connsiteX370" fmla="*/ 1686911 w 10799380"/>
              <a:gd name="connsiteY370" fmla="*/ 3965798 h 7260851"/>
              <a:gd name="connsiteX371" fmla="*/ 1891863 w 10799380"/>
              <a:gd name="connsiteY371" fmla="*/ 3855439 h 7260851"/>
              <a:gd name="connsiteX372" fmla="*/ 1954925 w 10799380"/>
              <a:gd name="connsiteY372" fmla="*/ 3760846 h 7260851"/>
              <a:gd name="connsiteX373" fmla="*/ 2033752 w 10799380"/>
              <a:gd name="connsiteY373" fmla="*/ 3524363 h 7260851"/>
              <a:gd name="connsiteX374" fmla="*/ 2049518 w 10799380"/>
              <a:gd name="connsiteY374" fmla="*/ 3429770 h 7260851"/>
              <a:gd name="connsiteX375" fmla="*/ 2033752 w 10799380"/>
              <a:gd name="connsiteY375" fmla="*/ 3303646 h 7260851"/>
              <a:gd name="connsiteX376" fmla="*/ 1813035 w 10799380"/>
              <a:gd name="connsiteY376" fmla="*/ 3287881 h 7260851"/>
              <a:gd name="connsiteX377" fmla="*/ 1734207 w 10799380"/>
              <a:gd name="connsiteY377" fmla="*/ 3335177 h 7260851"/>
              <a:gd name="connsiteX378" fmla="*/ 1592318 w 10799380"/>
              <a:gd name="connsiteY378" fmla="*/ 3477067 h 7260851"/>
              <a:gd name="connsiteX379" fmla="*/ 1545021 w 10799380"/>
              <a:gd name="connsiteY379" fmla="*/ 3571660 h 7260851"/>
              <a:gd name="connsiteX380" fmla="*/ 1529256 w 10799380"/>
              <a:gd name="connsiteY380" fmla="*/ 3682019 h 7260851"/>
              <a:gd name="connsiteX381" fmla="*/ 1576552 w 10799380"/>
              <a:gd name="connsiteY381" fmla="*/ 3981563 h 7260851"/>
              <a:gd name="connsiteX382" fmla="*/ 1608083 w 10799380"/>
              <a:gd name="connsiteY382" fmla="*/ 4060391 h 7260851"/>
              <a:gd name="connsiteX383" fmla="*/ 1671145 w 10799380"/>
              <a:gd name="connsiteY383" fmla="*/ 4123453 h 7260851"/>
              <a:gd name="connsiteX384" fmla="*/ 1734207 w 10799380"/>
              <a:gd name="connsiteY384" fmla="*/ 4170750 h 7260851"/>
              <a:gd name="connsiteX385" fmla="*/ 1813035 w 10799380"/>
              <a:gd name="connsiteY385" fmla="*/ 4186515 h 7260851"/>
              <a:gd name="connsiteX386" fmla="*/ 1970690 w 10799380"/>
              <a:gd name="connsiteY386" fmla="*/ 4154984 h 7260851"/>
              <a:gd name="connsiteX387" fmla="*/ 2144111 w 10799380"/>
              <a:gd name="connsiteY387" fmla="*/ 3997329 h 7260851"/>
              <a:gd name="connsiteX388" fmla="*/ 2286000 w 10799380"/>
              <a:gd name="connsiteY388" fmla="*/ 3760846 h 7260851"/>
              <a:gd name="connsiteX389" fmla="*/ 2364828 w 10799380"/>
              <a:gd name="connsiteY389" fmla="*/ 3492832 h 7260851"/>
              <a:gd name="connsiteX390" fmla="*/ 2333297 w 10799380"/>
              <a:gd name="connsiteY390" fmla="*/ 3224819 h 7260851"/>
              <a:gd name="connsiteX391" fmla="*/ 2128345 w 10799380"/>
              <a:gd name="connsiteY391" fmla="*/ 3114460 h 7260851"/>
              <a:gd name="connsiteX392" fmla="*/ 1907628 w 10799380"/>
              <a:gd name="connsiteY392" fmla="*/ 3193288 h 7260851"/>
              <a:gd name="connsiteX393" fmla="*/ 1876097 w 10799380"/>
              <a:gd name="connsiteY393" fmla="*/ 3287881 h 7260851"/>
              <a:gd name="connsiteX394" fmla="*/ 1860331 w 10799380"/>
              <a:gd name="connsiteY394" fmla="*/ 3429770 h 7260851"/>
              <a:gd name="connsiteX395" fmla="*/ 1891863 w 10799380"/>
              <a:gd name="connsiteY395" fmla="*/ 3760846 h 7260851"/>
              <a:gd name="connsiteX396" fmla="*/ 2002221 w 10799380"/>
              <a:gd name="connsiteY396" fmla="*/ 4060391 h 7260851"/>
              <a:gd name="connsiteX397" fmla="*/ 2159876 w 10799380"/>
              <a:gd name="connsiteY397" fmla="*/ 4265343 h 7260851"/>
              <a:gd name="connsiteX398" fmla="*/ 2380594 w 10799380"/>
              <a:gd name="connsiteY398" fmla="*/ 4359936 h 7260851"/>
              <a:gd name="connsiteX399" fmla="*/ 2601311 w 10799380"/>
              <a:gd name="connsiteY399" fmla="*/ 4328405 h 7260851"/>
              <a:gd name="connsiteX400" fmla="*/ 2837794 w 10799380"/>
              <a:gd name="connsiteY400" fmla="*/ 4123453 h 7260851"/>
              <a:gd name="connsiteX401" fmla="*/ 2948152 w 10799380"/>
              <a:gd name="connsiteY401" fmla="*/ 3965798 h 7260851"/>
              <a:gd name="connsiteX402" fmla="*/ 3105807 w 10799380"/>
              <a:gd name="connsiteY402" fmla="*/ 3571660 h 7260851"/>
              <a:gd name="connsiteX403" fmla="*/ 3153104 w 10799380"/>
              <a:gd name="connsiteY403" fmla="*/ 3366708 h 7260851"/>
              <a:gd name="connsiteX404" fmla="*/ 3153104 w 10799380"/>
              <a:gd name="connsiteY404" fmla="*/ 2972570 h 7260851"/>
              <a:gd name="connsiteX405" fmla="*/ 3105807 w 10799380"/>
              <a:gd name="connsiteY405" fmla="*/ 2877977 h 7260851"/>
              <a:gd name="connsiteX406" fmla="*/ 3026980 w 10799380"/>
              <a:gd name="connsiteY406" fmla="*/ 2814915 h 7260851"/>
              <a:gd name="connsiteX407" fmla="*/ 2837794 w 10799380"/>
              <a:gd name="connsiteY407" fmla="*/ 2767619 h 7260851"/>
              <a:gd name="connsiteX408" fmla="*/ 2680138 w 10799380"/>
              <a:gd name="connsiteY408" fmla="*/ 2799150 h 7260851"/>
              <a:gd name="connsiteX409" fmla="*/ 2617076 w 10799380"/>
              <a:gd name="connsiteY409" fmla="*/ 2988336 h 7260851"/>
              <a:gd name="connsiteX410" fmla="*/ 2632842 w 10799380"/>
              <a:gd name="connsiteY410" fmla="*/ 3114460 h 7260851"/>
              <a:gd name="connsiteX411" fmla="*/ 2790497 w 10799380"/>
              <a:gd name="connsiteY411" fmla="*/ 3461301 h 7260851"/>
              <a:gd name="connsiteX412" fmla="*/ 2900856 w 10799380"/>
              <a:gd name="connsiteY412" fmla="*/ 3634722 h 7260851"/>
              <a:gd name="connsiteX413" fmla="*/ 3153104 w 10799380"/>
              <a:gd name="connsiteY413" fmla="*/ 3886970 h 7260851"/>
              <a:gd name="connsiteX414" fmla="*/ 3279228 w 10799380"/>
              <a:gd name="connsiteY414" fmla="*/ 3965798 h 7260851"/>
              <a:gd name="connsiteX415" fmla="*/ 3405352 w 10799380"/>
              <a:gd name="connsiteY415" fmla="*/ 4028860 h 7260851"/>
              <a:gd name="connsiteX416" fmla="*/ 3515711 w 10799380"/>
              <a:gd name="connsiteY416" fmla="*/ 4060391 h 7260851"/>
              <a:gd name="connsiteX417" fmla="*/ 3704897 w 10799380"/>
              <a:gd name="connsiteY417" fmla="*/ 4013095 h 7260851"/>
              <a:gd name="connsiteX418" fmla="*/ 3815256 w 10799380"/>
              <a:gd name="connsiteY418" fmla="*/ 3792377 h 7260851"/>
              <a:gd name="connsiteX419" fmla="*/ 3846787 w 10799380"/>
              <a:gd name="connsiteY419" fmla="*/ 3603191 h 7260851"/>
              <a:gd name="connsiteX420" fmla="*/ 3815256 w 10799380"/>
              <a:gd name="connsiteY420" fmla="*/ 3161757 h 7260851"/>
              <a:gd name="connsiteX421" fmla="*/ 3689131 w 10799380"/>
              <a:gd name="connsiteY421" fmla="*/ 2767619 h 7260851"/>
              <a:gd name="connsiteX422" fmla="*/ 3578773 w 10799380"/>
              <a:gd name="connsiteY422" fmla="*/ 2578432 h 7260851"/>
              <a:gd name="connsiteX423" fmla="*/ 3515711 w 10799380"/>
              <a:gd name="connsiteY423" fmla="*/ 2546901 h 7260851"/>
              <a:gd name="connsiteX424" fmla="*/ 3499945 w 10799380"/>
              <a:gd name="connsiteY424" fmla="*/ 2625729 h 7260851"/>
              <a:gd name="connsiteX425" fmla="*/ 3578773 w 10799380"/>
              <a:gd name="connsiteY425" fmla="*/ 2909508 h 7260851"/>
              <a:gd name="connsiteX426" fmla="*/ 3752194 w 10799380"/>
              <a:gd name="connsiteY426" fmla="*/ 3145991 h 7260851"/>
              <a:gd name="connsiteX427" fmla="*/ 3862552 w 10799380"/>
              <a:gd name="connsiteY427" fmla="*/ 3240584 h 7260851"/>
              <a:gd name="connsiteX428" fmla="*/ 3972911 w 10799380"/>
              <a:gd name="connsiteY428" fmla="*/ 3319412 h 7260851"/>
              <a:gd name="connsiteX429" fmla="*/ 4099035 w 10799380"/>
              <a:gd name="connsiteY429" fmla="*/ 3382474 h 7260851"/>
              <a:gd name="connsiteX430" fmla="*/ 4303987 w 10799380"/>
              <a:gd name="connsiteY430" fmla="*/ 3461301 h 7260851"/>
              <a:gd name="connsiteX431" fmla="*/ 4493173 w 10799380"/>
              <a:gd name="connsiteY431" fmla="*/ 3414005 h 7260851"/>
              <a:gd name="connsiteX432" fmla="*/ 4540469 w 10799380"/>
              <a:gd name="connsiteY432" fmla="*/ 3224819 h 7260851"/>
              <a:gd name="connsiteX433" fmla="*/ 4508938 w 10799380"/>
              <a:gd name="connsiteY433" fmla="*/ 2720322 h 7260851"/>
              <a:gd name="connsiteX434" fmla="*/ 4477407 w 10799380"/>
              <a:gd name="connsiteY434" fmla="*/ 2546901 h 7260851"/>
              <a:gd name="connsiteX435" fmla="*/ 4445876 w 10799380"/>
              <a:gd name="connsiteY435" fmla="*/ 2294653 h 7260851"/>
              <a:gd name="connsiteX436" fmla="*/ 4461642 w 10799380"/>
              <a:gd name="connsiteY436" fmla="*/ 2184295 h 7260851"/>
              <a:gd name="connsiteX437" fmla="*/ 4603531 w 10799380"/>
              <a:gd name="connsiteY437" fmla="*/ 2200060 h 7260851"/>
              <a:gd name="connsiteX438" fmla="*/ 4824249 w 10799380"/>
              <a:gd name="connsiteY438" fmla="*/ 2357715 h 7260851"/>
              <a:gd name="connsiteX439" fmla="*/ 5407573 w 10799380"/>
              <a:gd name="connsiteY439" fmla="*/ 3019867 h 7260851"/>
              <a:gd name="connsiteX440" fmla="*/ 5517931 w 10799380"/>
              <a:gd name="connsiteY440" fmla="*/ 3193288 h 7260851"/>
              <a:gd name="connsiteX441" fmla="*/ 5596759 w 10799380"/>
              <a:gd name="connsiteY441" fmla="*/ 3366708 h 7260851"/>
              <a:gd name="connsiteX442" fmla="*/ 5628290 w 10799380"/>
              <a:gd name="connsiteY442" fmla="*/ 3508598 h 7260851"/>
              <a:gd name="connsiteX443" fmla="*/ 5596759 w 10799380"/>
              <a:gd name="connsiteY443" fmla="*/ 3760846 h 7260851"/>
              <a:gd name="connsiteX444" fmla="*/ 5517931 w 10799380"/>
              <a:gd name="connsiteY444" fmla="*/ 3855439 h 7260851"/>
              <a:gd name="connsiteX445" fmla="*/ 5423338 w 10799380"/>
              <a:gd name="connsiteY445" fmla="*/ 3950032 h 7260851"/>
              <a:gd name="connsiteX446" fmla="*/ 5155325 w 10799380"/>
              <a:gd name="connsiteY446" fmla="*/ 4044626 h 7260851"/>
              <a:gd name="connsiteX447" fmla="*/ 4824249 w 10799380"/>
              <a:gd name="connsiteY447" fmla="*/ 4028860 h 7260851"/>
              <a:gd name="connsiteX448" fmla="*/ 4445876 w 10799380"/>
              <a:gd name="connsiteY448" fmla="*/ 3839674 h 7260851"/>
              <a:gd name="connsiteX449" fmla="*/ 4114800 w 10799380"/>
              <a:gd name="connsiteY449" fmla="*/ 3524363 h 7260851"/>
              <a:gd name="connsiteX450" fmla="*/ 3767959 w 10799380"/>
              <a:gd name="connsiteY450" fmla="*/ 2909508 h 7260851"/>
              <a:gd name="connsiteX451" fmla="*/ 3720663 w 10799380"/>
              <a:gd name="connsiteY451" fmla="*/ 2751853 h 7260851"/>
              <a:gd name="connsiteX452" fmla="*/ 3704897 w 10799380"/>
              <a:gd name="connsiteY452" fmla="*/ 2657260 h 7260851"/>
              <a:gd name="connsiteX453" fmla="*/ 3720663 w 10799380"/>
              <a:gd name="connsiteY453" fmla="*/ 2578432 h 7260851"/>
              <a:gd name="connsiteX454" fmla="*/ 3783725 w 10799380"/>
              <a:gd name="connsiteY454" fmla="*/ 2546901 h 7260851"/>
              <a:gd name="connsiteX455" fmla="*/ 4225159 w 10799380"/>
              <a:gd name="connsiteY455" fmla="*/ 2578432 h 7260851"/>
              <a:gd name="connsiteX456" fmla="*/ 4430111 w 10799380"/>
              <a:gd name="connsiteY456" fmla="*/ 2625729 h 7260851"/>
              <a:gd name="connsiteX457" fmla="*/ 5013435 w 10799380"/>
              <a:gd name="connsiteY457" fmla="*/ 2877977 h 7260851"/>
              <a:gd name="connsiteX458" fmla="*/ 5249918 w 10799380"/>
              <a:gd name="connsiteY458" fmla="*/ 3082929 h 7260851"/>
              <a:gd name="connsiteX459" fmla="*/ 5344511 w 10799380"/>
              <a:gd name="connsiteY459" fmla="*/ 3350943 h 7260851"/>
              <a:gd name="connsiteX460" fmla="*/ 5297214 w 10799380"/>
              <a:gd name="connsiteY460" fmla="*/ 3634722 h 7260851"/>
              <a:gd name="connsiteX461" fmla="*/ 5029200 w 10799380"/>
              <a:gd name="connsiteY461" fmla="*/ 3934267 h 7260851"/>
              <a:gd name="connsiteX462" fmla="*/ 4776952 w 10799380"/>
              <a:gd name="connsiteY462" fmla="*/ 4013095 h 7260851"/>
              <a:gd name="connsiteX463" fmla="*/ 4540469 w 10799380"/>
              <a:gd name="connsiteY463" fmla="*/ 3965798 h 7260851"/>
              <a:gd name="connsiteX464" fmla="*/ 4430111 w 10799380"/>
              <a:gd name="connsiteY464" fmla="*/ 3871205 h 7260851"/>
              <a:gd name="connsiteX465" fmla="*/ 4256690 w 10799380"/>
              <a:gd name="connsiteY465" fmla="*/ 3540129 h 7260851"/>
              <a:gd name="connsiteX466" fmla="*/ 4193628 w 10799380"/>
              <a:gd name="connsiteY466" fmla="*/ 3319412 h 7260851"/>
              <a:gd name="connsiteX467" fmla="*/ 4209394 w 10799380"/>
              <a:gd name="connsiteY467" fmla="*/ 2499605 h 7260851"/>
              <a:gd name="connsiteX468" fmla="*/ 4288221 w 10799380"/>
              <a:gd name="connsiteY468" fmla="*/ 2436543 h 7260851"/>
              <a:gd name="connsiteX469" fmla="*/ 4398580 w 10799380"/>
              <a:gd name="connsiteY469" fmla="*/ 2420777 h 7260851"/>
              <a:gd name="connsiteX470" fmla="*/ 4713890 w 10799380"/>
              <a:gd name="connsiteY470" fmla="*/ 2468074 h 7260851"/>
              <a:gd name="connsiteX471" fmla="*/ 4887311 w 10799380"/>
              <a:gd name="connsiteY471" fmla="*/ 2546901 h 7260851"/>
              <a:gd name="connsiteX472" fmla="*/ 5076497 w 10799380"/>
              <a:gd name="connsiteY472" fmla="*/ 2657260 h 7260851"/>
              <a:gd name="connsiteX473" fmla="*/ 5360276 w 10799380"/>
              <a:gd name="connsiteY473" fmla="*/ 2925274 h 7260851"/>
              <a:gd name="connsiteX474" fmla="*/ 5486400 w 10799380"/>
              <a:gd name="connsiteY474" fmla="*/ 3209053 h 7260851"/>
              <a:gd name="connsiteX475" fmla="*/ 5470635 w 10799380"/>
              <a:gd name="connsiteY475" fmla="*/ 3445536 h 7260851"/>
              <a:gd name="connsiteX476" fmla="*/ 5407573 w 10799380"/>
              <a:gd name="connsiteY476" fmla="*/ 3524363 h 7260851"/>
              <a:gd name="connsiteX477" fmla="*/ 5234152 w 10799380"/>
              <a:gd name="connsiteY477" fmla="*/ 3603191 h 7260851"/>
              <a:gd name="connsiteX478" fmla="*/ 5013435 w 10799380"/>
              <a:gd name="connsiteY478" fmla="*/ 3555895 h 7260851"/>
              <a:gd name="connsiteX479" fmla="*/ 4792718 w 10799380"/>
              <a:gd name="connsiteY479" fmla="*/ 3319412 h 7260851"/>
              <a:gd name="connsiteX480" fmla="*/ 4650828 w 10799380"/>
              <a:gd name="connsiteY480" fmla="*/ 2956805 h 7260851"/>
              <a:gd name="connsiteX481" fmla="*/ 4698125 w 10799380"/>
              <a:gd name="connsiteY481" fmla="*/ 2294653 h 7260851"/>
              <a:gd name="connsiteX482" fmla="*/ 4887311 w 10799380"/>
              <a:gd name="connsiteY482" fmla="*/ 2089701 h 7260851"/>
              <a:gd name="connsiteX483" fmla="*/ 5013435 w 10799380"/>
              <a:gd name="connsiteY483" fmla="*/ 2073936 h 7260851"/>
              <a:gd name="connsiteX484" fmla="*/ 5171090 w 10799380"/>
              <a:gd name="connsiteY484" fmla="*/ 2089701 h 7260851"/>
              <a:gd name="connsiteX485" fmla="*/ 5517931 w 10799380"/>
              <a:gd name="connsiteY485" fmla="*/ 2215826 h 7260851"/>
              <a:gd name="connsiteX486" fmla="*/ 5849007 w 10799380"/>
              <a:gd name="connsiteY486" fmla="*/ 2420777 h 7260851"/>
              <a:gd name="connsiteX487" fmla="*/ 6132787 w 10799380"/>
              <a:gd name="connsiteY487" fmla="*/ 2704557 h 7260851"/>
              <a:gd name="connsiteX488" fmla="*/ 6243145 w 10799380"/>
              <a:gd name="connsiteY488" fmla="*/ 2846446 h 7260851"/>
              <a:gd name="connsiteX489" fmla="*/ 6369269 w 10799380"/>
              <a:gd name="connsiteY489" fmla="*/ 3114460 h 7260851"/>
              <a:gd name="connsiteX490" fmla="*/ 6400800 w 10799380"/>
              <a:gd name="connsiteY490" fmla="*/ 3209053 h 7260851"/>
              <a:gd name="connsiteX491" fmla="*/ 6416566 w 10799380"/>
              <a:gd name="connsiteY491" fmla="*/ 3303646 h 7260851"/>
              <a:gd name="connsiteX492" fmla="*/ 6432331 w 10799380"/>
              <a:gd name="connsiteY492" fmla="*/ 3382474 h 7260851"/>
              <a:gd name="connsiteX493" fmla="*/ 6479628 w 10799380"/>
              <a:gd name="connsiteY493" fmla="*/ 3477067 h 7260851"/>
              <a:gd name="connsiteX494" fmla="*/ 6574221 w 10799380"/>
              <a:gd name="connsiteY494" fmla="*/ 3540129 h 7260851"/>
              <a:gd name="connsiteX495" fmla="*/ 6731876 w 10799380"/>
              <a:gd name="connsiteY495" fmla="*/ 3524363 h 7260851"/>
              <a:gd name="connsiteX496" fmla="*/ 7204842 w 10799380"/>
              <a:gd name="connsiteY496" fmla="*/ 3366708 h 7260851"/>
              <a:gd name="connsiteX497" fmla="*/ 7346731 w 10799380"/>
              <a:gd name="connsiteY497" fmla="*/ 3319412 h 7260851"/>
              <a:gd name="connsiteX498" fmla="*/ 7472856 w 10799380"/>
              <a:gd name="connsiteY498" fmla="*/ 3256350 h 7260851"/>
              <a:gd name="connsiteX499" fmla="*/ 7740869 w 10799380"/>
              <a:gd name="connsiteY499" fmla="*/ 3082929 h 7260851"/>
              <a:gd name="connsiteX500" fmla="*/ 7945821 w 10799380"/>
              <a:gd name="connsiteY500" fmla="*/ 2799150 h 7260851"/>
              <a:gd name="connsiteX501" fmla="*/ 8008883 w 10799380"/>
              <a:gd name="connsiteY501" fmla="*/ 2657260 h 7260851"/>
              <a:gd name="connsiteX502" fmla="*/ 8040414 w 10799380"/>
              <a:gd name="connsiteY502" fmla="*/ 2515370 h 7260851"/>
              <a:gd name="connsiteX503" fmla="*/ 8008883 w 10799380"/>
              <a:gd name="connsiteY503" fmla="*/ 2294653 h 7260851"/>
              <a:gd name="connsiteX504" fmla="*/ 7930056 w 10799380"/>
              <a:gd name="connsiteY504" fmla="*/ 2231591 h 7260851"/>
              <a:gd name="connsiteX505" fmla="*/ 7740869 w 10799380"/>
              <a:gd name="connsiteY505" fmla="*/ 2184295 h 7260851"/>
              <a:gd name="connsiteX506" fmla="*/ 7520152 w 10799380"/>
              <a:gd name="connsiteY506" fmla="*/ 2231591 h 7260851"/>
              <a:gd name="connsiteX507" fmla="*/ 7330966 w 10799380"/>
              <a:gd name="connsiteY507" fmla="*/ 2357715 h 7260851"/>
              <a:gd name="connsiteX508" fmla="*/ 7236373 w 10799380"/>
              <a:gd name="connsiteY508" fmla="*/ 2452308 h 7260851"/>
              <a:gd name="connsiteX509" fmla="*/ 7173311 w 10799380"/>
              <a:gd name="connsiteY509" fmla="*/ 2546901 h 7260851"/>
              <a:gd name="connsiteX510" fmla="*/ 7047187 w 10799380"/>
              <a:gd name="connsiteY510" fmla="*/ 2783384 h 7260851"/>
              <a:gd name="connsiteX511" fmla="*/ 7015656 w 10799380"/>
              <a:gd name="connsiteY511" fmla="*/ 2925274 h 7260851"/>
              <a:gd name="connsiteX512" fmla="*/ 6984125 w 10799380"/>
              <a:gd name="connsiteY512" fmla="*/ 3051398 h 7260851"/>
              <a:gd name="connsiteX513" fmla="*/ 6999890 w 10799380"/>
              <a:gd name="connsiteY513" fmla="*/ 3319412 h 7260851"/>
              <a:gd name="connsiteX514" fmla="*/ 7126014 w 10799380"/>
              <a:gd name="connsiteY514" fmla="*/ 3571660 h 7260851"/>
              <a:gd name="connsiteX515" fmla="*/ 7346731 w 10799380"/>
              <a:gd name="connsiteY515" fmla="*/ 3792377 h 7260851"/>
              <a:gd name="connsiteX516" fmla="*/ 7488621 w 10799380"/>
              <a:gd name="connsiteY516" fmla="*/ 3886970 h 7260851"/>
              <a:gd name="connsiteX517" fmla="*/ 7788166 w 10799380"/>
              <a:gd name="connsiteY517" fmla="*/ 4028860 h 7260851"/>
              <a:gd name="connsiteX518" fmla="*/ 7961587 w 10799380"/>
              <a:gd name="connsiteY518" fmla="*/ 4060391 h 7260851"/>
              <a:gd name="connsiteX519" fmla="*/ 8450318 w 10799380"/>
              <a:gd name="connsiteY519" fmla="*/ 4013095 h 7260851"/>
              <a:gd name="connsiteX520" fmla="*/ 8607973 w 10799380"/>
              <a:gd name="connsiteY520" fmla="*/ 3965798 h 7260851"/>
              <a:gd name="connsiteX521" fmla="*/ 9080938 w 10799380"/>
              <a:gd name="connsiteY521" fmla="*/ 3713550 h 7260851"/>
              <a:gd name="connsiteX522" fmla="*/ 9317421 w 10799380"/>
              <a:gd name="connsiteY522" fmla="*/ 3445536 h 7260851"/>
              <a:gd name="connsiteX523" fmla="*/ 9443545 w 10799380"/>
              <a:gd name="connsiteY523" fmla="*/ 3130226 h 7260851"/>
              <a:gd name="connsiteX524" fmla="*/ 9443545 w 10799380"/>
              <a:gd name="connsiteY524" fmla="*/ 2751853 h 7260851"/>
              <a:gd name="connsiteX525" fmla="*/ 9317421 w 10799380"/>
              <a:gd name="connsiteY525" fmla="*/ 2594198 h 7260851"/>
              <a:gd name="connsiteX526" fmla="*/ 9222828 w 10799380"/>
              <a:gd name="connsiteY526" fmla="*/ 2515370 h 7260851"/>
              <a:gd name="connsiteX527" fmla="*/ 9112469 w 10799380"/>
              <a:gd name="connsiteY527" fmla="*/ 2468074 h 7260851"/>
              <a:gd name="connsiteX528" fmla="*/ 8828690 w 10799380"/>
              <a:gd name="connsiteY528" fmla="*/ 2420777 h 7260851"/>
              <a:gd name="connsiteX529" fmla="*/ 8544911 w 10799380"/>
              <a:gd name="connsiteY529" fmla="*/ 2468074 h 7260851"/>
              <a:gd name="connsiteX530" fmla="*/ 8418787 w 10799380"/>
              <a:gd name="connsiteY530" fmla="*/ 2546901 h 7260851"/>
              <a:gd name="connsiteX531" fmla="*/ 8213835 w 10799380"/>
              <a:gd name="connsiteY531" fmla="*/ 2767619 h 7260851"/>
              <a:gd name="connsiteX532" fmla="*/ 8071945 w 10799380"/>
              <a:gd name="connsiteY532" fmla="*/ 3051398 h 7260851"/>
              <a:gd name="connsiteX533" fmla="*/ 8008883 w 10799380"/>
              <a:gd name="connsiteY533" fmla="*/ 3350943 h 7260851"/>
              <a:gd name="connsiteX534" fmla="*/ 8056180 w 10799380"/>
              <a:gd name="connsiteY534" fmla="*/ 3776612 h 7260851"/>
              <a:gd name="connsiteX535" fmla="*/ 8119242 w 10799380"/>
              <a:gd name="connsiteY535" fmla="*/ 3902736 h 7260851"/>
              <a:gd name="connsiteX536" fmla="*/ 8182304 w 10799380"/>
              <a:gd name="connsiteY536" fmla="*/ 4013095 h 7260851"/>
              <a:gd name="connsiteX537" fmla="*/ 8387256 w 10799380"/>
              <a:gd name="connsiteY537" fmla="*/ 4186515 h 7260851"/>
              <a:gd name="connsiteX538" fmla="*/ 8497614 w 10799380"/>
              <a:gd name="connsiteY538" fmla="*/ 4249577 h 7260851"/>
              <a:gd name="connsiteX539" fmla="*/ 8749863 w 10799380"/>
              <a:gd name="connsiteY539" fmla="*/ 4296874 h 7260851"/>
              <a:gd name="connsiteX540" fmla="*/ 8875987 w 10799380"/>
              <a:gd name="connsiteY540" fmla="*/ 4281108 h 7260851"/>
              <a:gd name="connsiteX541" fmla="*/ 9128235 w 10799380"/>
              <a:gd name="connsiteY541" fmla="*/ 4154984 h 7260851"/>
              <a:gd name="connsiteX542" fmla="*/ 9301656 w 10799380"/>
              <a:gd name="connsiteY542" fmla="*/ 3918501 h 7260851"/>
              <a:gd name="connsiteX543" fmla="*/ 9364718 w 10799380"/>
              <a:gd name="connsiteY543" fmla="*/ 3760846 h 7260851"/>
              <a:gd name="connsiteX544" fmla="*/ 9364718 w 10799380"/>
              <a:gd name="connsiteY544" fmla="*/ 3366708 h 7260851"/>
              <a:gd name="connsiteX545" fmla="*/ 9207063 w 10799380"/>
              <a:gd name="connsiteY545" fmla="*/ 3193288 h 7260851"/>
              <a:gd name="connsiteX546" fmla="*/ 9096704 w 10799380"/>
              <a:gd name="connsiteY546" fmla="*/ 3145991 h 7260851"/>
              <a:gd name="connsiteX547" fmla="*/ 8797159 w 10799380"/>
              <a:gd name="connsiteY547" fmla="*/ 3051398 h 7260851"/>
              <a:gd name="connsiteX548" fmla="*/ 8276897 w 10799380"/>
              <a:gd name="connsiteY548" fmla="*/ 3082929 h 7260851"/>
              <a:gd name="connsiteX549" fmla="*/ 8135007 w 10799380"/>
              <a:gd name="connsiteY549" fmla="*/ 3161757 h 7260851"/>
              <a:gd name="connsiteX550" fmla="*/ 7993118 w 10799380"/>
              <a:gd name="connsiteY550" fmla="*/ 3272115 h 7260851"/>
              <a:gd name="connsiteX551" fmla="*/ 7803931 w 10799380"/>
              <a:gd name="connsiteY551" fmla="*/ 3571660 h 7260851"/>
              <a:gd name="connsiteX552" fmla="*/ 7756635 w 10799380"/>
              <a:gd name="connsiteY552" fmla="*/ 3760846 h 7260851"/>
              <a:gd name="connsiteX553" fmla="*/ 7709338 w 10799380"/>
              <a:gd name="connsiteY553" fmla="*/ 4123453 h 7260851"/>
              <a:gd name="connsiteX554" fmla="*/ 7725104 w 10799380"/>
              <a:gd name="connsiteY554" fmla="*/ 4438763 h 7260851"/>
              <a:gd name="connsiteX555" fmla="*/ 7772400 w 10799380"/>
              <a:gd name="connsiteY555" fmla="*/ 4580653 h 7260851"/>
              <a:gd name="connsiteX556" fmla="*/ 7930056 w 10799380"/>
              <a:gd name="connsiteY556" fmla="*/ 4817136 h 7260851"/>
              <a:gd name="connsiteX557" fmla="*/ 8024649 w 10799380"/>
              <a:gd name="connsiteY557" fmla="*/ 4911729 h 7260851"/>
              <a:gd name="connsiteX558" fmla="*/ 8150773 w 10799380"/>
              <a:gd name="connsiteY558" fmla="*/ 4990557 h 7260851"/>
              <a:gd name="connsiteX559" fmla="*/ 8276897 w 10799380"/>
              <a:gd name="connsiteY559" fmla="*/ 5053619 h 7260851"/>
              <a:gd name="connsiteX560" fmla="*/ 8403021 w 10799380"/>
              <a:gd name="connsiteY560" fmla="*/ 5085150 h 7260851"/>
              <a:gd name="connsiteX561" fmla="*/ 8734097 w 10799380"/>
              <a:gd name="connsiteY561" fmla="*/ 5022088 h 7260851"/>
              <a:gd name="connsiteX562" fmla="*/ 8812925 w 10799380"/>
              <a:gd name="connsiteY562" fmla="*/ 4927495 h 7260851"/>
              <a:gd name="connsiteX563" fmla="*/ 8891752 w 10799380"/>
              <a:gd name="connsiteY563" fmla="*/ 4643715 h 7260851"/>
              <a:gd name="connsiteX564" fmla="*/ 8765628 w 10799380"/>
              <a:gd name="connsiteY564" fmla="*/ 4202281 h 7260851"/>
              <a:gd name="connsiteX565" fmla="*/ 8671035 w 10799380"/>
              <a:gd name="connsiteY565" fmla="*/ 4107688 h 7260851"/>
              <a:gd name="connsiteX566" fmla="*/ 8434552 w 10799380"/>
              <a:gd name="connsiteY566" fmla="*/ 4013095 h 7260851"/>
              <a:gd name="connsiteX567" fmla="*/ 8182304 w 10799380"/>
              <a:gd name="connsiteY567" fmla="*/ 4028860 h 7260851"/>
              <a:gd name="connsiteX568" fmla="*/ 7945821 w 10799380"/>
              <a:gd name="connsiteY568" fmla="*/ 4154984 h 7260851"/>
              <a:gd name="connsiteX569" fmla="*/ 7835463 w 10799380"/>
              <a:gd name="connsiteY569" fmla="*/ 4249577 h 7260851"/>
              <a:gd name="connsiteX570" fmla="*/ 7756635 w 10799380"/>
              <a:gd name="connsiteY570" fmla="*/ 4375701 h 7260851"/>
              <a:gd name="connsiteX571" fmla="*/ 7693573 w 10799380"/>
              <a:gd name="connsiteY571" fmla="*/ 4517591 h 7260851"/>
              <a:gd name="connsiteX572" fmla="*/ 7614745 w 10799380"/>
              <a:gd name="connsiteY572" fmla="*/ 4864432 h 7260851"/>
              <a:gd name="connsiteX573" fmla="*/ 7630511 w 10799380"/>
              <a:gd name="connsiteY573" fmla="*/ 5368929 h 7260851"/>
              <a:gd name="connsiteX574" fmla="*/ 7646276 w 10799380"/>
              <a:gd name="connsiteY574" fmla="*/ 5526584 h 7260851"/>
              <a:gd name="connsiteX575" fmla="*/ 7693573 w 10799380"/>
              <a:gd name="connsiteY575" fmla="*/ 5652708 h 7260851"/>
              <a:gd name="connsiteX576" fmla="*/ 7819697 w 10799380"/>
              <a:gd name="connsiteY576" fmla="*/ 5889191 h 7260851"/>
              <a:gd name="connsiteX577" fmla="*/ 7914290 w 10799380"/>
              <a:gd name="connsiteY577" fmla="*/ 5968019 h 7260851"/>
              <a:gd name="connsiteX578" fmla="*/ 8135007 w 10799380"/>
              <a:gd name="connsiteY578" fmla="*/ 6094143 h 7260851"/>
              <a:gd name="connsiteX579" fmla="*/ 8261131 w 10799380"/>
              <a:gd name="connsiteY579" fmla="*/ 6109908 h 7260851"/>
              <a:gd name="connsiteX580" fmla="*/ 8513380 w 10799380"/>
              <a:gd name="connsiteY580" fmla="*/ 6094143 h 7260851"/>
              <a:gd name="connsiteX581" fmla="*/ 8639504 w 10799380"/>
              <a:gd name="connsiteY581" fmla="*/ 6031081 h 7260851"/>
              <a:gd name="connsiteX582" fmla="*/ 8828690 w 10799380"/>
              <a:gd name="connsiteY582" fmla="*/ 5778832 h 7260851"/>
              <a:gd name="connsiteX583" fmla="*/ 8891752 w 10799380"/>
              <a:gd name="connsiteY583" fmla="*/ 5589646 h 7260851"/>
              <a:gd name="connsiteX584" fmla="*/ 8891752 w 10799380"/>
              <a:gd name="connsiteY584" fmla="*/ 5148212 h 7260851"/>
              <a:gd name="connsiteX585" fmla="*/ 8686800 w 10799380"/>
              <a:gd name="connsiteY585" fmla="*/ 4738308 h 7260851"/>
              <a:gd name="connsiteX586" fmla="*/ 8529145 w 10799380"/>
              <a:gd name="connsiteY586" fmla="*/ 4564888 h 7260851"/>
              <a:gd name="connsiteX587" fmla="*/ 8324194 w 10799380"/>
              <a:gd name="connsiteY587" fmla="*/ 4422998 h 7260851"/>
              <a:gd name="connsiteX588" fmla="*/ 7898525 w 10799380"/>
              <a:gd name="connsiteY588" fmla="*/ 4202281 h 7260851"/>
              <a:gd name="connsiteX589" fmla="*/ 7677807 w 10799380"/>
              <a:gd name="connsiteY589" fmla="*/ 4154984 h 7260851"/>
              <a:gd name="connsiteX590" fmla="*/ 7299435 w 10799380"/>
              <a:gd name="connsiteY590" fmla="*/ 4186515 h 7260851"/>
              <a:gd name="connsiteX591" fmla="*/ 6999890 w 10799380"/>
              <a:gd name="connsiteY591" fmla="*/ 4391467 h 7260851"/>
              <a:gd name="connsiteX592" fmla="*/ 6794938 w 10799380"/>
              <a:gd name="connsiteY592" fmla="*/ 4706777 h 7260851"/>
              <a:gd name="connsiteX593" fmla="*/ 6668814 w 10799380"/>
              <a:gd name="connsiteY593" fmla="*/ 5053619 h 7260851"/>
              <a:gd name="connsiteX594" fmla="*/ 6637283 w 10799380"/>
              <a:gd name="connsiteY594" fmla="*/ 5227039 h 7260851"/>
              <a:gd name="connsiteX595" fmla="*/ 6637283 w 10799380"/>
              <a:gd name="connsiteY595" fmla="*/ 5684239 h 7260851"/>
              <a:gd name="connsiteX596" fmla="*/ 6684580 w 10799380"/>
              <a:gd name="connsiteY596" fmla="*/ 5810363 h 7260851"/>
              <a:gd name="connsiteX597" fmla="*/ 6763407 w 10799380"/>
              <a:gd name="connsiteY597" fmla="*/ 5920722 h 7260851"/>
              <a:gd name="connsiteX598" fmla="*/ 6984125 w 10799380"/>
              <a:gd name="connsiteY598" fmla="*/ 6094143 h 7260851"/>
              <a:gd name="connsiteX599" fmla="*/ 7267904 w 10799380"/>
              <a:gd name="connsiteY599" fmla="*/ 6172970 h 7260851"/>
              <a:gd name="connsiteX600" fmla="*/ 7646276 w 10799380"/>
              <a:gd name="connsiteY600" fmla="*/ 6062612 h 7260851"/>
              <a:gd name="connsiteX601" fmla="*/ 7725104 w 10799380"/>
              <a:gd name="connsiteY601" fmla="*/ 5936488 h 7260851"/>
              <a:gd name="connsiteX602" fmla="*/ 7772400 w 10799380"/>
              <a:gd name="connsiteY602" fmla="*/ 5763067 h 7260851"/>
              <a:gd name="connsiteX603" fmla="*/ 7788166 w 10799380"/>
              <a:gd name="connsiteY603" fmla="*/ 5526584 h 7260851"/>
              <a:gd name="connsiteX604" fmla="*/ 7677807 w 10799380"/>
              <a:gd name="connsiteY604" fmla="*/ 5022088 h 7260851"/>
              <a:gd name="connsiteX605" fmla="*/ 7567449 w 10799380"/>
              <a:gd name="connsiteY605" fmla="*/ 4817136 h 7260851"/>
              <a:gd name="connsiteX606" fmla="*/ 7220607 w 10799380"/>
              <a:gd name="connsiteY606" fmla="*/ 4517591 h 7260851"/>
              <a:gd name="connsiteX607" fmla="*/ 6826469 w 10799380"/>
              <a:gd name="connsiteY607" fmla="*/ 4407232 h 7260851"/>
              <a:gd name="connsiteX608" fmla="*/ 6463863 w 10799380"/>
              <a:gd name="connsiteY608" fmla="*/ 4454529 h 7260851"/>
              <a:gd name="connsiteX609" fmla="*/ 6306207 w 10799380"/>
              <a:gd name="connsiteY609" fmla="*/ 4533357 h 7260851"/>
              <a:gd name="connsiteX610" fmla="*/ 6148552 w 10799380"/>
              <a:gd name="connsiteY610" fmla="*/ 4627950 h 7260851"/>
              <a:gd name="connsiteX611" fmla="*/ 5801711 w 10799380"/>
              <a:gd name="connsiteY611" fmla="*/ 5022088 h 7260851"/>
              <a:gd name="connsiteX612" fmla="*/ 5722883 w 10799380"/>
              <a:gd name="connsiteY612" fmla="*/ 5163977 h 7260851"/>
              <a:gd name="connsiteX613" fmla="*/ 5644056 w 10799380"/>
              <a:gd name="connsiteY613" fmla="*/ 5416226 h 7260851"/>
              <a:gd name="connsiteX614" fmla="*/ 5628290 w 10799380"/>
              <a:gd name="connsiteY614" fmla="*/ 5510819 h 7260851"/>
              <a:gd name="connsiteX615" fmla="*/ 5691352 w 10799380"/>
              <a:gd name="connsiteY615" fmla="*/ 5810363 h 7260851"/>
              <a:gd name="connsiteX616" fmla="*/ 5754414 w 10799380"/>
              <a:gd name="connsiteY616" fmla="*/ 5826129 h 7260851"/>
              <a:gd name="connsiteX617" fmla="*/ 5785945 w 10799380"/>
              <a:gd name="connsiteY617" fmla="*/ 5747301 h 7260851"/>
              <a:gd name="connsiteX618" fmla="*/ 5707118 w 10799380"/>
              <a:gd name="connsiteY618" fmla="*/ 5368929 h 7260851"/>
              <a:gd name="connsiteX619" fmla="*/ 5644056 w 10799380"/>
              <a:gd name="connsiteY619" fmla="*/ 5179743 h 7260851"/>
              <a:gd name="connsiteX620" fmla="*/ 5470635 w 10799380"/>
              <a:gd name="connsiteY620" fmla="*/ 4517591 h 7260851"/>
              <a:gd name="connsiteX621" fmla="*/ 5612525 w 10799380"/>
              <a:gd name="connsiteY621" fmla="*/ 4044626 h 7260851"/>
              <a:gd name="connsiteX622" fmla="*/ 5722883 w 10799380"/>
              <a:gd name="connsiteY622" fmla="*/ 3997329 h 7260851"/>
              <a:gd name="connsiteX623" fmla="*/ 5849007 w 10799380"/>
              <a:gd name="connsiteY623" fmla="*/ 3981563 h 7260851"/>
              <a:gd name="connsiteX624" fmla="*/ 6290442 w 10799380"/>
              <a:gd name="connsiteY624" fmla="*/ 4044626 h 7260851"/>
              <a:gd name="connsiteX625" fmla="*/ 6558456 w 10799380"/>
              <a:gd name="connsiteY625" fmla="*/ 4233812 h 7260851"/>
              <a:gd name="connsiteX626" fmla="*/ 6668814 w 10799380"/>
              <a:gd name="connsiteY626" fmla="*/ 4359936 h 7260851"/>
              <a:gd name="connsiteX627" fmla="*/ 6747642 w 10799380"/>
              <a:gd name="connsiteY627" fmla="*/ 4517591 h 7260851"/>
              <a:gd name="connsiteX628" fmla="*/ 6731876 w 10799380"/>
              <a:gd name="connsiteY628" fmla="*/ 4974791 h 7260851"/>
              <a:gd name="connsiteX629" fmla="*/ 6653049 w 10799380"/>
              <a:gd name="connsiteY629" fmla="*/ 5116681 h 7260851"/>
              <a:gd name="connsiteX630" fmla="*/ 6400800 w 10799380"/>
              <a:gd name="connsiteY630" fmla="*/ 5368929 h 7260851"/>
              <a:gd name="connsiteX631" fmla="*/ 5912069 w 10799380"/>
              <a:gd name="connsiteY631" fmla="*/ 5652708 h 7260851"/>
              <a:gd name="connsiteX632" fmla="*/ 5738649 w 10799380"/>
              <a:gd name="connsiteY632" fmla="*/ 5715770 h 7260851"/>
              <a:gd name="connsiteX633" fmla="*/ 5565228 w 10799380"/>
              <a:gd name="connsiteY633" fmla="*/ 5747301 h 7260851"/>
              <a:gd name="connsiteX634" fmla="*/ 5186856 w 10799380"/>
              <a:gd name="connsiteY634" fmla="*/ 5731536 h 7260851"/>
              <a:gd name="connsiteX635" fmla="*/ 5013435 w 10799380"/>
              <a:gd name="connsiteY635" fmla="*/ 5684239 h 7260851"/>
              <a:gd name="connsiteX636" fmla="*/ 4824249 w 10799380"/>
              <a:gd name="connsiteY636" fmla="*/ 5605412 h 7260851"/>
              <a:gd name="connsiteX637" fmla="*/ 4666594 w 10799380"/>
              <a:gd name="connsiteY637" fmla="*/ 5495053 h 7260851"/>
              <a:gd name="connsiteX638" fmla="*/ 4508938 w 10799380"/>
              <a:gd name="connsiteY638" fmla="*/ 5337398 h 7260851"/>
              <a:gd name="connsiteX639" fmla="*/ 4288221 w 10799380"/>
              <a:gd name="connsiteY639" fmla="*/ 4943260 h 7260851"/>
              <a:gd name="connsiteX640" fmla="*/ 4225159 w 10799380"/>
              <a:gd name="connsiteY640" fmla="*/ 4722543 h 7260851"/>
              <a:gd name="connsiteX641" fmla="*/ 4288221 w 10799380"/>
              <a:gd name="connsiteY641" fmla="*/ 4265343 h 7260851"/>
              <a:gd name="connsiteX642" fmla="*/ 4540469 w 10799380"/>
              <a:gd name="connsiteY642" fmla="*/ 4170750 h 7260851"/>
              <a:gd name="connsiteX643" fmla="*/ 4887311 w 10799380"/>
              <a:gd name="connsiteY643" fmla="*/ 4218046 h 7260851"/>
              <a:gd name="connsiteX644" fmla="*/ 5060731 w 10799380"/>
              <a:gd name="connsiteY644" fmla="*/ 4296874 h 7260851"/>
              <a:gd name="connsiteX645" fmla="*/ 5376042 w 10799380"/>
              <a:gd name="connsiteY645" fmla="*/ 4501826 h 7260851"/>
              <a:gd name="connsiteX646" fmla="*/ 5565228 w 10799380"/>
              <a:gd name="connsiteY646" fmla="*/ 4754074 h 7260851"/>
              <a:gd name="connsiteX647" fmla="*/ 5612525 w 10799380"/>
              <a:gd name="connsiteY647" fmla="*/ 4990557 h 7260851"/>
              <a:gd name="connsiteX648" fmla="*/ 5596759 w 10799380"/>
              <a:gd name="connsiteY648" fmla="*/ 5100915 h 7260851"/>
              <a:gd name="connsiteX649" fmla="*/ 5486400 w 10799380"/>
              <a:gd name="connsiteY649" fmla="*/ 5274336 h 7260851"/>
              <a:gd name="connsiteX650" fmla="*/ 5391807 w 10799380"/>
              <a:gd name="connsiteY650" fmla="*/ 5353163 h 7260851"/>
              <a:gd name="connsiteX651" fmla="*/ 5044966 w 10799380"/>
              <a:gd name="connsiteY651" fmla="*/ 5510819 h 7260851"/>
              <a:gd name="connsiteX652" fmla="*/ 4761187 w 10799380"/>
              <a:gd name="connsiteY652" fmla="*/ 5636943 h 7260851"/>
              <a:gd name="connsiteX653" fmla="*/ 4524704 w 10799380"/>
              <a:gd name="connsiteY653" fmla="*/ 5826129 h 7260851"/>
              <a:gd name="connsiteX654" fmla="*/ 4335518 w 10799380"/>
              <a:gd name="connsiteY654" fmla="*/ 6125674 h 7260851"/>
              <a:gd name="connsiteX655" fmla="*/ 4351283 w 10799380"/>
              <a:gd name="connsiteY655" fmla="*/ 6314860 h 7260851"/>
              <a:gd name="connsiteX656" fmla="*/ 4493173 w 10799380"/>
              <a:gd name="connsiteY656" fmla="*/ 6456750 h 7260851"/>
              <a:gd name="connsiteX657" fmla="*/ 4603531 w 10799380"/>
              <a:gd name="connsiteY657" fmla="*/ 6519812 h 7260851"/>
              <a:gd name="connsiteX658" fmla="*/ 4903076 w 10799380"/>
              <a:gd name="connsiteY658" fmla="*/ 6598639 h 7260851"/>
              <a:gd name="connsiteX659" fmla="*/ 5060731 w 10799380"/>
              <a:gd name="connsiteY659" fmla="*/ 6614405 h 7260851"/>
              <a:gd name="connsiteX660" fmla="*/ 5596759 w 10799380"/>
              <a:gd name="connsiteY660" fmla="*/ 6519812 h 7260851"/>
              <a:gd name="connsiteX661" fmla="*/ 5675587 w 10799380"/>
              <a:gd name="connsiteY661" fmla="*/ 6440984 h 7260851"/>
              <a:gd name="connsiteX662" fmla="*/ 5722883 w 10799380"/>
              <a:gd name="connsiteY662" fmla="*/ 6172970 h 7260851"/>
              <a:gd name="connsiteX663" fmla="*/ 5644056 w 10799380"/>
              <a:gd name="connsiteY663" fmla="*/ 5826129 h 7260851"/>
              <a:gd name="connsiteX664" fmla="*/ 5470635 w 10799380"/>
              <a:gd name="connsiteY664" fmla="*/ 5510819 h 7260851"/>
              <a:gd name="connsiteX665" fmla="*/ 5360276 w 10799380"/>
              <a:gd name="connsiteY665" fmla="*/ 5400460 h 7260851"/>
              <a:gd name="connsiteX666" fmla="*/ 5139559 w 10799380"/>
              <a:gd name="connsiteY666" fmla="*/ 5321632 h 7260851"/>
              <a:gd name="connsiteX667" fmla="*/ 4903076 w 10799380"/>
              <a:gd name="connsiteY667" fmla="*/ 5337398 h 7260851"/>
              <a:gd name="connsiteX668" fmla="*/ 4776952 w 10799380"/>
              <a:gd name="connsiteY668" fmla="*/ 5384695 h 7260851"/>
              <a:gd name="connsiteX669" fmla="*/ 4540469 w 10799380"/>
              <a:gd name="connsiteY669" fmla="*/ 5573881 h 7260851"/>
              <a:gd name="connsiteX670" fmla="*/ 4367049 w 10799380"/>
              <a:gd name="connsiteY670" fmla="*/ 5841895 h 7260851"/>
              <a:gd name="connsiteX671" fmla="*/ 4303987 w 10799380"/>
              <a:gd name="connsiteY671" fmla="*/ 5983784 h 7260851"/>
              <a:gd name="connsiteX672" fmla="*/ 4256690 w 10799380"/>
              <a:gd name="connsiteY672" fmla="*/ 6125674 h 7260851"/>
              <a:gd name="connsiteX673" fmla="*/ 4272456 w 10799380"/>
              <a:gd name="connsiteY673" fmla="*/ 6630170 h 7260851"/>
              <a:gd name="connsiteX674" fmla="*/ 4319752 w 10799380"/>
              <a:gd name="connsiteY674" fmla="*/ 6740529 h 7260851"/>
              <a:gd name="connsiteX675" fmla="*/ 4445876 w 10799380"/>
              <a:gd name="connsiteY675" fmla="*/ 6898184 h 7260851"/>
              <a:gd name="connsiteX676" fmla="*/ 4493173 w 10799380"/>
              <a:gd name="connsiteY676" fmla="*/ 6961246 h 7260851"/>
              <a:gd name="connsiteX677" fmla="*/ 4540469 w 10799380"/>
              <a:gd name="connsiteY677" fmla="*/ 7008543 h 7260851"/>
              <a:gd name="connsiteX678" fmla="*/ 4367049 w 10799380"/>
              <a:gd name="connsiteY678" fmla="*/ 6898184 h 7260851"/>
              <a:gd name="connsiteX679" fmla="*/ 4114800 w 10799380"/>
              <a:gd name="connsiteY679" fmla="*/ 6708998 h 7260851"/>
              <a:gd name="connsiteX680" fmla="*/ 3957145 w 10799380"/>
              <a:gd name="connsiteY680" fmla="*/ 6630170 h 7260851"/>
              <a:gd name="connsiteX681" fmla="*/ 3815256 w 10799380"/>
              <a:gd name="connsiteY681" fmla="*/ 6535577 h 7260851"/>
              <a:gd name="connsiteX682" fmla="*/ 3673366 w 10799380"/>
              <a:gd name="connsiteY682" fmla="*/ 6472515 h 7260851"/>
              <a:gd name="connsiteX683" fmla="*/ 3436883 w 10799380"/>
              <a:gd name="connsiteY683" fmla="*/ 6393688 h 7260851"/>
              <a:gd name="connsiteX684" fmla="*/ 3184635 w 10799380"/>
              <a:gd name="connsiteY684" fmla="*/ 6456750 h 7260851"/>
              <a:gd name="connsiteX685" fmla="*/ 3074276 w 10799380"/>
              <a:gd name="connsiteY685" fmla="*/ 6614405 h 7260851"/>
              <a:gd name="connsiteX686" fmla="*/ 2948152 w 10799380"/>
              <a:gd name="connsiteY686" fmla="*/ 6835122 h 7260851"/>
              <a:gd name="connsiteX687" fmla="*/ 2885090 w 10799380"/>
              <a:gd name="connsiteY687" fmla="*/ 6929715 h 7260851"/>
              <a:gd name="connsiteX688" fmla="*/ 2695904 w 10799380"/>
              <a:gd name="connsiteY688" fmla="*/ 7087370 h 7260851"/>
              <a:gd name="connsiteX689" fmla="*/ 2490952 w 10799380"/>
              <a:gd name="connsiteY689" fmla="*/ 7181963 h 7260851"/>
              <a:gd name="connsiteX690" fmla="*/ 2112580 w 10799380"/>
              <a:gd name="connsiteY690" fmla="*/ 7260791 h 7260851"/>
              <a:gd name="connsiteX691" fmla="*/ 1671145 w 10799380"/>
              <a:gd name="connsiteY691" fmla="*/ 7245026 h 7260851"/>
              <a:gd name="connsiteX692" fmla="*/ 1529256 w 10799380"/>
              <a:gd name="connsiteY692" fmla="*/ 7197729 h 7260851"/>
              <a:gd name="connsiteX693" fmla="*/ 1387366 w 10799380"/>
              <a:gd name="connsiteY693" fmla="*/ 7134667 h 7260851"/>
              <a:gd name="connsiteX694" fmla="*/ 1166649 w 10799380"/>
              <a:gd name="connsiteY694" fmla="*/ 6977012 h 7260851"/>
              <a:gd name="connsiteX695" fmla="*/ 1040525 w 10799380"/>
              <a:gd name="connsiteY695" fmla="*/ 6819357 h 7260851"/>
              <a:gd name="connsiteX696" fmla="*/ 993228 w 10799380"/>
              <a:gd name="connsiteY696" fmla="*/ 6645936 h 7260851"/>
              <a:gd name="connsiteX697" fmla="*/ 1087821 w 10799380"/>
              <a:gd name="connsiteY697" fmla="*/ 6125674 h 7260851"/>
              <a:gd name="connsiteX698" fmla="*/ 1277007 w 10799380"/>
              <a:gd name="connsiteY698" fmla="*/ 5841895 h 7260851"/>
              <a:gd name="connsiteX699" fmla="*/ 1434663 w 10799380"/>
              <a:gd name="connsiteY699" fmla="*/ 5731536 h 7260851"/>
              <a:gd name="connsiteX700" fmla="*/ 1781504 w 10799380"/>
              <a:gd name="connsiteY700" fmla="*/ 5589646 h 7260851"/>
              <a:gd name="connsiteX701" fmla="*/ 1986456 w 10799380"/>
              <a:gd name="connsiteY701" fmla="*/ 5558115 h 7260851"/>
              <a:gd name="connsiteX702" fmla="*/ 2175642 w 10799380"/>
              <a:gd name="connsiteY702" fmla="*/ 5510819 h 7260851"/>
              <a:gd name="connsiteX703" fmla="*/ 2506718 w 10799380"/>
              <a:gd name="connsiteY703" fmla="*/ 5479288 h 7260851"/>
              <a:gd name="connsiteX704" fmla="*/ 2632842 w 10799380"/>
              <a:gd name="connsiteY704" fmla="*/ 5463522 h 7260851"/>
              <a:gd name="connsiteX705" fmla="*/ 2853559 w 10799380"/>
              <a:gd name="connsiteY705" fmla="*/ 5479288 h 7260851"/>
              <a:gd name="connsiteX706" fmla="*/ 2822028 w 10799380"/>
              <a:gd name="connsiteY706" fmla="*/ 5573881 h 7260851"/>
              <a:gd name="connsiteX707" fmla="*/ 2711669 w 10799380"/>
              <a:gd name="connsiteY707" fmla="*/ 5668474 h 7260851"/>
              <a:gd name="connsiteX708" fmla="*/ 2396359 w 10799380"/>
              <a:gd name="connsiteY708" fmla="*/ 5841895 h 7260851"/>
              <a:gd name="connsiteX709" fmla="*/ 2270235 w 10799380"/>
              <a:gd name="connsiteY709" fmla="*/ 5889191 h 7260851"/>
              <a:gd name="connsiteX710" fmla="*/ 2144111 w 10799380"/>
              <a:gd name="connsiteY710" fmla="*/ 5952253 h 7260851"/>
              <a:gd name="connsiteX711" fmla="*/ 1860331 w 10799380"/>
              <a:gd name="connsiteY711" fmla="*/ 6078377 h 7260851"/>
              <a:gd name="connsiteX712" fmla="*/ 1718442 w 10799380"/>
              <a:gd name="connsiteY712" fmla="*/ 6141439 h 7260851"/>
              <a:gd name="connsiteX713" fmla="*/ 1576552 w 10799380"/>
              <a:gd name="connsiteY713" fmla="*/ 6220267 h 7260851"/>
              <a:gd name="connsiteX714" fmla="*/ 1340069 w 10799380"/>
              <a:gd name="connsiteY714" fmla="*/ 6362157 h 7260851"/>
              <a:gd name="connsiteX715" fmla="*/ 1135118 w 10799380"/>
              <a:gd name="connsiteY715" fmla="*/ 6456750 h 7260851"/>
              <a:gd name="connsiteX716" fmla="*/ 1056290 w 10799380"/>
              <a:gd name="connsiteY716" fmla="*/ 6504046 h 7260851"/>
              <a:gd name="connsiteX717" fmla="*/ 993228 w 10799380"/>
              <a:gd name="connsiteY717" fmla="*/ 6519812 h 7260851"/>
              <a:gd name="connsiteX718" fmla="*/ 867104 w 10799380"/>
              <a:gd name="connsiteY718" fmla="*/ 6567108 h 7260851"/>
              <a:gd name="connsiteX719" fmla="*/ 756745 w 10799380"/>
              <a:gd name="connsiteY719" fmla="*/ 6582874 h 7260851"/>
              <a:gd name="connsiteX720" fmla="*/ 677918 w 10799380"/>
              <a:gd name="connsiteY720" fmla="*/ 6598639 h 7260851"/>
              <a:gd name="connsiteX721" fmla="*/ 740980 w 10799380"/>
              <a:gd name="connsiteY721" fmla="*/ 6708998 h 7260851"/>
              <a:gd name="connsiteX722" fmla="*/ 882869 w 10799380"/>
              <a:gd name="connsiteY722" fmla="*/ 6929715 h 7260851"/>
              <a:gd name="connsiteX723" fmla="*/ 1008994 w 10799380"/>
              <a:gd name="connsiteY723" fmla="*/ 7040074 h 7260851"/>
              <a:gd name="connsiteX724" fmla="*/ 1056290 w 10799380"/>
              <a:gd name="connsiteY724" fmla="*/ 7071605 h 7260851"/>
              <a:gd name="connsiteX725" fmla="*/ 1119352 w 10799380"/>
              <a:gd name="connsiteY725" fmla="*/ 7087370 h 7260851"/>
              <a:gd name="connsiteX726" fmla="*/ 1292773 w 10799380"/>
              <a:gd name="connsiteY726" fmla="*/ 7055839 h 7260851"/>
              <a:gd name="connsiteX727" fmla="*/ 1403131 w 10799380"/>
              <a:gd name="connsiteY727" fmla="*/ 6945481 h 7260851"/>
              <a:gd name="connsiteX728" fmla="*/ 1545021 w 10799380"/>
              <a:gd name="connsiteY728" fmla="*/ 6645936 h 7260851"/>
              <a:gd name="connsiteX729" fmla="*/ 1576552 w 10799380"/>
              <a:gd name="connsiteY729" fmla="*/ 6504046 h 7260851"/>
              <a:gd name="connsiteX730" fmla="*/ 1545021 w 10799380"/>
              <a:gd name="connsiteY730" fmla="*/ 6094143 h 7260851"/>
              <a:gd name="connsiteX731" fmla="*/ 1450428 w 10799380"/>
              <a:gd name="connsiteY731" fmla="*/ 5920722 h 7260851"/>
              <a:gd name="connsiteX732" fmla="*/ 1387366 w 10799380"/>
              <a:gd name="connsiteY732" fmla="*/ 5873426 h 7260851"/>
              <a:gd name="connsiteX733" fmla="*/ 1213945 w 10799380"/>
              <a:gd name="connsiteY733" fmla="*/ 5794598 h 7260851"/>
              <a:gd name="connsiteX734" fmla="*/ 977463 w 10799380"/>
              <a:gd name="connsiteY734" fmla="*/ 5763067 h 7260851"/>
              <a:gd name="connsiteX735" fmla="*/ 630621 w 10799380"/>
              <a:gd name="connsiteY735" fmla="*/ 5794598 h 7260851"/>
              <a:gd name="connsiteX736" fmla="*/ 551794 w 10799380"/>
              <a:gd name="connsiteY736" fmla="*/ 5841895 h 7260851"/>
              <a:gd name="connsiteX737" fmla="*/ 425669 w 10799380"/>
              <a:gd name="connsiteY737" fmla="*/ 5968019 h 7260851"/>
              <a:gd name="connsiteX738" fmla="*/ 362607 w 10799380"/>
              <a:gd name="connsiteY738" fmla="*/ 6125674 h 7260851"/>
              <a:gd name="connsiteX739" fmla="*/ 299545 w 10799380"/>
              <a:gd name="connsiteY739" fmla="*/ 6267563 h 7260851"/>
              <a:gd name="connsiteX740" fmla="*/ 268014 w 10799380"/>
              <a:gd name="connsiteY740" fmla="*/ 6314860 h 7260851"/>
              <a:gd name="connsiteX741" fmla="*/ 204952 w 10799380"/>
              <a:gd name="connsiteY741" fmla="*/ 6346391 h 7260851"/>
              <a:gd name="connsiteX742" fmla="*/ 110359 w 10799380"/>
              <a:gd name="connsiteY742" fmla="*/ 6172970 h 7260851"/>
              <a:gd name="connsiteX743" fmla="*/ 94594 w 10799380"/>
              <a:gd name="connsiteY743" fmla="*/ 6078377 h 7260851"/>
              <a:gd name="connsiteX744" fmla="*/ 63063 w 10799380"/>
              <a:gd name="connsiteY744" fmla="*/ 5968019 h 7260851"/>
              <a:gd name="connsiteX745" fmla="*/ 31531 w 10799380"/>
              <a:gd name="connsiteY745" fmla="*/ 5731536 h 7260851"/>
              <a:gd name="connsiteX746" fmla="*/ 0 w 10799380"/>
              <a:gd name="connsiteY746" fmla="*/ 5621177 h 7260851"/>
              <a:gd name="connsiteX747" fmla="*/ 15766 w 10799380"/>
              <a:gd name="connsiteY747" fmla="*/ 5148212 h 7260851"/>
              <a:gd name="connsiteX748" fmla="*/ 47297 w 10799380"/>
              <a:gd name="connsiteY748" fmla="*/ 5022088 h 7260851"/>
              <a:gd name="connsiteX749" fmla="*/ 78828 w 10799380"/>
              <a:gd name="connsiteY749" fmla="*/ 4880198 h 7260851"/>
              <a:gd name="connsiteX750" fmla="*/ 299545 w 10799380"/>
              <a:gd name="connsiteY750" fmla="*/ 4486060 h 7260851"/>
              <a:gd name="connsiteX751" fmla="*/ 394138 w 10799380"/>
              <a:gd name="connsiteY751" fmla="*/ 4359936 h 7260851"/>
              <a:gd name="connsiteX752" fmla="*/ 930166 w 10799380"/>
              <a:gd name="connsiteY752" fmla="*/ 4044626 h 7260851"/>
              <a:gd name="connsiteX753" fmla="*/ 1213945 w 10799380"/>
              <a:gd name="connsiteY753" fmla="*/ 3981563 h 7260851"/>
              <a:gd name="connsiteX754" fmla="*/ 1481959 w 10799380"/>
              <a:gd name="connsiteY754" fmla="*/ 3997329 h 7260851"/>
              <a:gd name="connsiteX755" fmla="*/ 1734207 w 10799380"/>
              <a:gd name="connsiteY755" fmla="*/ 4107688 h 7260851"/>
              <a:gd name="connsiteX756" fmla="*/ 1954925 w 10799380"/>
              <a:gd name="connsiteY756" fmla="*/ 4249577 h 7260851"/>
              <a:gd name="connsiteX757" fmla="*/ 2112580 w 10799380"/>
              <a:gd name="connsiteY757" fmla="*/ 4407232 h 7260851"/>
              <a:gd name="connsiteX758" fmla="*/ 2175642 w 10799380"/>
              <a:gd name="connsiteY758" fmla="*/ 4470295 h 7260851"/>
              <a:gd name="connsiteX759" fmla="*/ 2238704 w 10799380"/>
              <a:gd name="connsiteY759" fmla="*/ 4533357 h 7260851"/>
              <a:gd name="connsiteX760" fmla="*/ 2349063 w 10799380"/>
              <a:gd name="connsiteY760" fmla="*/ 4675246 h 7260851"/>
              <a:gd name="connsiteX761" fmla="*/ 2459421 w 10799380"/>
              <a:gd name="connsiteY761" fmla="*/ 4832901 h 7260851"/>
              <a:gd name="connsiteX762" fmla="*/ 2585545 w 10799380"/>
              <a:gd name="connsiteY762" fmla="*/ 4974791 h 7260851"/>
              <a:gd name="connsiteX763" fmla="*/ 2648607 w 10799380"/>
              <a:gd name="connsiteY763" fmla="*/ 5053619 h 7260851"/>
              <a:gd name="connsiteX764" fmla="*/ 2758966 w 10799380"/>
              <a:gd name="connsiteY764" fmla="*/ 5163977 h 7260851"/>
              <a:gd name="connsiteX765" fmla="*/ 2806263 w 10799380"/>
              <a:gd name="connsiteY765" fmla="*/ 5211274 h 7260851"/>
              <a:gd name="connsiteX766" fmla="*/ 2853559 w 10799380"/>
              <a:gd name="connsiteY766" fmla="*/ 5227039 h 7260851"/>
              <a:gd name="connsiteX767" fmla="*/ 2963918 w 10799380"/>
              <a:gd name="connsiteY767" fmla="*/ 5179743 h 7260851"/>
              <a:gd name="connsiteX768" fmla="*/ 2995449 w 10799380"/>
              <a:gd name="connsiteY768" fmla="*/ 5116681 h 7260851"/>
              <a:gd name="connsiteX769" fmla="*/ 3026980 w 10799380"/>
              <a:gd name="connsiteY769" fmla="*/ 4943260 h 7260851"/>
              <a:gd name="connsiteX770" fmla="*/ 3011214 w 10799380"/>
              <a:gd name="connsiteY770" fmla="*/ 4706777 h 7260851"/>
              <a:gd name="connsiteX771" fmla="*/ 2932387 w 10799380"/>
              <a:gd name="connsiteY771" fmla="*/ 4486060 h 7260851"/>
              <a:gd name="connsiteX772" fmla="*/ 2837794 w 10799380"/>
              <a:gd name="connsiteY772" fmla="*/ 4328405 h 7260851"/>
              <a:gd name="connsiteX773" fmla="*/ 2774731 w 10799380"/>
              <a:gd name="connsiteY773" fmla="*/ 4281108 h 7260851"/>
              <a:gd name="connsiteX774" fmla="*/ 2727435 w 10799380"/>
              <a:gd name="connsiteY774" fmla="*/ 4233812 h 7260851"/>
              <a:gd name="connsiteX775" fmla="*/ 2632842 w 10799380"/>
              <a:gd name="connsiteY775" fmla="*/ 4202281 h 7260851"/>
              <a:gd name="connsiteX776" fmla="*/ 2585545 w 10799380"/>
              <a:gd name="connsiteY776" fmla="*/ 4186515 h 7260851"/>
              <a:gd name="connsiteX777" fmla="*/ 2522483 w 10799380"/>
              <a:gd name="connsiteY777" fmla="*/ 4233812 h 7260851"/>
              <a:gd name="connsiteX778" fmla="*/ 2475187 w 10799380"/>
              <a:gd name="connsiteY778" fmla="*/ 4422998 h 7260851"/>
              <a:gd name="connsiteX779" fmla="*/ 2490952 w 10799380"/>
              <a:gd name="connsiteY779" fmla="*/ 4706777 h 7260851"/>
              <a:gd name="connsiteX780" fmla="*/ 2585545 w 10799380"/>
              <a:gd name="connsiteY780" fmla="*/ 4990557 h 7260851"/>
              <a:gd name="connsiteX781" fmla="*/ 2790497 w 10799380"/>
              <a:gd name="connsiteY781" fmla="*/ 5337398 h 7260851"/>
              <a:gd name="connsiteX782" fmla="*/ 2869325 w 10799380"/>
              <a:gd name="connsiteY782" fmla="*/ 5416226 h 7260851"/>
              <a:gd name="connsiteX783" fmla="*/ 2963918 w 10799380"/>
              <a:gd name="connsiteY783" fmla="*/ 5479288 h 7260851"/>
              <a:gd name="connsiteX784" fmla="*/ 3042745 w 10799380"/>
              <a:gd name="connsiteY784" fmla="*/ 5526584 h 7260851"/>
              <a:gd name="connsiteX785" fmla="*/ 3153104 w 10799380"/>
              <a:gd name="connsiteY785" fmla="*/ 5558115 h 7260851"/>
              <a:gd name="connsiteX786" fmla="*/ 3484180 w 10799380"/>
              <a:gd name="connsiteY786" fmla="*/ 5510819 h 7260851"/>
              <a:gd name="connsiteX787" fmla="*/ 3594538 w 10799380"/>
              <a:gd name="connsiteY787" fmla="*/ 5447757 h 7260851"/>
              <a:gd name="connsiteX788" fmla="*/ 3704897 w 10799380"/>
              <a:gd name="connsiteY788" fmla="*/ 5368929 h 7260851"/>
              <a:gd name="connsiteX789" fmla="*/ 3878318 w 10799380"/>
              <a:gd name="connsiteY789" fmla="*/ 5132446 h 7260851"/>
              <a:gd name="connsiteX790" fmla="*/ 3925614 w 10799380"/>
              <a:gd name="connsiteY790" fmla="*/ 4974791 h 7260851"/>
              <a:gd name="connsiteX791" fmla="*/ 3941380 w 10799380"/>
              <a:gd name="connsiteY791" fmla="*/ 4832901 h 7260851"/>
              <a:gd name="connsiteX792" fmla="*/ 3957145 w 10799380"/>
              <a:gd name="connsiteY792" fmla="*/ 4706777 h 7260851"/>
              <a:gd name="connsiteX793" fmla="*/ 3878318 w 10799380"/>
              <a:gd name="connsiteY793" fmla="*/ 4501826 h 7260851"/>
              <a:gd name="connsiteX794" fmla="*/ 3831021 w 10799380"/>
              <a:gd name="connsiteY794" fmla="*/ 4486060 h 7260851"/>
              <a:gd name="connsiteX795" fmla="*/ 3689131 w 10799380"/>
              <a:gd name="connsiteY795" fmla="*/ 4517591 h 7260851"/>
              <a:gd name="connsiteX796" fmla="*/ 3563007 w 10799380"/>
              <a:gd name="connsiteY796" fmla="*/ 4691012 h 7260851"/>
              <a:gd name="connsiteX797" fmla="*/ 3515711 w 10799380"/>
              <a:gd name="connsiteY797" fmla="*/ 4817136 h 7260851"/>
              <a:gd name="connsiteX798" fmla="*/ 3515711 w 10799380"/>
              <a:gd name="connsiteY798" fmla="*/ 5573881 h 7260851"/>
              <a:gd name="connsiteX799" fmla="*/ 3547242 w 10799380"/>
              <a:gd name="connsiteY799" fmla="*/ 5684239 h 7260851"/>
              <a:gd name="connsiteX800" fmla="*/ 3578773 w 10799380"/>
              <a:gd name="connsiteY800" fmla="*/ 5763067 h 7260851"/>
              <a:gd name="connsiteX801" fmla="*/ 3673366 w 10799380"/>
              <a:gd name="connsiteY801" fmla="*/ 5873426 h 7260851"/>
              <a:gd name="connsiteX802" fmla="*/ 3815256 w 10799380"/>
              <a:gd name="connsiteY802" fmla="*/ 5826129 h 7260851"/>
              <a:gd name="connsiteX803" fmla="*/ 3862552 w 10799380"/>
              <a:gd name="connsiteY803" fmla="*/ 5731536 h 7260851"/>
              <a:gd name="connsiteX804" fmla="*/ 3925614 w 10799380"/>
              <a:gd name="connsiteY804" fmla="*/ 5463522 h 7260851"/>
              <a:gd name="connsiteX805" fmla="*/ 3941380 w 10799380"/>
              <a:gd name="connsiteY805" fmla="*/ 5337398 h 7260851"/>
              <a:gd name="connsiteX806" fmla="*/ 3957145 w 10799380"/>
              <a:gd name="connsiteY806" fmla="*/ 5242805 h 7260851"/>
              <a:gd name="connsiteX807" fmla="*/ 4020207 w 10799380"/>
              <a:gd name="connsiteY807" fmla="*/ 5227039 h 7260851"/>
              <a:gd name="connsiteX808" fmla="*/ 4114800 w 10799380"/>
              <a:gd name="connsiteY808" fmla="*/ 5384695 h 7260851"/>
              <a:gd name="connsiteX809" fmla="*/ 4288221 w 10799380"/>
              <a:gd name="connsiteY809" fmla="*/ 5589646 h 7260851"/>
              <a:gd name="connsiteX810" fmla="*/ 4524704 w 10799380"/>
              <a:gd name="connsiteY810" fmla="*/ 5731536 h 7260851"/>
              <a:gd name="connsiteX811" fmla="*/ 4650828 w 10799380"/>
              <a:gd name="connsiteY811" fmla="*/ 5778832 h 7260851"/>
              <a:gd name="connsiteX812" fmla="*/ 4776952 w 10799380"/>
              <a:gd name="connsiteY812" fmla="*/ 5810363 h 7260851"/>
              <a:gd name="connsiteX813" fmla="*/ 5249918 w 10799380"/>
              <a:gd name="connsiteY813" fmla="*/ 5731536 h 7260851"/>
              <a:gd name="connsiteX814" fmla="*/ 5549463 w 10799380"/>
              <a:gd name="connsiteY814" fmla="*/ 5463522 h 7260851"/>
              <a:gd name="connsiteX815" fmla="*/ 5644056 w 10799380"/>
              <a:gd name="connsiteY815" fmla="*/ 5353163 h 7260851"/>
              <a:gd name="connsiteX816" fmla="*/ 5722883 w 10799380"/>
              <a:gd name="connsiteY816" fmla="*/ 5242805 h 7260851"/>
              <a:gd name="connsiteX817" fmla="*/ 5880538 w 10799380"/>
              <a:gd name="connsiteY817" fmla="*/ 5132446 h 7260851"/>
              <a:gd name="connsiteX818" fmla="*/ 6101256 w 10799380"/>
              <a:gd name="connsiteY818" fmla="*/ 5179743 h 7260851"/>
              <a:gd name="connsiteX819" fmla="*/ 6243145 w 10799380"/>
              <a:gd name="connsiteY819" fmla="*/ 5242805 h 7260851"/>
              <a:gd name="connsiteX820" fmla="*/ 6589987 w 10799380"/>
              <a:gd name="connsiteY820" fmla="*/ 5400460 h 7260851"/>
              <a:gd name="connsiteX821" fmla="*/ 7283669 w 10799380"/>
              <a:gd name="connsiteY821" fmla="*/ 5526584 h 7260851"/>
              <a:gd name="connsiteX822" fmla="*/ 8119242 w 10799380"/>
              <a:gd name="connsiteY822" fmla="*/ 5573881 h 7260851"/>
              <a:gd name="connsiteX823" fmla="*/ 8418787 w 10799380"/>
              <a:gd name="connsiteY823" fmla="*/ 5589646 h 7260851"/>
              <a:gd name="connsiteX824" fmla="*/ 9017876 w 10799380"/>
              <a:gd name="connsiteY824" fmla="*/ 5652708 h 7260851"/>
              <a:gd name="connsiteX825" fmla="*/ 9317421 w 10799380"/>
              <a:gd name="connsiteY825" fmla="*/ 5715770 h 7260851"/>
              <a:gd name="connsiteX826" fmla="*/ 9585435 w 10799380"/>
              <a:gd name="connsiteY826" fmla="*/ 5763067 h 7260851"/>
              <a:gd name="connsiteX827" fmla="*/ 10279118 w 10799380"/>
              <a:gd name="connsiteY827" fmla="*/ 5904957 h 7260851"/>
              <a:gd name="connsiteX828" fmla="*/ 10452538 w 10799380"/>
              <a:gd name="connsiteY828" fmla="*/ 5936488 h 7260851"/>
              <a:gd name="connsiteX829" fmla="*/ 10673256 w 10799380"/>
              <a:gd name="connsiteY829" fmla="*/ 5952253 h 7260851"/>
              <a:gd name="connsiteX830" fmla="*/ 10799380 w 10799380"/>
              <a:gd name="connsiteY830" fmla="*/ 5968019 h 7260851"/>
              <a:gd name="connsiteX831" fmla="*/ 10752083 w 10799380"/>
              <a:gd name="connsiteY831" fmla="*/ 6015315 h 7260851"/>
              <a:gd name="connsiteX832" fmla="*/ 10657490 w 10799380"/>
              <a:gd name="connsiteY832" fmla="*/ 6046846 h 7260851"/>
              <a:gd name="connsiteX833" fmla="*/ 10641725 w 10799380"/>
              <a:gd name="connsiteY833" fmla="*/ 5983784 h 726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</a:cxnLst>
            <a:rect l="l" t="t" r="r" b="b"/>
            <a:pathLst>
              <a:path w="10799380" h="7260851">
                <a:moveTo>
                  <a:pt x="2128345" y="292432"/>
                </a:moveTo>
                <a:cubicBezTo>
                  <a:pt x="2086304" y="281922"/>
                  <a:pt x="2030423" y="227998"/>
                  <a:pt x="2002221" y="260901"/>
                </a:cubicBezTo>
                <a:cubicBezTo>
                  <a:pt x="1766592" y="535803"/>
                  <a:pt x="2090521" y="146018"/>
                  <a:pt x="1734207" y="655039"/>
                </a:cubicBezTo>
                <a:cubicBezTo>
                  <a:pt x="1630608" y="803038"/>
                  <a:pt x="1533028" y="966578"/>
                  <a:pt x="1403131" y="1096474"/>
                </a:cubicBezTo>
                <a:cubicBezTo>
                  <a:pt x="1363630" y="1135975"/>
                  <a:pt x="1320629" y="1171935"/>
                  <a:pt x="1277007" y="1206832"/>
                </a:cubicBezTo>
                <a:cubicBezTo>
                  <a:pt x="1241707" y="1235072"/>
                  <a:pt x="1207614" y="1266543"/>
                  <a:pt x="1166649" y="1285660"/>
                </a:cubicBezTo>
                <a:cubicBezTo>
                  <a:pt x="1127379" y="1303986"/>
                  <a:pt x="1082566" y="1306681"/>
                  <a:pt x="1040525" y="1317191"/>
                </a:cubicBezTo>
                <a:cubicBezTo>
                  <a:pt x="909897" y="1307861"/>
                  <a:pt x="815473" y="1337648"/>
                  <a:pt x="725214" y="1238363"/>
                </a:cubicBezTo>
                <a:cubicBezTo>
                  <a:pt x="696714" y="1207013"/>
                  <a:pt x="683173" y="1164791"/>
                  <a:pt x="662152" y="1128005"/>
                </a:cubicBezTo>
                <a:cubicBezTo>
                  <a:pt x="651642" y="1085964"/>
                  <a:pt x="630621" y="1045216"/>
                  <a:pt x="630621" y="1001881"/>
                </a:cubicBezTo>
                <a:cubicBezTo>
                  <a:pt x="630621" y="911927"/>
                  <a:pt x="630567" y="818094"/>
                  <a:pt x="662152" y="733867"/>
                </a:cubicBezTo>
                <a:cubicBezTo>
                  <a:pt x="680419" y="685156"/>
                  <a:pt x="728833" y="651770"/>
                  <a:pt x="772511" y="623508"/>
                </a:cubicBezTo>
                <a:cubicBezTo>
                  <a:pt x="877918" y="555304"/>
                  <a:pt x="1000401" y="548740"/>
                  <a:pt x="1119352" y="528915"/>
                </a:cubicBezTo>
                <a:cubicBezTo>
                  <a:pt x="1182414" y="534170"/>
                  <a:pt x="1247307" y="528708"/>
                  <a:pt x="1308538" y="544681"/>
                </a:cubicBezTo>
                <a:cubicBezTo>
                  <a:pt x="1369980" y="560709"/>
                  <a:pt x="1425710" y="594044"/>
                  <a:pt x="1481959" y="623508"/>
                </a:cubicBezTo>
                <a:cubicBezTo>
                  <a:pt x="1584265" y="677097"/>
                  <a:pt x="1715910" y="762867"/>
                  <a:pt x="1797269" y="844226"/>
                </a:cubicBezTo>
                <a:cubicBezTo>
                  <a:pt x="1871029" y="917986"/>
                  <a:pt x="1948553" y="991261"/>
                  <a:pt x="2002221" y="1080708"/>
                </a:cubicBezTo>
                <a:lnTo>
                  <a:pt x="2049518" y="1159536"/>
                </a:lnTo>
                <a:cubicBezTo>
                  <a:pt x="2044224" y="1178949"/>
                  <a:pt x="2037217" y="1354202"/>
                  <a:pt x="1954925" y="1364488"/>
                </a:cubicBezTo>
                <a:cubicBezTo>
                  <a:pt x="1928336" y="1367812"/>
                  <a:pt x="1902373" y="1353977"/>
                  <a:pt x="1876097" y="1348722"/>
                </a:cubicBezTo>
                <a:cubicBezTo>
                  <a:pt x="1865587" y="1327701"/>
                  <a:pt x="1846129" y="1309110"/>
                  <a:pt x="1844566" y="1285660"/>
                </a:cubicBezTo>
                <a:cubicBezTo>
                  <a:pt x="1840705" y="1227743"/>
                  <a:pt x="1838774" y="1166133"/>
                  <a:pt x="1860331" y="1112239"/>
                </a:cubicBezTo>
                <a:cubicBezTo>
                  <a:pt x="1872828" y="1080996"/>
                  <a:pt x="1910093" y="1066132"/>
                  <a:pt x="1939159" y="1049177"/>
                </a:cubicBezTo>
                <a:cubicBezTo>
                  <a:pt x="2047180" y="986165"/>
                  <a:pt x="2076838" y="999149"/>
                  <a:pt x="2207173" y="986115"/>
                </a:cubicBezTo>
                <a:cubicBezTo>
                  <a:pt x="2509786" y="995016"/>
                  <a:pt x="2819897" y="1024221"/>
                  <a:pt x="3121573" y="970350"/>
                </a:cubicBezTo>
                <a:cubicBezTo>
                  <a:pt x="3147440" y="965731"/>
                  <a:pt x="3163614" y="938819"/>
                  <a:pt x="3184635" y="923053"/>
                </a:cubicBezTo>
                <a:cubicBezTo>
                  <a:pt x="3163614" y="844225"/>
                  <a:pt x="3165224" y="755492"/>
                  <a:pt x="3121573" y="686570"/>
                </a:cubicBezTo>
                <a:cubicBezTo>
                  <a:pt x="3046212" y="567580"/>
                  <a:pt x="2857603" y="420309"/>
                  <a:pt x="2727435" y="339729"/>
                </a:cubicBezTo>
                <a:cubicBezTo>
                  <a:pt x="2671447" y="305070"/>
                  <a:pt x="2615334" y="269131"/>
                  <a:pt x="2554014" y="245136"/>
                </a:cubicBezTo>
                <a:cubicBezTo>
                  <a:pt x="2493481" y="221449"/>
                  <a:pt x="2427890" y="213605"/>
                  <a:pt x="2364828" y="197839"/>
                </a:cubicBezTo>
                <a:cubicBezTo>
                  <a:pt x="2140215" y="215808"/>
                  <a:pt x="1976473" y="170139"/>
                  <a:pt x="1813035" y="323963"/>
                </a:cubicBezTo>
                <a:cubicBezTo>
                  <a:pt x="1766323" y="367928"/>
                  <a:pt x="1739462" y="429067"/>
                  <a:pt x="1702676" y="481619"/>
                </a:cubicBezTo>
                <a:cubicBezTo>
                  <a:pt x="1686911" y="549936"/>
                  <a:pt x="1660559" y="616649"/>
                  <a:pt x="1655380" y="686570"/>
                </a:cubicBezTo>
                <a:cubicBezTo>
                  <a:pt x="1642424" y="861476"/>
                  <a:pt x="1682652" y="968883"/>
                  <a:pt x="1749973" y="1128005"/>
                </a:cubicBezTo>
                <a:cubicBezTo>
                  <a:pt x="1777445" y="1192938"/>
                  <a:pt x="1807455" y="1257243"/>
                  <a:pt x="1844566" y="1317191"/>
                </a:cubicBezTo>
                <a:cubicBezTo>
                  <a:pt x="1884305" y="1381385"/>
                  <a:pt x="1990587" y="1513836"/>
                  <a:pt x="2065283" y="1553674"/>
                </a:cubicBezTo>
                <a:cubicBezTo>
                  <a:pt x="2109783" y="1577408"/>
                  <a:pt x="2249412" y="1593491"/>
                  <a:pt x="2301766" y="1600970"/>
                </a:cubicBezTo>
                <a:cubicBezTo>
                  <a:pt x="2333297" y="1595715"/>
                  <a:pt x="2367258" y="1598432"/>
                  <a:pt x="2396359" y="1585205"/>
                </a:cubicBezTo>
                <a:cubicBezTo>
                  <a:pt x="2478942" y="1547668"/>
                  <a:pt x="2485044" y="1502428"/>
                  <a:pt x="2522483" y="1427550"/>
                </a:cubicBezTo>
                <a:cubicBezTo>
                  <a:pt x="2517228" y="1343467"/>
                  <a:pt x="2527151" y="1257033"/>
                  <a:pt x="2506718" y="1175301"/>
                </a:cubicBezTo>
                <a:cubicBezTo>
                  <a:pt x="2484338" y="1085779"/>
                  <a:pt x="2350085" y="966901"/>
                  <a:pt x="2286000" y="923053"/>
                </a:cubicBezTo>
                <a:cubicBezTo>
                  <a:pt x="2237509" y="889875"/>
                  <a:pt x="2182725" y="866472"/>
                  <a:pt x="2128345" y="844226"/>
                </a:cubicBezTo>
                <a:cubicBezTo>
                  <a:pt x="2066821" y="819057"/>
                  <a:pt x="2003648" y="797285"/>
                  <a:pt x="1939159" y="781163"/>
                </a:cubicBezTo>
                <a:cubicBezTo>
                  <a:pt x="1877136" y="765657"/>
                  <a:pt x="1813368" y="757901"/>
                  <a:pt x="1749973" y="749632"/>
                </a:cubicBezTo>
                <a:cubicBezTo>
                  <a:pt x="1608480" y="731177"/>
                  <a:pt x="1386637" y="724371"/>
                  <a:pt x="1261242" y="718101"/>
                </a:cubicBezTo>
                <a:cubicBezTo>
                  <a:pt x="1271752" y="697080"/>
                  <a:pt x="1277297" y="672726"/>
                  <a:pt x="1292773" y="655039"/>
                </a:cubicBezTo>
                <a:cubicBezTo>
                  <a:pt x="1324010" y="619339"/>
                  <a:pt x="1498978" y="504433"/>
                  <a:pt x="1513490" y="497384"/>
                </a:cubicBezTo>
                <a:cubicBezTo>
                  <a:pt x="1596701" y="456967"/>
                  <a:pt x="2008476" y="278255"/>
                  <a:pt x="2159876" y="245136"/>
                </a:cubicBezTo>
                <a:cubicBezTo>
                  <a:pt x="2276017" y="219730"/>
                  <a:pt x="2540428" y="206102"/>
                  <a:pt x="2664373" y="197839"/>
                </a:cubicBezTo>
                <a:cubicBezTo>
                  <a:pt x="2732690" y="203094"/>
                  <a:pt x="2803025" y="196309"/>
                  <a:pt x="2869325" y="213605"/>
                </a:cubicBezTo>
                <a:cubicBezTo>
                  <a:pt x="3007453" y="249638"/>
                  <a:pt x="3043925" y="309378"/>
                  <a:pt x="3137338" y="402791"/>
                </a:cubicBezTo>
                <a:cubicBezTo>
                  <a:pt x="3153104" y="450088"/>
                  <a:pt x="3173820" y="496013"/>
                  <a:pt x="3184635" y="544681"/>
                </a:cubicBezTo>
                <a:cubicBezTo>
                  <a:pt x="3201121" y="618867"/>
                  <a:pt x="3209826" y="737121"/>
                  <a:pt x="3184635" y="812695"/>
                </a:cubicBezTo>
                <a:cubicBezTo>
                  <a:pt x="3150135" y="916195"/>
                  <a:pt x="3101642" y="947624"/>
                  <a:pt x="3011214" y="1001881"/>
                </a:cubicBezTo>
                <a:cubicBezTo>
                  <a:pt x="2937396" y="1046172"/>
                  <a:pt x="2826905" y="1093638"/>
                  <a:pt x="2743200" y="1112239"/>
                </a:cubicBezTo>
                <a:cubicBezTo>
                  <a:pt x="2696746" y="1122562"/>
                  <a:pt x="2648607" y="1122750"/>
                  <a:pt x="2601311" y="1128005"/>
                </a:cubicBezTo>
                <a:cubicBezTo>
                  <a:pt x="2543504" y="1117495"/>
                  <a:pt x="2482125" y="1119072"/>
                  <a:pt x="2427890" y="1096474"/>
                </a:cubicBezTo>
                <a:cubicBezTo>
                  <a:pt x="2394536" y="1082576"/>
                  <a:pt x="2419204" y="1015779"/>
                  <a:pt x="2427890" y="1001881"/>
                </a:cubicBezTo>
                <a:cubicBezTo>
                  <a:pt x="2476440" y="924201"/>
                  <a:pt x="2521006" y="893644"/>
                  <a:pt x="2601311" y="844226"/>
                </a:cubicBezTo>
                <a:cubicBezTo>
                  <a:pt x="2782651" y="732633"/>
                  <a:pt x="2899359" y="658302"/>
                  <a:pt x="3090042" y="591977"/>
                </a:cubicBezTo>
                <a:cubicBezTo>
                  <a:pt x="3190790" y="556934"/>
                  <a:pt x="3331356" y="528226"/>
                  <a:pt x="3436883" y="513150"/>
                </a:cubicBezTo>
                <a:cubicBezTo>
                  <a:pt x="3489166" y="505681"/>
                  <a:pt x="3541986" y="502639"/>
                  <a:pt x="3594538" y="497384"/>
                </a:cubicBezTo>
                <a:cubicBezTo>
                  <a:pt x="3710152" y="502639"/>
                  <a:pt x="4055539" y="532177"/>
                  <a:pt x="3941380" y="513150"/>
                </a:cubicBezTo>
                <a:cubicBezTo>
                  <a:pt x="3909849" y="507895"/>
                  <a:pt x="3877934" y="504572"/>
                  <a:pt x="3846787" y="497384"/>
                </a:cubicBezTo>
                <a:cubicBezTo>
                  <a:pt x="3618993" y="444816"/>
                  <a:pt x="3863609" y="479984"/>
                  <a:pt x="3594538" y="450088"/>
                </a:cubicBezTo>
                <a:cubicBezTo>
                  <a:pt x="3394871" y="471106"/>
                  <a:pt x="3314606" y="423400"/>
                  <a:pt x="3200400" y="560446"/>
                </a:cubicBezTo>
                <a:cubicBezTo>
                  <a:pt x="3173276" y="592994"/>
                  <a:pt x="3158359" y="634019"/>
                  <a:pt x="3137338" y="670805"/>
                </a:cubicBezTo>
                <a:cubicBezTo>
                  <a:pt x="3147848" y="760143"/>
                  <a:pt x="3141453" y="853145"/>
                  <a:pt x="3168869" y="938819"/>
                </a:cubicBezTo>
                <a:cubicBezTo>
                  <a:pt x="3184886" y="988871"/>
                  <a:pt x="3230324" y="1024157"/>
                  <a:pt x="3263463" y="1064943"/>
                </a:cubicBezTo>
                <a:cubicBezTo>
                  <a:pt x="3298690" y="1108299"/>
                  <a:pt x="3332885" y="1153055"/>
                  <a:pt x="3373821" y="1191067"/>
                </a:cubicBezTo>
                <a:cubicBezTo>
                  <a:pt x="3426183" y="1239689"/>
                  <a:pt x="3543817" y="1309491"/>
                  <a:pt x="3610304" y="1332957"/>
                </a:cubicBezTo>
                <a:cubicBezTo>
                  <a:pt x="3655992" y="1349082"/>
                  <a:pt x="3704897" y="1353978"/>
                  <a:pt x="3752194" y="1364488"/>
                </a:cubicBezTo>
                <a:cubicBezTo>
                  <a:pt x="3841532" y="1353978"/>
                  <a:pt x="3933346" y="1356343"/>
                  <a:pt x="4020207" y="1332957"/>
                </a:cubicBezTo>
                <a:cubicBezTo>
                  <a:pt x="4072452" y="1318891"/>
                  <a:pt x="4117512" y="1284781"/>
                  <a:pt x="4162097" y="1254129"/>
                </a:cubicBezTo>
                <a:cubicBezTo>
                  <a:pt x="4250800" y="1193146"/>
                  <a:pt x="4325753" y="1107992"/>
                  <a:pt x="4382814" y="1017646"/>
                </a:cubicBezTo>
                <a:cubicBezTo>
                  <a:pt x="4414189" y="967970"/>
                  <a:pt x="4435366" y="912543"/>
                  <a:pt x="4461642" y="859991"/>
                </a:cubicBezTo>
                <a:cubicBezTo>
                  <a:pt x="4477407" y="796929"/>
                  <a:pt x="4506969" y="735778"/>
                  <a:pt x="4508938" y="670805"/>
                </a:cubicBezTo>
                <a:cubicBezTo>
                  <a:pt x="4513287" y="527280"/>
                  <a:pt x="4525462" y="335105"/>
                  <a:pt x="4398580" y="229370"/>
                </a:cubicBezTo>
                <a:cubicBezTo>
                  <a:pt x="4338783" y="179539"/>
                  <a:pt x="4249184" y="176497"/>
                  <a:pt x="4177863" y="166308"/>
                </a:cubicBezTo>
                <a:cubicBezTo>
                  <a:pt x="4141077" y="176818"/>
                  <a:pt x="4100551" y="178562"/>
                  <a:pt x="4067504" y="197839"/>
                </a:cubicBezTo>
                <a:cubicBezTo>
                  <a:pt x="3980934" y="248338"/>
                  <a:pt x="3963576" y="333143"/>
                  <a:pt x="3925614" y="418557"/>
                </a:cubicBezTo>
                <a:cubicBezTo>
                  <a:pt x="3905041" y="531707"/>
                  <a:pt x="3878318" y="649427"/>
                  <a:pt x="3878318" y="765398"/>
                </a:cubicBezTo>
                <a:cubicBezTo>
                  <a:pt x="3878318" y="818212"/>
                  <a:pt x="3881987" y="871643"/>
                  <a:pt x="3894083" y="923053"/>
                </a:cubicBezTo>
                <a:cubicBezTo>
                  <a:pt x="3903250" y="962011"/>
                  <a:pt x="3924608" y="997073"/>
                  <a:pt x="3941380" y="1033412"/>
                </a:cubicBezTo>
                <a:cubicBezTo>
                  <a:pt x="3979822" y="1116703"/>
                  <a:pt x="3983964" y="1145500"/>
                  <a:pt x="4067504" y="1191067"/>
                </a:cubicBezTo>
                <a:cubicBezTo>
                  <a:pt x="4128938" y="1224576"/>
                  <a:pt x="4205682" y="1228824"/>
                  <a:pt x="4272456" y="1238363"/>
                </a:cubicBezTo>
                <a:cubicBezTo>
                  <a:pt x="4356539" y="1222598"/>
                  <a:pt x="4444603" y="1221105"/>
                  <a:pt x="4524704" y="1191067"/>
                </a:cubicBezTo>
                <a:cubicBezTo>
                  <a:pt x="4573910" y="1172615"/>
                  <a:pt x="4612319" y="1132233"/>
                  <a:pt x="4650828" y="1096474"/>
                </a:cubicBezTo>
                <a:cubicBezTo>
                  <a:pt x="4707623" y="1043736"/>
                  <a:pt x="4791434" y="929722"/>
                  <a:pt x="4824249" y="859991"/>
                </a:cubicBezTo>
                <a:cubicBezTo>
                  <a:pt x="4845477" y="814881"/>
                  <a:pt x="4855780" y="765398"/>
                  <a:pt x="4871545" y="718101"/>
                </a:cubicBezTo>
                <a:cubicBezTo>
                  <a:pt x="4861035" y="644529"/>
                  <a:pt x="4869802" y="565472"/>
                  <a:pt x="4840014" y="497384"/>
                </a:cubicBezTo>
                <a:cubicBezTo>
                  <a:pt x="4828671" y="471457"/>
                  <a:pt x="4789487" y="465853"/>
                  <a:pt x="4761187" y="465853"/>
                </a:cubicBezTo>
                <a:cubicBezTo>
                  <a:pt x="4686867" y="465853"/>
                  <a:pt x="4614042" y="486874"/>
                  <a:pt x="4540469" y="497384"/>
                </a:cubicBezTo>
                <a:cubicBezTo>
                  <a:pt x="4441355" y="568180"/>
                  <a:pt x="4394065" y="596492"/>
                  <a:pt x="4303987" y="686570"/>
                </a:cubicBezTo>
                <a:cubicBezTo>
                  <a:pt x="4264486" y="726071"/>
                  <a:pt x="4227484" y="768259"/>
                  <a:pt x="4193628" y="812695"/>
                </a:cubicBezTo>
                <a:cubicBezTo>
                  <a:pt x="4068158" y="977374"/>
                  <a:pt x="4080470" y="960183"/>
                  <a:pt x="4020207" y="1080708"/>
                </a:cubicBezTo>
                <a:cubicBezTo>
                  <a:pt x="4041228" y="1117494"/>
                  <a:pt x="4053310" y="1161108"/>
                  <a:pt x="4083269" y="1191067"/>
                </a:cubicBezTo>
                <a:cubicBezTo>
                  <a:pt x="4117268" y="1225066"/>
                  <a:pt x="4238248" y="1233476"/>
                  <a:pt x="4272456" y="1238363"/>
                </a:cubicBezTo>
                <a:cubicBezTo>
                  <a:pt x="4577256" y="1227853"/>
                  <a:pt x="4882401" y="1224741"/>
                  <a:pt x="5186856" y="1206832"/>
                </a:cubicBezTo>
                <a:cubicBezTo>
                  <a:pt x="5260588" y="1202495"/>
                  <a:pt x="5379672" y="1165255"/>
                  <a:pt x="5454869" y="1143770"/>
                </a:cubicBezTo>
                <a:cubicBezTo>
                  <a:pt x="5474669" y="1127930"/>
                  <a:pt x="5575622" y="1057936"/>
                  <a:pt x="5580994" y="1017646"/>
                </a:cubicBezTo>
                <a:cubicBezTo>
                  <a:pt x="5601559" y="863409"/>
                  <a:pt x="5516823" y="730540"/>
                  <a:pt x="5470635" y="591977"/>
                </a:cubicBezTo>
                <a:cubicBezTo>
                  <a:pt x="5434726" y="484251"/>
                  <a:pt x="5413619" y="433023"/>
                  <a:pt x="5391807" y="323963"/>
                </a:cubicBezTo>
                <a:cubicBezTo>
                  <a:pt x="5384520" y="287525"/>
                  <a:pt x="5381297" y="250391"/>
                  <a:pt x="5376042" y="213605"/>
                </a:cubicBezTo>
                <a:cubicBezTo>
                  <a:pt x="5386552" y="166308"/>
                  <a:pt x="5384372" y="114249"/>
                  <a:pt x="5407573" y="71715"/>
                </a:cubicBezTo>
                <a:cubicBezTo>
                  <a:pt x="5446690" y="0"/>
                  <a:pt x="5638754" y="70751"/>
                  <a:pt x="5644056" y="71715"/>
                </a:cubicBezTo>
                <a:cubicBezTo>
                  <a:pt x="5719976" y="125944"/>
                  <a:pt x="5819122" y="191296"/>
                  <a:pt x="5880538" y="260901"/>
                </a:cubicBezTo>
                <a:cubicBezTo>
                  <a:pt x="5922980" y="309001"/>
                  <a:pt x="5956458" y="364438"/>
                  <a:pt x="5990897" y="418557"/>
                </a:cubicBezTo>
                <a:cubicBezTo>
                  <a:pt x="6108410" y="603220"/>
                  <a:pt x="6090705" y="581366"/>
                  <a:pt x="6164318" y="765398"/>
                </a:cubicBezTo>
                <a:cubicBezTo>
                  <a:pt x="6172773" y="849951"/>
                  <a:pt x="6195297" y="948221"/>
                  <a:pt x="6164318" y="1033412"/>
                </a:cubicBezTo>
                <a:cubicBezTo>
                  <a:pt x="6155338" y="1058106"/>
                  <a:pt x="6136796" y="1079171"/>
                  <a:pt x="6117021" y="1096474"/>
                </a:cubicBezTo>
                <a:cubicBezTo>
                  <a:pt x="6093960" y="1116652"/>
                  <a:pt x="6064470" y="1128005"/>
                  <a:pt x="6038194" y="1143770"/>
                </a:cubicBezTo>
                <a:cubicBezTo>
                  <a:pt x="5954111" y="1138515"/>
                  <a:pt x="5869134" y="1141315"/>
                  <a:pt x="5785945" y="1128005"/>
                </a:cubicBezTo>
                <a:cubicBezTo>
                  <a:pt x="5736716" y="1120128"/>
                  <a:pt x="5688046" y="1104169"/>
                  <a:pt x="5644056" y="1080708"/>
                </a:cubicBezTo>
                <a:cubicBezTo>
                  <a:pt x="5529533" y="1019629"/>
                  <a:pt x="5409988" y="961987"/>
                  <a:pt x="5312980" y="875757"/>
                </a:cubicBezTo>
                <a:cubicBezTo>
                  <a:pt x="5265683" y="833715"/>
                  <a:pt x="5215836" y="794378"/>
                  <a:pt x="5171090" y="749632"/>
                </a:cubicBezTo>
                <a:cubicBezTo>
                  <a:pt x="5112502" y="691044"/>
                  <a:pt x="5027217" y="586783"/>
                  <a:pt x="4981904" y="513150"/>
                </a:cubicBezTo>
                <a:cubicBezTo>
                  <a:pt x="4963428" y="483127"/>
                  <a:pt x="4950373" y="450088"/>
                  <a:pt x="4934607" y="418557"/>
                </a:cubicBezTo>
                <a:cubicBezTo>
                  <a:pt x="4939862" y="392281"/>
                  <a:pt x="4939490" y="364216"/>
                  <a:pt x="4950373" y="339729"/>
                </a:cubicBezTo>
                <a:cubicBezTo>
                  <a:pt x="4961045" y="315718"/>
                  <a:pt x="4975138" y="290186"/>
                  <a:pt x="4997669" y="276667"/>
                </a:cubicBezTo>
                <a:cubicBezTo>
                  <a:pt x="5048791" y="245994"/>
                  <a:pt x="5180781" y="236042"/>
                  <a:pt x="5234152" y="229370"/>
                </a:cubicBezTo>
                <a:cubicBezTo>
                  <a:pt x="5344511" y="245136"/>
                  <a:pt x="5456487" y="252112"/>
                  <a:pt x="5565228" y="276667"/>
                </a:cubicBezTo>
                <a:cubicBezTo>
                  <a:pt x="5620438" y="289134"/>
                  <a:pt x="5672259" y="314417"/>
                  <a:pt x="5722883" y="339729"/>
                </a:cubicBezTo>
                <a:cubicBezTo>
                  <a:pt x="5852022" y="404299"/>
                  <a:pt x="5920207" y="458225"/>
                  <a:pt x="6022428" y="560446"/>
                </a:cubicBezTo>
                <a:cubicBezTo>
                  <a:pt x="6061929" y="599947"/>
                  <a:pt x="6101139" y="640536"/>
                  <a:pt x="6132787" y="686570"/>
                </a:cubicBezTo>
                <a:cubicBezTo>
                  <a:pt x="6197562" y="780789"/>
                  <a:pt x="6200737" y="832245"/>
                  <a:pt x="6227380" y="938819"/>
                </a:cubicBezTo>
                <a:cubicBezTo>
                  <a:pt x="6204790" y="1063065"/>
                  <a:pt x="6230180" y="1110372"/>
                  <a:pt x="6132787" y="1175301"/>
                </a:cubicBezTo>
                <a:cubicBezTo>
                  <a:pt x="6109240" y="1190999"/>
                  <a:pt x="6080235" y="1196322"/>
                  <a:pt x="6053959" y="1206832"/>
                </a:cubicBezTo>
                <a:cubicBezTo>
                  <a:pt x="5938600" y="1197219"/>
                  <a:pt x="5857098" y="1225841"/>
                  <a:pt x="5785945" y="1128005"/>
                </a:cubicBezTo>
                <a:cubicBezTo>
                  <a:pt x="5762405" y="1095638"/>
                  <a:pt x="5754414" y="1054432"/>
                  <a:pt x="5738649" y="1017646"/>
                </a:cubicBezTo>
                <a:cubicBezTo>
                  <a:pt x="5792976" y="596612"/>
                  <a:pt x="5727097" y="632532"/>
                  <a:pt x="5880538" y="387026"/>
                </a:cubicBezTo>
                <a:cubicBezTo>
                  <a:pt x="5904498" y="348691"/>
                  <a:pt x="5925916" y="307076"/>
                  <a:pt x="5959366" y="276667"/>
                </a:cubicBezTo>
                <a:cubicBezTo>
                  <a:pt x="5985451" y="252953"/>
                  <a:pt x="6022428" y="245136"/>
                  <a:pt x="6053959" y="229370"/>
                </a:cubicBezTo>
                <a:cubicBezTo>
                  <a:pt x="6090745" y="234625"/>
                  <a:pt x="6130163" y="230498"/>
                  <a:pt x="6164318" y="245136"/>
                </a:cubicBezTo>
                <a:cubicBezTo>
                  <a:pt x="6239664" y="277427"/>
                  <a:pt x="6352390" y="398652"/>
                  <a:pt x="6400800" y="450088"/>
                </a:cubicBezTo>
                <a:cubicBezTo>
                  <a:pt x="6444170" y="496169"/>
                  <a:pt x="6487713" y="542309"/>
                  <a:pt x="6526925" y="591977"/>
                </a:cubicBezTo>
                <a:cubicBezTo>
                  <a:pt x="6723302" y="840720"/>
                  <a:pt x="6548030" y="661886"/>
                  <a:pt x="6747642" y="875757"/>
                </a:cubicBezTo>
                <a:cubicBezTo>
                  <a:pt x="6812447" y="945191"/>
                  <a:pt x="6867416" y="1006588"/>
                  <a:pt x="6952594" y="1049177"/>
                </a:cubicBezTo>
                <a:cubicBezTo>
                  <a:pt x="7021845" y="1083802"/>
                  <a:pt x="7082031" y="1085686"/>
                  <a:pt x="7157545" y="1096474"/>
                </a:cubicBezTo>
                <a:cubicBezTo>
                  <a:pt x="7199586" y="1091219"/>
                  <a:pt x="7243229" y="1093346"/>
                  <a:pt x="7283669" y="1080708"/>
                </a:cubicBezTo>
                <a:cubicBezTo>
                  <a:pt x="7328533" y="1066688"/>
                  <a:pt x="7368826" y="1040690"/>
                  <a:pt x="7409794" y="1017646"/>
                </a:cubicBezTo>
                <a:cubicBezTo>
                  <a:pt x="7453004" y="993340"/>
                  <a:pt x="7496256" y="968565"/>
                  <a:pt x="7535918" y="938819"/>
                </a:cubicBezTo>
                <a:cubicBezTo>
                  <a:pt x="7633454" y="865667"/>
                  <a:pt x="7695884" y="796509"/>
                  <a:pt x="7772400" y="702336"/>
                </a:cubicBezTo>
                <a:cubicBezTo>
                  <a:pt x="7828679" y="633070"/>
                  <a:pt x="7903351" y="529720"/>
                  <a:pt x="7945821" y="450088"/>
                </a:cubicBezTo>
                <a:cubicBezTo>
                  <a:pt x="7964655" y="414774"/>
                  <a:pt x="7977352" y="376515"/>
                  <a:pt x="7993118" y="339729"/>
                </a:cubicBezTo>
                <a:cubicBezTo>
                  <a:pt x="7998373" y="313453"/>
                  <a:pt x="8014138" y="287177"/>
                  <a:pt x="8008883" y="260901"/>
                </a:cubicBezTo>
                <a:cubicBezTo>
                  <a:pt x="7997783" y="205400"/>
                  <a:pt x="7979781" y="148526"/>
                  <a:pt x="7945821" y="103246"/>
                </a:cubicBezTo>
                <a:cubicBezTo>
                  <a:pt x="7921341" y="70606"/>
                  <a:pt x="7778343" y="59051"/>
                  <a:pt x="7756635" y="55950"/>
                </a:cubicBezTo>
                <a:cubicBezTo>
                  <a:pt x="7600620" y="64617"/>
                  <a:pt x="7479763" y="42994"/>
                  <a:pt x="7346731" y="119012"/>
                </a:cubicBezTo>
                <a:cubicBezTo>
                  <a:pt x="7311095" y="139375"/>
                  <a:pt x="7283669" y="171563"/>
                  <a:pt x="7252138" y="197839"/>
                </a:cubicBezTo>
                <a:cubicBezTo>
                  <a:pt x="7234258" y="239560"/>
                  <a:pt x="7173311" y="368944"/>
                  <a:pt x="7173311" y="418557"/>
                </a:cubicBezTo>
                <a:cubicBezTo>
                  <a:pt x="7173311" y="560978"/>
                  <a:pt x="7210918" y="775717"/>
                  <a:pt x="7330966" y="875757"/>
                </a:cubicBezTo>
                <a:cubicBezTo>
                  <a:pt x="7362497" y="902033"/>
                  <a:pt x="7389596" y="934804"/>
                  <a:pt x="7425559" y="954584"/>
                </a:cubicBezTo>
                <a:cubicBezTo>
                  <a:pt x="7495695" y="993159"/>
                  <a:pt x="7646276" y="1049177"/>
                  <a:pt x="7646276" y="1049177"/>
                </a:cubicBezTo>
                <a:cubicBezTo>
                  <a:pt x="7725104" y="1038667"/>
                  <a:pt x="7806679" y="1040801"/>
                  <a:pt x="7882759" y="1017646"/>
                </a:cubicBezTo>
                <a:cubicBezTo>
                  <a:pt x="7930188" y="1003211"/>
                  <a:pt x="7971241" y="971083"/>
                  <a:pt x="8008883" y="938819"/>
                </a:cubicBezTo>
                <a:cubicBezTo>
                  <a:pt x="8077494" y="880010"/>
                  <a:pt x="8148282" y="767372"/>
                  <a:pt x="8182304" y="686570"/>
                </a:cubicBezTo>
                <a:cubicBezTo>
                  <a:pt x="8203595" y="636004"/>
                  <a:pt x="8213835" y="581467"/>
                  <a:pt x="8229600" y="528915"/>
                </a:cubicBezTo>
                <a:cubicBezTo>
                  <a:pt x="8240061" y="434770"/>
                  <a:pt x="8266097" y="350493"/>
                  <a:pt x="8213835" y="260901"/>
                </a:cubicBezTo>
                <a:cubicBezTo>
                  <a:pt x="8196880" y="231835"/>
                  <a:pt x="8165104" y="212888"/>
                  <a:pt x="8135007" y="197839"/>
                </a:cubicBezTo>
                <a:cubicBezTo>
                  <a:pt x="8100788" y="180729"/>
                  <a:pt x="8061435" y="176818"/>
                  <a:pt x="8024649" y="166308"/>
                </a:cubicBezTo>
                <a:cubicBezTo>
                  <a:pt x="7924801" y="176818"/>
                  <a:pt x="7821889" y="171140"/>
                  <a:pt x="7725104" y="197839"/>
                </a:cubicBezTo>
                <a:cubicBezTo>
                  <a:pt x="7666025" y="214137"/>
                  <a:pt x="7618833" y="259032"/>
                  <a:pt x="7567449" y="292432"/>
                </a:cubicBezTo>
                <a:cubicBezTo>
                  <a:pt x="7390568" y="407405"/>
                  <a:pt x="7427828" y="384758"/>
                  <a:pt x="7283669" y="528915"/>
                </a:cubicBezTo>
                <a:cubicBezTo>
                  <a:pt x="7266962" y="566506"/>
                  <a:pt x="7189076" y="723977"/>
                  <a:pt x="7189076" y="781163"/>
                </a:cubicBezTo>
                <a:cubicBezTo>
                  <a:pt x="7189076" y="850284"/>
                  <a:pt x="7195554" y="921694"/>
                  <a:pt x="7220607" y="986115"/>
                </a:cubicBezTo>
                <a:cubicBezTo>
                  <a:pt x="7234075" y="1020748"/>
                  <a:pt x="7271814" y="1040084"/>
                  <a:pt x="7299435" y="1064943"/>
                </a:cubicBezTo>
                <a:cubicBezTo>
                  <a:pt x="7355703" y="1115584"/>
                  <a:pt x="7400640" y="1149040"/>
                  <a:pt x="7472856" y="1175301"/>
                </a:cubicBezTo>
                <a:cubicBezTo>
                  <a:pt x="7498039" y="1184458"/>
                  <a:pt x="7525407" y="1185812"/>
                  <a:pt x="7551683" y="1191067"/>
                </a:cubicBezTo>
                <a:cubicBezTo>
                  <a:pt x="7609490" y="1180557"/>
                  <a:pt x="7671275" y="1183086"/>
                  <a:pt x="7725104" y="1159536"/>
                </a:cubicBezTo>
                <a:cubicBezTo>
                  <a:pt x="7766718" y="1141330"/>
                  <a:pt x="7886814" y="972151"/>
                  <a:pt x="7898525" y="954584"/>
                </a:cubicBezTo>
                <a:cubicBezTo>
                  <a:pt x="7932520" y="903592"/>
                  <a:pt x="7962345" y="849928"/>
                  <a:pt x="7993118" y="796929"/>
                </a:cubicBezTo>
                <a:cubicBezTo>
                  <a:pt x="8056942" y="687009"/>
                  <a:pt x="8119639" y="576438"/>
                  <a:pt x="8182304" y="465853"/>
                </a:cubicBezTo>
                <a:cubicBezTo>
                  <a:pt x="8221664" y="396394"/>
                  <a:pt x="8271652" y="295048"/>
                  <a:pt x="8324194" y="229370"/>
                </a:cubicBezTo>
                <a:cubicBezTo>
                  <a:pt x="8342765" y="206157"/>
                  <a:pt x="8363474" y="184145"/>
                  <a:pt x="8387256" y="166308"/>
                </a:cubicBezTo>
                <a:cubicBezTo>
                  <a:pt x="8406057" y="152207"/>
                  <a:pt x="8429297" y="145287"/>
                  <a:pt x="8450318" y="134777"/>
                </a:cubicBezTo>
                <a:cubicBezTo>
                  <a:pt x="8508125" y="150543"/>
                  <a:pt x="8568333" y="159260"/>
                  <a:pt x="8623738" y="182074"/>
                </a:cubicBezTo>
                <a:cubicBezTo>
                  <a:pt x="8722895" y="222904"/>
                  <a:pt x="8884852" y="411657"/>
                  <a:pt x="8923283" y="450088"/>
                </a:cubicBezTo>
                <a:cubicBezTo>
                  <a:pt x="9037592" y="564397"/>
                  <a:pt x="9035975" y="552373"/>
                  <a:pt x="9128235" y="686570"/>
                </a:cubicBezTo>
                <a:cubicBezTo>
                  <a:pt x="9156322" y="727424"/>
                  <a:pt x="9183450" y="769102"/>
                  <a:pt x="9207063" y="812695"/>
                </a:cubicBezTo>
                <a:cubicBezTo>
                  <a:pt x="9251837" y="895355"/>
                  <a:pt x="9333187" y="1064943"/>
                  <a:pt x="9333187" y="1064943"/>
                </a:cubicBezTo>
                <a:cubicBezTo>
                  <a:pt x="9343094" y="1134295"/>
                  <a:pt x="9369175" y="1251212"/>
                  <a:pt x="9333187" y="1317191"/>
                </a:cubicBezTo>
                <a:cubicBezTo>
                  <a:pt x="9319635" y="1342036"/>
                  <a:pt x="9280635" y="1338212"/>
                  <a:pt x="9254359" y="1348722"/>
                </a:cubicBezTo>
                <a:cubicBezTo>
                  <a:pt x="9191297" y="1332957"/>
                  <a:pt x="9125082" y="1326651"/>
                  <a:pt x="9065173" y="1301426"/>
                </a:cubicBezTo>
                <a:cubicBezTo>
                  <a:pt x="9023509" y="1283883"/>
                  <a:pt x="8989138" y="1252018"/>
                  <a:pt x="8954814" y="1222598"/>
                </a:cubicBezTo>
                <a:cubicBezTo>
                  <a:pt x="8915315" y="1188741"/>
                  <a:pt x="8877262" y="1152615"/>
                  <a:pt x="8844456" y="1112239"/>
                </a:cubicBezTo>
                <a:cubicBezTo>
                  <a:pt x="8766447" y="1016227"/>
                  <a:pt x="8715513" y="911829"/>
                  <a:pt x="8671035" y="796929"/>
                </a:cubicBezTo>
                <a:cubicBezTo>
                  <a:pt x="8630836" y="693083"/>
                  <a:pt x="8610475" y="581218"/>
                  <a:pt x="8560676" y="481619"/>
                </a:cubicBezTo>
                <a:cubicBezTo>
                  <a:pt x="8550166" y="460598"/>
                  <a:pt x="8517053" y="398404"/>
                  <a:pt x="8529145" y="418557"/>
                </a:cubicBezTo>
                <a:cubicBezTo>
                  <a:pt x="8572742" y="491218"/>
                  <a:pt x="8613573" y="565505"/>
                  <a:pt x="8655269" y="639274"/>
                </a:cubicBezTo>
                <a:cubicBezTo>
                  <a:pt x="8681892" y="686376"/>
                  <a:pt x="8705421" y="735282"/>
                  <a:pt x="8734097" y="781163"/>
                </a:cubicBezTo>
                <a:cubicBezTo>
                  <a:pt x="8859331" y="981537"/>
                  <a:pt x="8772981" y="830290"/>
                  <a:pt x="8875987" y="1049177"/>
                </a:cubicBezTo>
                <a:cubicBezTo>
                  <a:pt x="8963447" y="1235028"/>
                  <a:pt x="8920204" y="1109344"/>
                  <a:pt x="8970580" y="1285660"/>
                </a:cubicBezTo>
                <a:cubicBezTo>
                  <a:pt x="8975835" y="1322446"/>
                  <a:pt x="8986345" y="1358859"/>
                  <a:pt x="8986345" y="1396019"/>
                </a:cubicBezTo>
                <a:cubicBezTo>
                  <a:pt x="8986345" y="1452030"/>
                  <a:pt x="8959466" y="1512322"/>
                  <a:pt x="8923283" y="1553674"/>
                </a:cubicBezTo>
                <a:cubicBezTo>
                  <a:pt x="8905980" y="1573448"/>
                  <a:pt x="8884617" y="1591211"/>
                  <a:pt x="8860221" y="1600970"/>
                </a:cubicBezTo>
                <a:cubicBezTo>
                  <a:pt x="8830541" y="1612842"/>
                  <a:pt x="8797159" y="1611481"/>
                  <a:pt x="8765628" y="1616736"/>
                </a:cubicBezTo>
                <a:cubicBezTo>
                  <a:pt x="8601704" y="1604126"/>
                  <a:pt x="8568611" y="1620704"/>
                  <a:pt x="8434552" y="1553674"/>
                </a:cubicBezTo>
                <a:cubicBezTo>
                  <a:pt x="8297089" y="1484942"/>
                  <a:pt x="8305138" y="1462755"/>
                  <a:pt x="8182304" y="1364488"/>
                </a:cubicBezTo>
                <a:cubicBezTo>
                  <a:pt x="8076274" y="1279664"/>
                  <a:pt x="7931578" y="1147693"/>
                  <a:pt x="7788166" y="1096474"/>
                </a:cubicBezTo>
                <a:cubicBezTo>
                  <a:pt x="7758062" y="1085723"/>
                  <a:pt x="7725104" y="1085963"/>
                  <a:pt x="7693573" y="1080708"/>
                </a:cubicBezTo>
                <a:cubicBezTo>
                  <a:pt x="7667297" y="1096474"/>
                  <a:pt x="7635103" y="1105102"/>
                  <a:pt x="7614745" y="1128005"/>
                </a:cubicBezTo>
                <a:cubicBezTo>
                  <a:pt x="7585611" y="1160781"/>
                  <a:pt x="7531120" y="1319475"/>
                  <a:pt x="7520152" y="1348722"/>
                </a:cubicBezTo>
                <a:cubicBezTo>
                  <a:pt x="7535918" y="1522143"/>
                  <a:pt x="7532553" y="1698381"/>
                  <a:pt x="7567449" y="1868984"/>
                </a:cubicBezTo>
                <a:cubicBezTo>
                  <a:pt x="7589934" y="1978911"/>
                  <a:pt x="7706296" y="2100304"/>
                  <a:pt x="7788166" y="2168529"/>
                </a:cubicBezTo>
                <a:cubicBezTo>
                  <a:pt x="7888784" y="2252378"/>
                  <a:pt x="7995376" y="2314631"/>
                  <a:pt x="8119242" y="2357715"/>
                </a:cubicBezTo>
                <a:cubicBezTo>
                  <a:pt x="8180637" y="2379070"/>
                  <a:pt x="8244386" y="2393874"/>
                  <a:pt x="8308428" y="2405012"/>
                </a:cubicBezTo>
                <a:cubicBezTo>
                  <a:pt x="8365615" y="2414958"/>
                  <a:pt x="8424042" y="2415522"/>
                  <a:pt x="8481849" y="2420777"/>
                </a:cubicBezTo>
                <a:cubicBezTo>
                  <a:pt x="8539656" y="2415522"/>
                  <a:pt x="8598802" y="2418456"/>
                  <a:pt x="8655269" y="2405012"/>
                </a:cubicBezTo>
                <a:cubicBezTo>
                  <a:pt x="8710330" y="2391902"/>
                  <a:pt x="8762838" y="2368311"/>
                  <a:pt x="8812925" y="2341950"/>
                </a:cubicBezTo>
                <a:cubicBezTo>
                  <a:pt x="8931594" y="2279493"/>
                  <a:pt x="8996944" y="2223317"/>
                  <a:pt x="9065173" y="2105467"/>
                </a:cubicBezTo>
                <a:cubicBezTo>
                  <a:pt x="9093532" y="2056484"/>
                  <a:pt x="9107214" y="2000364"/>
                  <a:pt x="9128235" y="1947812"/>
                </a:cubicBezTo>
                <a:cubicBezTo>
                  <a:pt x="9136903" y="1852463"/>
                  <a:pt x="9161607" y="1696319"/>
                  <a:pt x="9128235" y="1600970"/>
                </a:cubicBezTo>
                <a:cubicBezTo>
                  <a:pt x="9109457" y="1547318"/>
                  <a:pt x="9069778" y="1502960"/>
                  <a:pt x="9033642" y="1459081"/>
                </a:cubicBezTo>
                <a:cubicBezTo>
                  <a:pt x="8967262" y="1378477"/>
                  <a:pt x="8861439" y="1283988"/>
                  <a:pt x="8765628" y="1238363"/>
                </a:cubicBezTo>
                <a:cubicBezTo>
                  <a:pt x="8639564" y="1178332"/>
                  <a:pt x="8536783" y="1168090"/>
                  <a:pt x="8403021" y="1143770"/>
                </a:cubicBezTo>
                <a:cubicBezTo>
                  <a:pt x="8287407" y="1159536"/>
                  <a:pt x="8169162" y="1161910"/>
                  <a:pt x="8056180" y="1191067"/>
                </a:cubicBezTo>
                <a:cubicBezTo>
                  <a:pt x="8003791" y="1204587"/>
                  <a:pt x="7956282" y="1235777"/>
                  <a:pt x="7914290" y="1269895"/>
                </a:cubicBezTo>
                <a:cubicBezTo>
                  <a:pt x="7870934" y="1305122"/>
                  <a:pt x="7834279" y="1349118"/>
                  <a:pt x="7803931" y="1396019"/>
                </a:cubicBezTo>
                <a:cubicBezTo>
                  <a:pt x="7745561" y="1486226"/>
                  <a:pt x="7720882" y="1611193"/>
                  <a:pt x="7693573" y="1711329"/>
                </a:cubicBezTo>
                <a:cubicBezTo>
                  <a:pt x="7704083" y="1879495"/>
                  <a:pt x="7704707" y="2048571"/>
                  <a:pt x="7725104" y="2215826"/>
                </a:cubicBezTo>
                <a:cubicBezTo>
                  <a:pt x="7733567" y="2285224"/>
                  <a:pt x="7792053" y="2410195"/>
                  <a:pt x="7835463" y="2468074"/>
                </a:cubicBezTo>
                <a:cubicBezTo>
                  <a:pt x="7857759" y="2497801"/>
                  <a:pt x="7885530" y="2523370"/>
                  <a:pt x="7914290" y="2546901"/>
                </a:cubicBezTo>
                <a:cubicBezTo>
                  <a:pt x="7998334" y="2615665"/>
                  <a:pt x="8006439" y="2609148"/>
                  <a:pt x="8103476" y="2641495"/>
                </a:cubicBezTo>
                <a:cubicBezTo>
                  <a:pt x="8129752" y="2636240"/>
                  <a:pt x="8157817" y="2636612"/>
                  <a:pt x="8182304" y="2625729"/>
                </a:cubicBezTo>
                <a:cubicBezTo>
                  <a:pt x="8256568" y="2592722"/>
                  <a:pt x="8268920" y="2537214"/>
                  <a:pt x="8308428" y="2468074"/>
                </a:cubicBezTo>
                <a:cubicBezTo>
                  <a:pt x="8318938" y="2415522"/>
                  <a:pt x="8339959" y="2364011"/>
                  <a:pt x="8339959" y="2310419"/>
                </a:cubicBezTo>
                <a:cubicBezTo>
                  <a:pt x="8339959" y="2157293"/>
                  <a:pt x="8333996" y="1873817"/>
                  <a:pt x="8245366" y="1711329"/>
                </a:cubicBezTo>
                <a:cubicBezTo>
                  <a:pt x="8213140" y="1652248"/>
                  <a:pt x="8166830" y="1601262"/>
                  <a:pt x="8119242" y="1553674"/>
                </a:cubicBezTo>
                <a:cubicBezTo>
                  <a:pt x="8082082" y="1516514"/>
                  <a:pt x="8041140" y="1480424"/>
                  <a:pt x="7993118" y="1459081"/>
                </a:cubicBezTo>
                <a:cubicBezTo>
                  <a:pt x="7944145" y="1437315"/>
                  <a:pt x="7888015" y="1438060"/>
                  <a:pt x="7835463" y="1427550"/>
                </a:cubicBezTo>
                <a:cubicBezTo>
                  <a:pt x="7719849" y="1432805"/>
                  <a:pt x="7602372" y="1421987"/>
                  <a:pt x="7488621" y="1443315"/>
                </a:cubicBezTo>
                <a:cubicBezTo>
                  <a:pt x="7430873" y="1454143"/>
                  <a:pt x="7380642" y="1490768"/>
                  <a:pt x="7330966" y="1522143"/>
                </a:cubicBezTo>
                <a:cubicBezTo>
                  <a:pt x="7280306" y="1554139"/>
                  <a:pt x="7230057" y="1588789"/>
                  <a:pt x="7189076" y="1632501"/>
                </a:cubicBezTo>
                <a:cubicBezTo>
                  <a:pt x="7108896" y="1718026"/>
                  <a:pt x="7062558" y="1844626"/>
                  <a:pt x="7015656" y="1947812"/>
                </a:cubicBezTo>
                <a:cubicBezTo>
                  <a:pt x="7010401" y="2010874"/>
                  <a:pt x="6999890" y="2073717"/>
                  <a:pt x="6999890" y="2136998"/>
                </a:cubicBezTo>
                <a:cubicBezTo>
                  <a:pt x="6999890" y="2521596"/>
                  <a:pt x="6989825" y="2449270"/>
                  <a:pt x="7031421" y="2657260"/>
                </a:cubicBezTo>
                <a:cubicBezTo>
                  <a:pt x="7026166" y="2683536"/>
                  <a:pt x="7039623" y="2724104"/>
                  <a:pt x="7015656" y="2736088"/>
                </a:cubicBezTo>
                <a:cubicBezTo>
                  <a:pt x="6995714" y="2746059"/>
                  <a:pt x="6983172" y="2705455"/>
                  <a:pt x="6968359" y="2688791"/>
                </a:cubicBezTo>
                <a:cubicBezTo>
                  <a:pt x="6941091" y="2658114"/>
                  <a:pt x="6913513" y="2627507"/>
                  <a:pt x="6889531" y="2594198"/>
                </a:cubicBezTo>
                <a:cubicBezTo>
                  <a:pt x="6712129" y="2347806"/>
                  <a:pt x="6648169" y="2193003"/>
                  <a:pt x="6400800" y="1995108"/>
                </a:cubicBezTo>
                <a:cubicBezTo>
                  <a:pt x="6159918" y="1802403"/>
                  <a:pt x="6289617" y="1893287"/>
                  <a:pt x="5943600" y="1695563"/>
                </a:cubicBezTo>
                <a:cubicBezTo>
                  <a:pt x="5842581" y="1637838"/>
                  <a:pt x="5645367" y="1539547"/>
                  <a:pt x="5580994" y="1459081"/>
                </a:cubicBezTo>
                <a:cubicBezTo>
                  <a:pt x="5498789" y="1356325"/>
                  <a:pt x="5535244" y="1409108"/>
                  <a:pt x="5470635" y="1301426"/>
                </a:cubicBezTo>
                <a:cubicBezTo>
                  <a:pt x="5475890" y="1254129"/>
                  <a:pt x="5468097" y="1203463"/>
                  <a:pt x="5486400" y="1159536"/>
                </a:cubicBezTo>
                <a:cubicBezTo>
                  <a:pt x="5496506" y="1135281"/>
                  <a:pt x="5525961" y="1123990"/>
                  <a:pt x="5549463" y="1112239"/>
                </a:cubicBezTo>
                <a:cubicBezTo>
                  <a:pt x="5624345" y="1074798"/>
                  <a:pt x="5687440" y="1075285"/>
                  <a:pt x="5770180" y="1064943"/>
                </a:cubicBezTo>
                <a:cubicBezTo>
                  <a:pt x="5875283" y="1070198"/>
                  <a:pt x="5981179" y="1066800"/>
                  <a:pt x="6085490" y="1080708"/>
                </a:cubicBezTo>
                <a:cubicBezTo>
                  <a:pt x="6139874" y="1087959"/>
                  <a:pt x="6191662" y="1109038"/>
                  <a:pt x="6243145" y="1128005"/>
                </a:cubicBezTo>
                <a:cubicBezTo>
                  <a:pt x="6335523" y="1162039"/>
                  <a:pt x="6422246" y="1202374"/>
                  <a:pt x="6495394" y="1269895"/>
                </a:cubicBezTo>
                <a:cubicBezTo>
                  <a:pt x="6581574" y="1349446"/>
                  <a:pt x="6597418" y="1393258"/>
                  <a:pt x="6653049" y="1490612"/>
                </a:cubicBezTo>
                <a:cubicBezTo>
                  <a:pt x="6663559" y="1532653"/>
                  <a:pt x="6686312" y="1573435"/>
                  <a:pt x="6684580" y="1616736"/>
                </a:cubicBezTo>
                <a:cubicBezTo>
                  <a:pt x="6680954" y="1707382"/>
                  <a:pt x="6665971" y="1798687"/>
                  <a:pt x="6637283" y="1884750"/>
                </a:cubicBezTo>
                <a:cubicBezTo>
                  <a:pt x="6622987" y="1927637"/>
                  <a:pt x="6590422" y="1963142"/>
                  <a:pt x="6558456" y="1995108"/>
                </a:cubicBezTo>
                <a:cubicBezTo>
                  <a:pt x="6526490" y="2027074"/>
                  <a:pt x="6486862" y="2050677"/>
                  <a:pt x="6448097" y="2073936"/>
                </a:cubicBezTo>
                <a:cubicBezTo>
                  <a:pt x="6341401" y="2137954"/>
                  <a:pt x="6298662" y="2144769"/>
                  <a:pt x="6180083" y="2184295"/>
                </a:cubicBezTo>
                <a:cubicBezTo>
                  <a:pt x="6043449" y="2168529"/>
                  <a:pt x="5904065" y="2168501"/>
                  <a:pt x="5770180" y="2136998"/>
                </a:cubicBezTo>
                <a:cubicBezTo>
                  <a:pt x="5685599" y="2117096"/>
                  <a:pt x="5595570" y="2013130"/>
                  <a:pt x="5549463" y="1947812"/>
                </a:cubicBezTo>
                <a:cubicBezTo>
                  <a:pt x="5477068" y="1845254"/>
                  <a:pt x="5423378" y="1732447"/>
                  <a:pt x="5376042" y="1616736"/>
                </a:cubicBezTo>
                <a:cubicBezTo>
                  <a:pt x="5352752" y="1559805"/>
                  <a:pt x="5331630" y="1501930"/>
                  <a:pt x="5312980" y="1443315"/>
                </a:cubicBezTo>
                <a:cubicBezTo>
                  <a:pt x="5294813" y="1386218"/>
                  <a:pt x="5281449" y="1327702"/>
                  <a:pt x="5265683" y="1269895"/>
                </a:cubicBezTo>
                <a:cubicBezTo>
                  <a:pt x="5319656" y="1013523"/>
                  <a:pt x="5239262" y="900119"/>
                  <a:pt x="5486400" y="1001881"/>
                </a:cubicBezTo>
                <a:cubicBezTo>
                  <a:pt x="5553427" y="1029480"/>
                  <a:pt x="5656035" y="1131470"/>
                  <a:pt x="5691352" y="1191067"/>
                </a:cubicBezTo>
                <a:cubicBezTo>
                  <a:pt x="5751258" y="1292159"/>
                  <a:pt x="5849007" y="1506377"/>
                  <a:pt x="5849007" y="1506377"/>
                </a:cubicBezTo>
                <a:cubicBezTo>
                  <a:pt x="5859517" y="1558929"/>
                  <a:pt x="5882521" y="1610476"/>
                  <a:pt x="5880538" y="1664032"/>
                </a:cubicBezTo>
                <a:cubicBezTo>
                  <a:pt x="5877180" y="1754688"/>
                  <a:pt x="5861930" y="1845983"/>
                  <a:pt x="5833242" y="1932046"/>
                </a:cubicBezTo>
                <a:cubicBezTo>
                  <a:pt x="5818946" y="1974933"/>
                  <a:pt x="5784961" y="2009081"/>
                  <a:pt x="5754414" y="2042405"/>
                </a:cubicBezTo>
                <a:cubicBezTo>
                  <a:pt x="5714953" y="2085453"/>
                  <a:pt x="5604947" y="2165800"/>
                  <a:pt x="5549463" y="2184295"/>
                </a:cubicBezTo>
                <a:cubicBezTo>
                  <a:pt x="5509268" y="2197693"/>
                  <a:pt x="5465380" y="2194805"/>
                  <a:pt x="5423338" y="2200060"/>
                </a:cubicBezTo>
                <a:cubicBezTo>
                  <a:pt x="5334000" y="2194805"/>
                  <a:pt x="5243207" y="2201195"/>
                  <a:pt x="5155325" y="2184295"/>
                </a:cubicBezTo>
                <a:cubicBezTo>
                  <a:pt x="5046288" y="2163326"/>
                  <a:pt x="4961831" y="2085394"/>
                  <a:pt x="4887311" y="2010874"/>
                </a:cubicBezTo>
                <a:cubicBezTo>
                  <a:pt x="4847810" y="1971373"/>
                  <a:pt x="4810886" y="1929125"/>
                  <a:pt x="4776952" y="1884750"/>
                </a:cubicBezTo>
                <a:cubicBezTo>
                  <a:pt x="4704064" y="1789436"/>
                  <a:pt x="4668272" y="1722850"/>
                  <a:pt x="4619297" y="1616736"/>
                </a:cubicBezTo>
                <a:cubicBezTo>
                  <a:pt x="4607438" y="1591041"/>
                  <a:pt x="4587766" y="1509608"/>
                  <a:pt x="4587766" y="1537908"/>
                </a:cubicBezTo>
                <a:cubicBezTo>
                  <a:pt x="4587766" y="1635834"/>
                  <a:pt x="4646159" y="1714570"/>
                  <a:pt x="4698125" y="1790157"/>
                </a:cubicBezTo>
                <a:cubicBezTo>
                  <a:pt x="4741621" y="1853424"/>
                  <a:pt x="4848059" y="1991056"/>
                  <a:pt x="4903076" y="2042405"/>
                </a:cubicBezTo>
                <a:cubicBezTo>
                  <a:pt x="4941494" y="2078262"/>
                  <a:pt x="4985079" y="2108449"/>
                  <a:pt x="5029200" y="2136998"/>
                </a:cubicBezTo>
                <a:cubicBezTo>
                  <a:pt x="5101534" y="2183802"/>
                  <a:pt x="5210723" y="2241499"/>
                  <a:pt x="5297214" y="2263122"/>
                </a:cubicBezTo>
                <a:cubicBezTo>
                  <a:pt x="5338318" y="2273398"/>
                  <a:pt x="5381297" y="2273633"/>
                  <a:pt x="5423338" y="2278888"/>
                </a:cubicBezTo>
                <a:cubicBezTo>
                  <a:pt x="5491655" y="2263122"/>
                  <a:pt x="5565579" y="2262947"/>
                  <a:pt x="5628290" y="2231591"/>
                </a:cubicBezTo>
                <a:cubicBezTo>
                  <a:pt x="5669223" y="2211125"/>
                  <a:pt x="5699690" y="2068403"/>
                  <a:pt x="5707118" y="2042405"/>
                </a:cubicBezTo>
                <a:cubicBezTo>
                  <a:pt x="5686097" y="1942557"/>
                  <a:pt x="5676323" y="1839661"/>
                  <a:pt x="5644056" y="1742860"/>
                </a:cubicBezTo>
                <a:cubicBezTo>
                  <a:pt x="5623233" y="1680392"/>
                  <a:pt x="5587736" y="1623021"/>
                  <a:pt x="5549463" y="1569439"/>
                </a:cubicBezTo>
                <a:cubicBezTo>
                  <a:pt x="5472929" y="1462292"/>
                  <a:pt x="5350335" y="1348593"/>
                  <a:pt x="5234152" y="1285660"/>
                </a:cubicBezTo>
                <a:cubicBezTo>
                  <a:pt x="5169791" y="1250798"/>
                  <a:pt x="5099879" y="1225861"/>
                  <a:pt x="5029200" y="1206832"/>
                </a:cubicBezTo>
                <a:cubicBezTo>
                  <a:pt x="4962456" y="1188862"/>
                  <a:pt x="4892566" y="1185811"/>
                  <a:pt x="4824249" y="1175301"/>
                </a:cubicBezTo>
                <a:cubicBezTo>
                  <a:pt x="4761187" y="1185811"/>
                  <a:pt x="4696225" y="1188217"/>
                  <a:pt x="4635063" y="1206832"/>
                </a:cubicBezTo>
                <a:cubicBezTo>
                  <a:pt x="4574316" y="1225320"/>
                  <a:pt x="4513662" y="1249246"/>
                  <a:pt x="4461642" y="1285660"/>
                </a:cubicBezTo>
                <a:cubicBezTo>
                  <a:pt x="4365683" y="1352831"/>
                  <a:pt x="4258979" y="1497292"/>
                  <a:pt x="4209394" y="1600970"/>
                </a:cubicBezTo>
                <a:cubicBezTo>
                  <a:pt x="4180714" y="1660938"/>
                  <a:pt x="4167352" y="1727095"/>
                  <a:pt x="4146331" y="1790157"/>
                </a:cubicBezTo>
                <a:cubicBezTo>
                  <a:pt x="4128123" y="2026862"/>
                  <a:pt x="4112479" y="2084816"/>
                  <a:pt x="4162097" y="2357715"/>
                </a:cubicBezTo>
                <a:cubicBezTo>
                  <a:pt x="4172222" y="2413402"/>
                  <a:pt x="4201059" y="2464157"/>
                  <a:pt x="4225159" y="2515370"/>
                </a:cubicBezTo>
                <a:cubicBezTo>
                  <a:pt x="4243199" y="2553706"/>
                  <a:pt x="4262800" y="2591834"/>
                  <a:pt x="4288221" y="2625729"/>
                </a:cubicBezTo>
                <a:cubicBezTo>
                  <a:pt x="4343037" y="2698817"/>
                  <a:pt x="4372853" y="2708039"/>
                  <a:pt x="4445876" y="2751853"/>
                </a:cubicBezTo>
                <a:cubicBezTo>
                  <a:pt x="4503683" y="2741343"/>
                  <a:pt x="4566745" y="2746598"/>
                  <a:pt x="4619297" y="2720322"/>
                </a:cubicBezTo>
                <a:cubicBezTo>
                  <a:pt x="4671667" y="2694137"/>
                  <a:pt x="4758729" y="2516640"/>
                  <a:pt x="4776952" y="2483839"/>
                </a:cubicBezTo>
                <a:cubicBezTo>
                  <a:pt x="4806655" y="2365026"/>
                  <a:pt x="4855780" y="2196109"/>
                  <a:pt x="4855780" y="2073936"/>
                </a:cubicBezTo>
                <a:cubicBezTo>
                  <a:pt x="4855780" y="1947374"/>
                  <a:pt x="4848298" y="1819819"/>
                  <a:pt x="4824249" y="1695563"/>
                </a:cubicBezTo>
                <a:cubicBezTo>
                  <a:pt x="4814176" y="1643521"/>
                  <a:pt x="4754134" y="1560311"/>
                  <a:pt x="4698125" y="1537908"/>
                </a:cubicBezTo>
                <a:cubicBezTo>
                  <a:pt x="4668445" y="1526036"/>
                  <a:pt x="4635062" y="1527398"/>
                  <a:pt x="4603531" y="1522143"/>
                </a:cubicBezTo>
                <a:cubicBezTo>
                  <a:pt x="4545724" y="1537908"/>
                  <a:pt x="4484326" y="1543926"/>
                  <a:pt x="4430111" y="1569439"/>
                </a:cubicBezTo>
                <a:cubicBezTo>
                  <a:pt x="4392973" y="1586916"/>
                  <a:pt x="4363253" y="1618011"/>
                  <a:pt x="4335518" y="1648267"/>
                </a:cubicBezTo>
                <a:cubicBezTo>
                  <a:pt x="4276349" y="1712815"/>
                  <a:pt x="4206972" y="1839869"/>
                  <a:pt x="4177863" y="1916281"/>
                </a:cubicBezTo>
                <a:cubicBezTo>
                  <a:pt x="4156532" y="1972274"/>
                  <a:pt x="4146332" y="2031894"/>
                  <a:pt x="4130566" y="2089701"/>
                </a:cubicBezTo>
                <a:cubicBezTo>
                  <a:pt x="4109868" y="2317367"/>
                  <a:pt x="4098397" y="2286636"/>
                  <a:pt x="4162097" y="2562667"/>
                </a:cubicBezTo>
                <a:cubicBezTo>
                  <a:pt x="4182100" y="2649347"/>
                  <a:pt x="4210065" y="2682610"/>
                  <a:pt x="4272456" y="2736088"/>
                </a:cubicBezTo>
                <a:cubicBezTo>
                  <a:pt x="4286842" y="2748419"/>
                  <a:pt x="4302805" y="2759145"/>
                  <a:pt x="4319752" y="2767619"/>
                </a:cubicBezTo>
                <a:cubicBezTo>
                  <a:pt x="4334616" y="2775051"/>
                  <a:pt x="4351283" y="2778129"/>
                  <a:pt x="4367049" y="2783384"/>
                </a:cubicBezTo>
                <a:cubicBezTo>
                  <a:pt x="4361794" y="2725577"/>
                  <a:pt x="4362144" y="2666983"/>
                  <a:pt x="4351283" y="2609963"/>
                </a:cubicBezTo>
                <a:cubicBezTo>
                  <a:pt x="4327406" y="2484607"/>
                  <a:pt x="4265212" y="2358993"/>
                  <a:pt x="4209394" y="2247357"/>
                </a:cubicBezTo>
                <a:cubicBezTo>
                  <a:pt x="4174694" y="2177957"/>
                  <a:pt x="4141421" y="2107397"/>
                  <a:pt x="4099035" y="2042405"/>
                </a:cubicBezTo>
                <a:cubicBezTo>
                  <a:pt x="4036696" y="1946819"/>
                  <a:pt x="3945039" y="1832164"/>
                  <a:pt x="3831021" y="1790157"/>
                </a:cubicBezTo>
                <a:cubicBezTo>
                  <a:pt x="3781464" y="1771899"/>
                  <a:pt x="3725918" y="1779646"/>
                  <a:pt x="3673366" y="1774391"/>
                </a:cubicBezTo>
                <a:cubicBezTo>
                  <a:pt x="3626069" y="1779646"/>
                  <a:pt x="3575479" y="1772038"/>
                  <a:pt x="3531476" y="1790157"/>
                </a:cubicBezTo>
                <a:cubicBezTo>
                  <a:pt x="3482883" y="1810166"/>
                  <a:pt x="3444901" y="1850144"/>
                  <a:pt x="3405352" y="1884750"/>
                </a:cubicBezTo>
                <a:cubicBezTo>
                  <a:pt x="3307551" y="1970326"/>
                  <a:pt x="3233826" y="2054853"/>
                  <a:pt x="3168869" y="2168529"/>
                </a:cubicBezTo>
                <a:cubicBezTo>
                  <a:pt x="3126466" y="2242734"/>
                  <a:pt x="3051803" y="2432626"/>
                  <a:pt x="3026980" y="2515370"/>
                </a:cubicBezTo>
                <a:cubicBezTo>
                  <a:pt x="2893569" y="2960073"/>
                  <a:pt x="3091520" y="2394862"/>
                  <a:pt x="2948152" y="2767619"/>
                </a:cubicBezTo>
                <a:cubicBezTo>
                  <a:pt x="2935549" y="2800386"/>
                  <a:pt x="2912845" y="2891967"/>
                  <a:pt x="2885090" y="2925274"/>
                </a:cubicBezTo>
                <a:cubicBezTo>
                  <a:pt x="2852613" y="2964246"/>
                  <a:pt x="2803884" y="2963587"/>
                  <a:pt x="2758966" y="2972570"/>
                </a:cubicBezTo>
                <a:cubicBezTo>
                  <a:pt x="2732690" y="2967315"/>
                  <a:pt x="2705559" y="2965279"/>
                  <a:pt x="2680138" y="2956805"/>
                </a:cubicBezTo>
                <a:cubicBezTo>
                  <a:pt x="2586303" y="2925527"/>
                  <a:pt x="2536750" y="2894562"/>
                  <a:pt x="2459421" y="2830681"/>
                </a:cubicBezTo>
                <a:cubicBezTo>
                  <a:pt x="2373284" y="2759524"/>
                  <a:pt x="2275767" y="2698154"/>
                  <a:pt x="2207173" y="2609963"/>
                </a:cubicBezTo>
                <a:cubicBezTo>
                  <a:pt x="2170387" y="2562667"/>
                  <a:pt x="2131368" y="2517025"/>
                  <a:pt x="2096814" y="2468074"/>
                </a:cubicBezTo>
                <a:cubicBezTo>
                  <a:pt x="2025681" y="2367302"/>
                  <a:pt x="2009245" y="2324467"/>
                  <a:pt x="1954925" y="2215826"/>
                </a:cubicBezTo>
                <a:cubicBezTo>
                  <a:pt x="1944415" y="2173784"/>
                  <a:pt x="1921333" y="2132987"/>
                  <a:pt x="1923394" y="2089701"/>
                </a:cubicBezTo>
                <a:cubicBezTo>
                  <a:pt x="1927788" y="1997429"/>
                  <a:pt x="1967587" y="1852586"/>
                  <a:pt x="2033752" y="1774391"/>
                </a:cubicBezTo>
                <a:cubicBezTo>
                  <a:pt x="2096680" y="1700022"/>
                  <a:pt x="2200599" y="1641423"/>
                  <a:pt x="2286000" y="1600970"/>
                </a:cubicBezTo>
                <a:cubicBezTo>
                  <a:pt x="2337152" y="1576740"/>
                  <a:pt x="2388595" y="1551018"/>
                  <a:pt x="2443656" y="1537908"/>
                </a:cubicBezTo>
                <a:cubicBezTo>
                  <a:pt x="2500123" y="1524464"/>
                  <a:pt x="2559269" y="1527398"/>
                  <a:pt x="2617076" y="1522143"/>
                </a:cubicBezTo>
                <a:cubicBezTo>
                  <a:pt x="2737945" y="1532653"/>
                  <a:pt x="2860850" y="1529209"/>
                  <a:pt x="2979683" y="1553674"/>
                </a:cubicBezTo>
                <a:cubicBezTo>
                  <a:pt x="3041877" y="1566479"/>
                  <a:pt x="3099113" y="1599078"/>
                  <a:pt x="3153104" y="1632501"/>
                </a:cubicBezTo>
                <a:cubicBezTo>
                  <a:pt x="3256285" y="1696375"/>
                  <a:pt x="3359597" y="1794253"/>
                  <a:pt x="3421118" y="1900515"/>
                </a:cubicBezTo>
                <a:cubicBezTo>
                  <a:pt x="3449477" y="1949498"/>
                  <a:pt x="3463159" y="2005618"/>
                  <a:pt x="3484180" y="2058170"/>
                </a:cubicBezTo>
                <a:cubicBezTo>
                  <a:pt x="3489435" y="2105467"/>
                  <a:pt x="3502740" y="2152554"/>
                  <a:pt x="3499945" y="2200060"/>
                </a:cubicBezTo>
                <a:cubicBezTo>
                  <a:pt x="3494872" y="2286295"/>
                  <a:pt x="3447356" y="2390095"/>
                  <a:pt x="3389587" y="2452308"/>
                </a:cubicBezTo>
                <a:cubicBezTo>
                  <a:pt x="3353828" y="2490818"/>
                  <a:pt x="3308304" y="2519498"/>
                  <a:pt x="3263463" y="2546901"/>
                </a:cubicBezTo>
                <a:cubicBezTo>
                  <a:pt x="3156902" y="2612022"/>
                  <a:pt x="3055732" y="2651575"/>
                  <a:pt x="2932387" y="2673026"/>
                </a:cubicBezTo>
                <a:cubicBezTo>
                  <a:pt x="2870042" y="2683869"/>
                  <a:pt x="2806262" y="2683536"/>
                  <a:pt x="2743200" y="2688791"/>
                </a:cubicBezTo>
                <a:cubicBezTo>
                  <a:pt x="2617076" y="2673026"/>
                  <a:pt x="2488738" y="2669817"/>
                  <a:pt x="2364828" y="2641495"/>
                </a:cubicBezTo>
                <a:cubicBezTo>
                  <a:pt x="2244309" y="2613948"/>
                  <a:pt x="2119990" y="2518469"/>
                  <a:pt x="2033752" y="2436543"/>
                </a:cubicBezTo>
                <a:cubicBezTo>
                  <a:pt x="1885161" y="2295381"/>
                  <a:pt x="1852329" y="2235587"/>
                  <a:pt x="1749973" y="2058170"/>
                </a:cubicBezTo>
                <a:cubicBezTo>
                  <a:pt x="1711199" y="1990961"/>
                  <a:pt x="1673091" y="1923217"/>
                  <a:pt x="1639614" y="1853219"/>
                </a:cubicBezTo>
                <a:cubicBezTo>
                  <a:pt x="1615194" y="1802158"/>
                  <a:pt x="1599238" y="1747418"/>
                  <a:pt x="1576552" y="1695563"/>
                </a:cubicBezTo>
                <a:cubicBezTo>
                  <a:pt x="1499929" y="1520423"/>
                  <a:pt x="1550726" y="1665377"/>
                  <a:pt x="1513490" y="1553674"/>
                </a:cubicBezTo>
                <a:cubicBezTo>
                  <a:pt x="1529256" y="1548419"/>
                  <a:pt x="1544168" y="1537908"/>
                  <a:pt x="1560787" y="1537908"/>
                </a:cubicBezTo>
                <a:cubicBezTo>
                  <a:pt x="1582455" y="1537908"/>
                  <a:pt x="1603095" y="1547448"/>
                  <a:pt x="1623849" y="1553674"/>
                </a:cubicBezTo>
                <a:cubicBezTo>
                  <a:pt x="1726812" y="1584563"/>
                  <a:pt x="1730152" y="1586612"/>
                  <a:pt x="1828800" y="1648267"/>
                </a:cubicBezTo>
                <a:cubicBezTo>
                  <a:pt x="1890675" y="1686939"/>
                  <a:pt x="2039613" y="1787402"/>
                  <a:pt x="2096814" y="1837453"/>
                </a:cubicBezTo>
                <a:cubicBezTo>
                  <a:pt x="2141559" y="1876605"/>
                  <a:pt x="2183999" y="1918647"/>
                  <a:pt x="2222938" y="1963577"/>
                </a:cubicBezTo>
                <a:cubicBezTo>
                  <a:pt x="2298207" y="2050426"/>
                  <a:pt x="2313655" y="2097715"/>
                  <a:pt x="2364828" y="2200060"/>
                </a:cubicBezTo>
                <a:cubicBezTo>
                  <a:pt x="2370083" y="2231591"/>
                  <a:pt x="2380594" y="2262687"/>
                  <a:pt x="2380594" y="2294653"/>
                </a:cubicBezTo>
                <a:cubicBezTo>
                  <a:pt x="2380594" y="2326619"/>
                  <a:pt x="2379124" y="2360655"/>
                  <a:pt x="2364828" y="2389246"/>
                </a:cubicBezTo>
                <a:cubicBezTo>
                  <a:pt x="2335498" y="2447905"/>
                  <a:pt x="2258793" y="2473795"/>
                  <a:pt x="2207173" y="2499605"/>
                </a:cubicBezTo>
                <a:cubicBezTo>
                  <a:pt x="2086304" y="2489095"/>
                  <a:pt x="1963813" y="2490433"/>
                  <a:pt x="1844566" y="2468074"/>
                </a:cubicBezTo>
                <a:cubicBezTo>
                  <a:pt x="1769330" y="2453967"/>
                  <a:pt x="1615490" y="2354602"/>
                  <a:pt x="1560787" y="2310419"/>
                </a:cubicBezTo>
                <a:cubicBezTo>
                  <a:pt x="1468101" y="2235557"/>
                  <a:pt x="1382437" y="2152392"/>
                  <a:pt x="1292773" y="2073936"/>
                </a:cubicBezTo>
                <a:cubicBezTo>
                  <a:pt x="1256310" y="2042031"/>
                  <a:pt x="1222727" y="2006218"/>
                  <a:pt x="1182414" y="1979343"/>
                </a:cubicBezTo>
                <a:lnTo>
                  <a:pt x="1087821" y="1916281"/>
                </a:lnTo>
                <a:cubicBezTo>
                  <a:pt x="1051035" y="1932046"/>
                  <a:pt x="1005763" y="1935277"/>
                  <a:pt x="977463" y="1963577"/>
                </a:cubicBezTo>
                <a:cubicBezTo>
                  <a:pt x="939947" y="2001093"/>
                  <a:pt x="932207" y="2195412"/>
                  <a:pt x="930166" y="2215826"/>
                </a:cubicBezTo>
                <a:cubicBezTo>
                  <a:pt x="935421" y="2415522"/>
                  <a:pt x="938103" y="2615303"/>
                  <a:pt x="945931" y="2814915"/>
                </a:cubicBezTo>
                <a:cubicBezTo>
                  <a:pt x="949637" y="2909426"/>
                  <a:pt x="985959" y="3284294"/>
                  <a:pt x="993228" y="3335177"/>
                </a:cubicBezTo>
                <a:cubicBezTo>
                  <a:pt x="1003738" y="3408750"/>
                  <a:pt x="997157" y="3486891"/>
                  <a:pt x="1024759" y="3555895"/>
                </a:cubicBezTo>
                <a:cubicBezTo>
                  <a:pt x="1035269" y="3582171"/>
                  <a:pt x="1043634" y="3609410"/>
                  <a:pt x="1056290" y="3634722"/>
                </a:cubicBezTo>
                <a:cubicBezTo>
                  <a:pt x="1069994" y="3662130"/>
                  <a:pt x="1086589" y="3688054"/>
                  <a:pt x="1103587" y="3713550"/>
                </a:cubicBezTo>
                <a:cubicBezTo>
                  <a:pt x="1137837" y="3764925"/>
                  <a:pt x="1167243" y="3798161"/>
                  <a:pt x="1213945" y="3839674"/>
                </a:cubicBezTo>
                <a:cubicBezTo>
                  <a:pt x="1239095" y="3862030"/>
                  <a:pt x="1264384" y="3884670"/>
                  <a:pt x="1292773" y="3902736"/>
                </a:cubicBezTo>
                <a:cubicBezTo>
                  <a:pt x="1322514" y="3921662"/>
                  <a:pt x="1353922" y="3938884"/>
                  <a:pt x="1387366" y="3950032"/>
                </a:cubicBezTo>
                <a:cubicBezTo>
                  <a:pt x="1403779" y="3955503"/>
                  <a:pt x="1583807" y="3980347"/>
                  <a:pt x="1592318" y="3981563"/>
                </a:cubicBezTo>
                <a:cubicBezTo>
                  <a:pt x="1623849" y="3976308"/>
                  <a:pt x="1656359" y="3975199"/>
                  <a:pt x="1686911" y="3965798"/>
                </a:cubicBezTo>
                <a:cubicBezTo>
                  <a:pt x="1783207" y="3936168"/>
                  <a:pt x="1810265" y="3909837"/>
                  <a:pt x="1891863" y="3855439"/>
                </a:cubicBezTo>
                <a:cubicBezTo>
                  <a:pt x="1912884" y="3823908"/>
                  <a:pt x="1936959" y="3794212"/>
                  <a:pt x="1954925" y="3760846"/>
                </a:cubicBezTo>
                <a:cubicBezTo>
                  <a:pt x="1999345" y="3678351"/>
                  <a:pt x="2014112" y="3616016"/>
                  <a:pt x="2033752" y="3524363"/>
                </a:cubicBezTo>
                <a:cubicBezTo>
                  <a:pt x="2040450" y="3493107"/>
                  <a:pt x="2044263" y="3461301"/>
                  <a:pt x="2049518" y="3429770"/>
                </a:cubicBezTo>
                <a:cubicBezTo>
                  <a:pt x="2044263" y="3387729"/>
                  <a:pt x="2058049" y="3338356"/>
                  <a:pt x="2033752" y="3303646"/>
                </a:cubicBezTo>
                <a:cubicBezTo>
                  <a:pt x="1993987" y="3246839"/>
                  <a:pt x="1851009" y="3283134"/>
                  <a:pt x="1813035" y="3287881"/>
                </a:cubicBezTo>
                <a:cubicBezTo>
                  <a:pt x="1786759" y="3303646"/>
                  <a:pt x="1759310" y="3317605"/>
                  <a:pt x="1734207" y="3335177"/>
                </a:cubicBezTo>
                <a:cubicBezTo>
                  <a:pt x="1672179" y="3378596"/>
                  <a:pt x="1633325" y="3412627"/>
                  <a:pt x="1592318" y="3477067"/>
                </a:cubicBezTo>
                <a:cubicBezTo>
                  <a:pt x="1573392" y="3506808"/>
                  <a:pt x="1560787" y="3540129"/>
                  <a:pt x="1545021" y="3571660"/>
                </a:cubicBezTo>
                <a:cubicBezTo>
                  <a:pt x="1539766" y="3608446"/>
                  <a:pt x="1529256" y="3644859"/>
                  <a:pt x="1529256" y="3682019"/>
                </a:cubicBezTo>
                <a:cubicBezTo>
                  <a:pt x="1529256" y="3842328"/>
                  <a:pt x="1532237" y="3859697"/>
                  <a:pt x="1576552" y="3981563"/>
                </a:cubicBezTo>
                <a:cubicBezTo>
                  <a:pt x="1586223" y="4008159"/>
                  <a:pt x="1592385" y="4036844"/>
                  <a:pt x="1608083" y="4060391"/>
                </a:cubicBezTo>
                <a:cubicBezTo>
                  <a:pt x="1624573" y="4085126"/>
                  <a:pt x="1648773" y="4103877"/>
                  <a:pt x="1671145" y="4123453"/>
                </a:cubicBezTo>
                <a:cubicBezTo>
                  <a:pt x="1690920" y="4140756"/>
                  <a:pt x="1710196" y="4160078"/>
                  <a:pt x="1734207" y="4170750"/>
                </a:cubicBezTo>
                <a:cubicBezTo>
                  <a:pt x="1758694" y="4181633"/>
                  <a:pt x="1786759" y="4181260"/>
                  <a:pt x="1813035" y="4186515"/>
                </a:cubicBezTo>
                <a:cubicBezTo>
                  <a:pt x="1865587" y="4176005"/>
                  <a:pt x="1920931" y="4174888"/>
                  <a:pt x="1970690" y="4154984"/>
                </a:cubicBezTo>
                <a:cubicBezTo>
                  <a:pt x="2005417" y="4141093"/>
                  <a:pt x="2130308" y="4013642"/>
                  <a:pt x="2144111" y="3997329"/>
                </a:cubicBezTo>
                <a:cubicBezTo>
                  <a:pt x="2204149" y="3926375"/>
                  <a:pt x="2250663" y="3846664"/>
                  <a:pt x="2286000" y="3760846"/>
                </a:cubicBezTo>
                <a:cubicBezTo>
                  <a:pt x="2324821" y="3666568"/>
                  <a:pt x="2340486" y="3590202"/>
                  <a:pt x="2364828" y="3492832"/>
                </a:cubicBezTo>
                <a:cubicBezTo>
                  <a:pt x="2354318" y="3403494"/>
                  <a:pt x="2369164" y="3307313"/>
                  <a:pt x="2333297" y="3224819"/>
                </a:cubicBezTo>
                <a:cubicBezTo>
                  <a:pt x="2294650" y="3135932"/>
                  <a:pt x="2203168" y="3129425"/>
                  <a:pt x="2128345" y="3114460"/>
                </a:cubicBezTo>
                <a:cubicBezTo>
                  <a:pt x="2031273" y="3125246"/>
                  <a:pt x="1968277" y="3106647"/>
                  <a:pt x="1907628" y="3193288"/>
                </a:cubicBezTo>
                <a:cubicBezTo>
                  <a:pt x="1888568" y="3220516"/>
                  <a:pt x="1886607" y="3256350"/>
                  <a:pt x="1876097" y="3287881"/>
                </a:cubicBezTo>
                <a:cubicBezTo>
                  <a:pt x="1870842" y="3335177"/>
                  <a:pt x="1858746" y="3382209"/>
                  <a:pt x="1860331" y="3429770"/>
                </a:cubicBezTo>
                <a:cubicBezTo>
                  <a:pt x="1864024" y="3540567"/>
                  <a:pt x="1874211" y="3651402"/>
                  <a:pt x="1891863" y="3760846"/>
                </a:cubicBezTo>
                <a:cubicBezTo>
                  <a:pt x="1905115" y="3843008"/>
                  <a:pt x="1963021" y="3986347"/>
                  <a:pt x="2002221" y="4060391"/>
                </a:cubicBezTo>
                <a:cubicBezTo>
                  <a:pt x="2042398" y="4136280"/>
                  <a:pt x="2089725" y="4212729"/>
                  <a:pt x="2159876" y="4265343"/>
                </a:cubicBezTo>
                <a:cubicBezTo>
                  <a:pt x="2248230" y="4331608"/>
                  <a:pt x="2279362" y="4331013"/>
                  <a:pt x="2380594" y="4359936"/>
                </a:cubicBezTo>
                <a:cubicBezTo>
                  <a:pt x="2454166" y="4349426"/>
                  <a:pt x="2530490" y="4350939"/>
                  <a:pt x="2601311" y="4328405"/>
                </a:cubicBezTo>
                <a:cubicBezTo>
                  <a:pt x="2701049" y="4296670"/>
                  <a:pt x="2777898" y="4200462"/>
                  <a:pt x="2837794" y="4123453"/>
                </a:cubicBezTo>
                <a:cubicBezTo>
                  <a:pt x="2877177" y="4072818"/>
                  <a:pt x="2916588" y="4021642"/>
                  <a:pt x="2948152" y="3965798"/>
                </a:cubicBezTo>
                <a:cubicBezTo>
                  <a:pt x="3012425" y="3852084"/>
                  <a:pt x="3070347" y="3698303"/>
                  <a:pt x="3105807" y="3571660"/>
                </a:cubicBezTo>
                <a:cubicBezTo>
                  <a:pt x="3124712" y="3504144"/>
                  <a:pt x="3137338" y="3435025"/>
                  <a:pt x="3153104" y="3366708"/>
                </a:cubicBezTo>
                <a:cubicBezTo>
                  <a:pt x="3168490" y="3212843"/>
                  <a:pt x="3184708" y="3138489"/>
                  <a:pt x="3153104" y="2972570"/>
                </a:cubicBezTo>
                <a:cubicBezTo>
                  <a:pt x="3146508" y="2937940"/>
                  <a:pt x="3127829" y="2905505"/>
                  <a:pt x="3105807" y="2877977"/>
                </a:cubicBezTo>
                <a:cubicBezTo>
                  <a:pt x="3084786" y="2851701"/>
                  <a:pt x="3055834" y="2832227"/>
                  <a:pt x="3026980" y="2814915"/>
                </a:cubicBezTo>
                <a:cubicBezTo>
                  <a:pt x="2963232" y="2776666"/>
                  <a:pt x="2911064" y="2778086"/>
                  <a:pt x="2837794" y="2767619"/>
                </a:cubicBezTo>
                <a:cubicBezTo>
                  <a:pt x="2785242" y="2778129"/>
                  <a:pt x="2727325" y="2773742"/>
                  <a:pt x="2680138" y="2799150"/>
                </a:cubicBezTo>
                <a:cubicBezTo>
                  <a:pt x="2625320" y="2828667"/>
                  <a:pt x="2623112" y="2946082"/>
                  <a:pt x="2617076" y="2988336"/>
                </a:cubicBezTo>
                <a:cubicBezTo>
                  <a:pt x="2622331" y="3030377"/>
                  <a:pt x="2622059" y="3073486"/>
                  <a:pt x="2632842" y="3114460"/>
                </a:cubicBezTo>
                <a:cubicBezTo>
                  <a:pt x="2668028" y="3248166"/>
                  <a:pt x="2720380" y="3342642"/>
                  <a:pt x="2790497" y="3461301"/>
                </a:cubicBezTo>
                <a:cubicBezTo>
                  <a:pt x="2825355" y="3520291"/>
                  <a:pt x="2859744" y="3579907"/>
                  <a:pt x="2900856" y="3634722"/>
                </a:cubicBezTo>
                <a:cubicBezTo>
                  <a:pt x="2963621" y="3718409"/>
                  <a:pt x="3068051" y="3823180"/>
                  <a:pt x="3153104" y="3886970"/>
                </a:cubicBezTo>
                <a:cubicBezTo>
                  <a:pt x="3192766" y="3916716"/>
                  <a:pt x="3236018" y="3941492"/>
                  <a:pt x="3279228" y="3965798"/>
                </a:cubicBezTo>
                <a:cubicBezTo>
                  <a:pt x="3320195" y="3988842"/>
                  <a:pt x="3361710" y="4011403"/>
                  <a:pt x="3405352" y="4028860"/>
                </a:cubicBezTo>
                <a:cubicBezTo>
                  <a:pt x="3440874" y="4043069"/>
                  <a:pt x="3478925" y="4049881"/>
                  <a:pt x="3515711" y="4060391"/>
                </a:cubicBezTo>
                <a:cubicBezTo>
                  <a:pt x="3578773" y="4044626"/>
                  <a:pt x="3648242" y="4044963"/>
                  <a:pt x="3704897" y="4013095"/>
                </a:cubicBezTo>
                <a:cubicBezTo>
                  <a:pt x="3753670" y="3985660"/>
                  <a:pt x="3801092" y="3830147"/>
                  <a:pt x="3815256" y="3792377"/>
                </a:cubicBezTo>
                <a:cubicBezTo>
                  <a:pt x="3825766" y="3729315"/>
                  <a:pt x="3846787" y="3667123"/>
                  <a:pt x="3846787" y="3603191"/>
                </a:cubicBezTo>
                <a:cubicBezTo>
                  <a:pt x="3846787" y="3455671"/>
                  <a:pt x="3836118" y="3307794"/>
                  <a:pt x="3815256" y="3161757"/>
                </a:cubicBezTo>
                <a:cubicBezTo>
                  <a:pt x="3804803" y="3088587"/>
                  <a:pt x="3722468" y="2846794"/>
                  <a:pt x="3689131" y="2767619"/>
                </a:cubicBezTo>
                <a:cubicBezTo>
                  <a:pt x="3675173" y="2734470"/>
                  <a:pt x="3620251" y="2613985"/>
                  <a:pt x="3578773" y="2578432"/>
                </a:cubicBezTo>
                <a:cubicBezTo>
                  <a:pt x="3560929" y="2563137"/>
                  <a:pt x="3536732" y="2557411"/>
                  <a:pt x="3515711" y="2546901"/>
                </a:cubicBezTo>
                <a:cubicBezTo>
                  <a:pt x="3510456" y="2573177"/>
                  <a:pt x="3498274" y="2598985"/>
                  <a:pt x="3499945" y="2625729"/>
                </a:cubicBezTo>
                <a:cubicBezTo>
                  <a:pt x="3506519" y="2730914"/>
                  <a:pt x="3530208" y="2818449"/>
                  <a:pt x="3578773" y="2909508"/>
                </a:cubicBezTo>
                <a:cubicBezTo>
                  <a:pt x="3625711" y="2997517"/>
                  <a:pt x="3681595" y="3075392"/>
                  <a:pt x="3752194" y="3145991"/>
                </a:cubicBezTo>
                <a:cubicBezTo>
                  <a:pt x="3786453" y="3180250"/>
                  <a:pt x="3824455" y="3210650"/>
                  <a:pt x="3862552" y="3240584"/>
                </a:cubicBezTo>
                <a:cubicBezTo>
                  <a:pt x="3898099" y="3268514"/>
                  <a:pt x="3934146" y="3296153"/>
                  <a:pt x="3972911" y="3319412"/>
                </a:cubicBezTo>
                <a:cubicBezTo>
                  <a:pt x="4013216" y="3343595"/>
                  <a:pt x="4056441" y="3362597"/>
                  <a:pt x="4099035" y="3382474"/>
                </a:cubicBezTo>
                <a:cubicBezTo>
                  <a:pt x="4199679" y="3429441"/>
                  <a:pt x="4204863" y="3428260"/>
                  <a:pt x="4303987" y="3461301"/>
                </a:cubicBezTo>
                <a:cubicBezTo>
                  <a:pt x="4367049" y="3445536"/>
                  <a:pt x="4436735" y="3446255"/>
                  <a:pt x="4493173" y="3414005"/>
                </a:cubicBezTo>
                <a:cubicBezTo>
                  <a:pt x="4524905" y="3395872"/>
                  <a:pt x="4538558" y="3238194"/>
                  <a:pt x="4540469" y="3224819"/>
                </a:cubicBezTo>
                <a:cubicBezTo>
                  <a:pt x="4529959" y="3056653"/>
                  <a:pt x="4524544" y="2888091"/>
                  <a:pt x="4508938" y="2720322"/>
                </a:cubicBezTo>
                <a:cubicBezTo>
                  <a:pt x="4503496" y="2661820"/>
                  <a:pt x="4485716" y="2605065"/>
                  <a:pt x="4477407" y="2546901"/>
                </a:cubicBezTo>
                <a:cubicBezTo>
                  <a:pt x="4401636" y="2016495"/>
                  <a:pt x="4504719" y="2647700"/>
                  <a:pt x="4445876" y="2294653"/>
                </a:cubicBezTo>
                <a:cubicBezTo>
                  <a:pt x="4451131" y="2257867"/>
                  <a:pt x="4429778" y="2203413"/>
                  <a:pt x="4461642" y="2184295"/>
                </a:cubicBezTo>
                <a:cubicBezTo>
                  <a:pt x="4502448" y="2159811"/>
                  <a:pt x="4558386" y="2185012"/>
                  <a:pt x="4603531" y="2200060"/>
                </a:cubicBezTo>
                <a:cubicBezTo>
                  <a:pt x="4630556" y="2209068"/>
                  <a:pt x="4822145" y="2355767"/>
                  <a:pt x="4824249" y="2357715"/>
                </a:cubicBezTo>
                <a:cubicBezTo>
                  <a:pt x="5030300" y="2548503"/>
                  <a:pt x="5256355" y="2782236"/>
                  <a:pt x="5407573" y="3019867"/>
                </a:cubicBezTo>
                <a:cubicBezTo>
                  <a:pt x="5444359" y="3077674"/>
                  <a:pt x="5485121" y="3133135"/>
                  <a:pt x="5517931" y="3193288"/>
                </a:cubicBezTo>
                <a:cubicBezTo>
                  <a:pt x="5548337" y="3249033"/>
                  <a:pt x="5570483" y="3308901"/>
                  <a:pt x="5596759" y="3366708"/>
                </a:cubicBezTo>
                <a:cubicBezTo>
                  <a:pt x="5607269" y="3414005"/>
                  <a:pt x="5628290" y="3460148"/>
                  <a:pt x="5628290" y="3508598"/>
                </a:cubicBezTo>
                <a:cubicBezTo>
                  <a:pt x="5628290" y="3593335"/>
                  <a:pt x="5622452" y="3680098"/>
                  <a:pt x="5596759" y="3760846"/>
                </a:cubicBezTo>
                <a:cubicBezTo>
                  <a:pt x="5584314" y="3799958"/>
                  <a:pt x="5545666" y="3825183"/>
                  <a:pt x="5517931" y="3855439"/>
                </a:cubicBezTo>
                <a:cubicBezTo>
                  <a:pt x="5487799" y="3888310"/>
                  <a:pt x="5459624" y="3924114"/>
                  <a:pt x="5423338" y="3950032"/>
                </a:cubicBezTo>
                <a:cubicBezTo>
                  <a:pt x="5327674" y="4018364"/>
                  <a:pt x="5267033" y="4019802"/>
                  <a:pt x="5155325" y="4044626"/>
                </a:cubicBezTo>
                <a:cubicBezTo>
                  <a:pt x="5044966" y="4039371"/>
                  <a:pt x="4932951" y="4048624"/>
                  <a:pt x="4824249" y="4028860"/>
                </a:cubicBezTo>
                <a:cubicBezTo>
                  <a:pt x="4735712" y="4012762"/>
                  <a:pt x="4514497" y="3887410"/>
                  <a:pt x="4445876" y="3839674"/>
                </a:cubicBezTo>
                <a:cubicBezTo>
                  <a:pt x="4338102" y="3764701"/>
                  <a:pt x="4190789" y="3631310"/>
                  <a:pt x="4114800" y="3524363"/>
                </a:cubicBezTo>
                <a:cubicBezTo>
                  <a:pt x="3943085" y="3282690"/>
                  <a:pt x="3857208" y="3154945"/>
                  <a:pt x="3767959" y="2909508"/>
                </a:cubicBezTo>
                <a:cubicBezTo>
                  <a:pt x="3749209" y="2857946"/>
                  <a:pt x="3733970" y="2805080"/>
                  <a:pt x="3720663" y="2751853"/>
                </a:cubicBezTo>
                <a:cubicBezTo>
                  <a:pt x="3712910" y="2720841"/>
                  <a:pt x="3710152" y="2688791"/>
                  <a:pt x="3704897" y="2657260"/>
                </a:cubicBezTo>
                <a:cubicBezTo>
                  <a:pt x="3710152" y="2630984"/>
                  <a:pt x="3705088" y="2600237"/>
                  <a:pt x="3720663" y="2578432"/>
                </a:cubicBezTo>
                <a:cubicBezTo>
                  <a:pt x="3734323" y="2559308"/>
                  <a:pt x="3760223" y="2546901"/>
                  <a:pt x="3783725" y="2546901"/>
                </a:cubicBezTo>
                <a:cubicBezTo>
                  <a:pt x="3931245" y="2546901"/>
                  <a:pt x="4078014" y="2567922"/>
                  <a:pt x="4225159" y="2578432"/>
                </a:cubicBezTo>
                <a:cubicBezTo>
                  <a:pt x="4293476" y="2594198"/>
                  <a:pt x="4363596" y="2603557"/>
                  <a:pt x="4430111" y="2625729"/>
                </a:cubicBezTo>
                <a:cubicBezTo>
                  <a:pt x="4673520" y="2706865"/>
                  <a:pt x="4814030" y="2758334"/>
                  <a:pt x="5013435" y="2877977"/>
                </a:cubicBezTo>
                <a:cubicBezTo>
                  <a:pt x="5116593" y="2939872"/>
                  <a:pt x="5185705" y="2980188"/>
                  <a:pt x="5249918" y="3082929"/>
                </a:cubicBezTo>
                <a:cubicBezTo>
                  <a:pt x="5308734" y="3177035"/>
                  <a:pt x="5318718" y="3247771"/>
                  <a:pt x="5344511" y="3350943"/>
                </a:cubicBezTo>
                <a:cubicBezTo>
                  <a:pt x="5328745" y="3445536"/>
                  <a:pt x="5333308" y="3545876"/>
                  <a:pt x="5297214" y="3634722"/>
                </a:cubicBezTo>
                <a:cubicBezTo>
                  <a:pt x="5249065" y="3753242"/>
                  <a:pt x="5145240" y="3872379"/>
                  <a:pt x="5029200" y="3934267"/>
                </a:cubicBezTo>
                <a:cubicBezTo>
                  <a:pt x="4955660" y="3973488"/>
                  <a:pt x="4856722" y="3993152"/>
                  <a:pt x="4776952" y="4013095"/>
                </a:cubicBezTo>
                <a:cubicBezTo>
                  <a:pt x="4698124" y="3997329"/>
                  <a:pt x="4614873" y="3996236"/>
                  <a:pt x="4540469" y="3965798"/>
                </a:cubicBezTo>
                <a:cubicBezTo>
                  <a:pt x="4495626" y="3947453"/>
                  <a:pt x="4461842" y="3907818"/>
                  <a:pt x="4430111" y="3871205"/>
                </a:cubicBezTo>
                <a:cubicBezTo>
                  <a:pt x="4347663" y="3776072"/>
                  <a:pt x="4297240" y="3657274"/>
                  <a:pt x="4256690" y="3540129"/>
                </a:cubicBezTo>
                <a:cubicBezTo>
                  <a:pt x="4231661" y="3467822"/>
                  <a:pt x="4214649" y="3392984"/>
                  <a:pt x="4193628" y="3319412"/>
                </a:cubicBezTo>
                <a:cubicBezTo>
                  <a:pt x="4154131" y="2983687"/>
                  <a:pt x="4126497" y="2903726"/>
                  <a:pt x="4209394" y="2499605"/>
                </a:cubicBezTo>
                <a:cubicBezTo>
                  <a:pt x="4216156" y="2466642"/>
                  <a:pt x="4257160" y="2449485"/>
                  <a:pt x="4288221" y="2436543"/>
                </a:cubicBezTo>
                <a:cubicBezTo>
                  <a:pt x="4322522" y="2422251"/>
                  <a:pt x="4361794" y="2426032"/>
                  <a:pt x="4398580" y="2420777"/>
                </a:cubicBezTo>
                <a:cubicBezTo>
                  <a:pt x="4503683" y="2436543"/>
                  <a:pt x="4610982" y="2441517"/>
                  <a:pt x="4713890" y="2468074"/>
                </a:cubicBezTo>
                <a:cubicBezTo>
                  <a:pt x="4775374" y="2483941"/>
                  <a:pt x="4831014" y="2517529"/>
                  <a:pt x="4887311" y="2546901"/>
                </a:cubicBezTo>
                <a:cubicBezTo>
                  <a:pt x="4952038" y="2580672"/>
                  <a:pt x="5016177" y="2616132"/>
                  <a:pt x="5076497" y="2657260"/>
                </a:cubicBezTo>
                <a:cubicBezTo>
                  <a:pt x="5181633" y="2728944"/>
                  <a:pt x="5285288" y="2821445"/>
                  <a:pt x="5360276" y="2925274"/>
                </a:cubicBezTo>
                <a:cubicBezTo>
                  <a:pt x="5436822" y="3031260"/>
                  <a:pt x="5446408" y="3089074"/>
                  <a:pt x="5486400" y="3209053"/>
                </a:cubicBezTo>
                <a:cubicBezTo>
                  <a:pt x="5481145" y="3287881"/>
                  <a:pt x="5489796" y="3368892"/>
                  <a:pt x="5470635" y="3445536"/>
                </a:cubicBezTo>
                <a:cubicBezTo>
                  <a:pt x="5462474" y="3478181"/>
                  <a:pt x="5431367" y="3500569"/>
                  <a:pt x="5407573" y="3524363"/>
                </a:cubicBezTo>
                <a:cubicBezTo>
                  <a:pt x="5328692" y="3603244"/>
                  <a:pt x="5338275" y="3585838"/>
                  <a:pt x="5234152" y="3603191"/>
                </a:cubicBezTo>
                <a:cubicBezTo>
                  <a:pt x="5160580" y="3587426"/>
                  <a:pt x="5083075" y="3584384"/>
                  <a:pt x="5013435" y="3555895"/>
                </a:cubicBezTo>
                <a:cubicBezTo>
                  <a:pt x="4905941" y="3511920"/>
                  <a:pt x="4847123" y="3413383"/>
                  <a:pt x="4792718" y="3319412"/>
                </a:cubicBezTo>
                <a:cubicBezTo>
                  <a:pt x="4701767" y="3162316"/>
                  <a:pt x="4707029" y="3139457"/>
                  <a:pt x="4650828" y="2956805"/>
                </a:cubicBezTo>
                <a:cubicBezTo>
                  <a:pt x="4631749" y="2670606"/>
                  <a:pt x="4612180" y="2628885"/>
                  <a:pt x="4698125" y="2294653"/>
                </a:cubicBezTo>
                <a:cubicBezTo>
                  <a:pt x="4718591" y="2215064"/>
                  <a:pt x="4811674" y="2119956"/>
                  <a:pt x="4887311" y="2089701"/>
                </a:cubicBezTo>
                <a:cubicBezTo>
                  <a:pt x="4926649" y="2073966"/>
                  <a:pt x="4971394" y="2079191"/>
                  <a:pt x="5013435" y="2073936"/>
                </a:cubicBezTo>
                <a:cubicBezTo>
                  <a:pt x="5065987" y="2079191"/>
                  <a:pt x="5120249" y="2075402"/>
                  <a:pt x="5171090" y="2089701"/>
                </a:cubicBezTo>
                <a:cubicBezTo>
                  <a:pt x="5289516" y="2123008"/>
                  <a:pt x="5409932" y="2156918"/>
                  <a:pt x="5517931" y="2215826"/>
                </a:cubicBezTo>
                <a:cubicBezTo>
                  <a:pt x="5662335" y="2294592"/>
                  <a:pt x="5720537" y="2318001"/>
                  <a:pt x="5849007" y="2420777"/>
                </a:cubicBezTo>
                <a:cubicBezTo>
                  <a:pt x="5966267" y="2514584"/>
                  <a:pt x="6037947" y="2590749"/>
                  <a:pt x="6132787" y="2704557"/>
                </a:cubicBezTo>
                <a:cubicBezTo>
                  <a:pt x="6171145" y="2750587"/>
                  <a:pt x="6209909" y="2796591"/>
                  <a:pt x="6243145" y="2846446"/>
                </a:cubicBezTo>
                <a:cubicBezTo>
                  <a:pt x="6312363" y="2950274"/>
                  <a:pt x="6329046" y="3001834"/>
                  <a:pt x="6369269" y="3114460"/>
                </a:cubicBezTo>
                <a:cubicBezTo>
                  <a:pt x="6380448" y="3145760"/>
                  <a:pt x="6392739" y="3176809"/>
                  <a:pt x="6400800" y="3209053"/>
                </a:cubicBezTo>
                <a:cubicBezTo>
                  <a:pt x="6408553" y="3240065"/>
                  <a:pt x="6410848" y="3272196"/>
                  <a:pt x="6416566" y="3303646"/>
                </a:cubicBezTo>
                <a:cubicBezTo>
                  <a:pt x="6421359" y="3330010"/>
                  <a:pt x="6425832" y="3356478"/>
                  <a:pt x="6432331" y="3382474"/>
                </a:cubicBezTo>
                <a:cubicBezTo>
                  <a:pt x="6439978" y="3413061"/>
                  <a:pt x="6454969" y="3455490"/>
                  <a:pt x="6479628" y="3477067"/>
                </a:cubicBezTo>
                <a:cubicBezTo>
                  <a:pt x="6508147" y="3502021"/>
                  <a:pt x="6542690" y="3519108"/>
                  <a:pt x="6574221" y="3540129"/>
                </a:cubicBezTo>
                <a:cubicBezTo>
                  <a:pt x="6626773" y="3534874"/>
                  <a:pt x="6680172" y="3535135"/>
                  <a:pt x="6731876" y="3524363"/>
                </a:cubicBezTo>
                <a:cubicBezTo>
                  <a:pt x="6940854" y="3480826"/>
                  <a:pt x="6996062" y="3436301"/>
                  <a:pt x="7204842" y="3366708"/>
                </a:cubicBezTo>
                <a:cubicBezTo>
                  <a:pt x="7252138" y="3350943"/>
                  <a:pt x="7300631" y="3338394"/>
                  <a:pt x="7346731" y="3319412"/>
                </a:cubicBezTo>
                <a:cubicBezTo>
                  <a:pt x="7390195" y="3301515"/>
                  <a:pt x="7431315" y="3278343"/>
                  <a:pt x="7472856" y="3256350"/>
                </a:cubicBezTo>
                <a:cubicBezTo>
                  <a:pt x="7569360" y="3205260"/>
                  <a:pt x="7660162" y="3158255"/>
                  <a:pt x="7740869" y="3082929"/>
                </a:cubicBezTo>
                <a:cubicBezTo>
                  <a:pt x="7831781" y="2998078"/>
                  <a:pt x="7888095" y="2908830"/>
                  <a:pt x="7945821" y="2799150"/>
                </a:cubicBezTo>
                <a:cubicBezTo>
                  <a:pt x="7969927" y="2753349"/>
                  <a:pt x="7992516" y="2706362"/>
                  <a:pt x="8008883" y="2657260"/>
                </a:cubicBezTo>
                <a:cubicBezTo>
                  <a:pt x="8024204" y="2611296"/>
                  <a:pt x="8029904" y="2562667"/>
                  <a:pt x="8040414" y="2515370"/>
                </a:cubicBezTo>
                <a:cubicBezTo>
                  <a:pt x="8029904" y="2441798"/>
                  <a:pt x="8035820" y="2363919"/>
                  <a:pt x="8008883" y="2294653"/>
                </a:cubicBezTo>
                <a:cubicBezTo>
                  <a:pt x="7996687" y="2263292"/>
                  <a:pt x="7958910" y="2248903"/>
                  <a:pt x="7930056" y="2231591"/>
                </a:cubicBezTo>
                <a:cubicBezTo>
                  <a:pt x="7866308" y="2193342"/>
                  <a:pt x="7814139" y="2194762"/>
                  <a:pt x="7740869" y="2184295"/>
                </a:cubicBezTo>
                <a:cubicBezTo>
                  <a:pt x="7667297" y="2200060"/>
                  <a:pt x="7592221" y="2209970"/>
                  <a:pt x="7520152" y="2231591"/>
                </a:cubicBezTo>
                <a:cubicBezTo>
                  <a:pt x="7445558" y="2253969"/>
                  <a:pt x="7386616" y="2306703"/>
                  <a:pt x="7330966" y="2357715"/>
                </a:cubicBezTo>
                <a:cubicBezTo>
                  <a:pt x="7298095" y="2387847"/>
                  <a:pt x="7264920" y="2418052"/>
                  <a:pt x="7236373" y="2452308"/>
                </a:cubicBezTo>
                <a:cubicBezTo>
                  <a:pt x="7212113" y="2481420"/>
                  <a:pt x="7193172" y="2514627"/>
                  <a:pt x="7173311" y="2546901"/>
                </a:cubicBezTo>
                <a:cubicBezTo>
                  <a:pt x="7115724" y="2640480"/>
                  <a:pt x="7097251" y="2683255"/>
                  <a:pt x="7047187" y="2783384"/>
                </a:cubicBezTo>
                <a:cubicBezTo>
                  <a:pt x="7036677" y="2830681"/>
                  <a:pt x="7026753" y="2878112"/>
                  <a:pt x="7015656" y="2925274"/>
                </a:cubicBezTo>
                <a:cubicBezTo>
                  <a:pt x="7005731" y="2967457"/>
                  <a:pt x="6985857" y="3008097"/>
                  <a:pt x="6984125" y="3051398"/>
                </a:cubicBezTo>
                <a:cubicBezTo>
                  <a:pt x="6980548" y="3140819"/>
                  <a:pt x="6985751" y="3231044"/>
                  <a:pt x="6999890" y="3319412"/>
                </a:cubicBezTo>
                <a:cubicBezTo>
                  <a:pt x="7012648" y="3399151"/>
                  <a:pt x="7080747" y="3509933"/>
                  <a:pt x="7126014" y="3571660"/>
                </a:cubicBezTo>
                <a:cubicBezTo>
                  <a:pt x="7187931" y="3656092"/>
                  <a:pt x="7263737" y="3728912"/>
                  <a:pt x="7346731" y="3792377"/>
                </a:cubicBezTo>
                <a:cubicBezTo>
                  <a:pt x="7391885" y="3826906"/>
                  <a:pt x="7440118" y="3857329"/>
                  <a:pt x="7488621" y="3886970"/>
                </a:cubicBezTo>
                <a:cubicBezTo>
                  <a:pt x="7577519" y="3941297"/>
                  <a:pt x="7687468" y="4000089"/>
                  <a:pt x="7788166" y="4028860"/>
                </a:cubicBezTo>
                <a:cubicBezTo>
                  <a:pt x="7844660" y="4045001"/>
                  <a:pt x="7903780" y="4049881"/>
                  <a:pt x="7961587" y="4060391"/>
                </a:cubicBezTo>
                <a:cubicBezTo>
                  <a:pt x="8124497" y="4044626"/>
                  <a:pt x="8288372" y="4036794"/>
                  <a:pt x="8450318" y="4013095"/>
                </a:cubicBezTo>
                <a:cubicBezTo>
                  <a:pt x="8504605" y="4005151"/>
                  <a:pt x="8557631" y="3987613"/>
                  <a:pt x="8607973" y="3965798"/>
                </a:cubicBezTo>
                <a:cubicBezTo>
                  <a:pt x="8650724" y="3947273"/>
                  <a:pt x="8993258" y="3781746"/>
                  <a:pt x="9080938" y="3713550"/>
                </a:cubicBezTo>
                <a:cubicBezTo>
                  <a:pt x="9149114" y="3660524"/>
                  <a:pt x="9271659" y="3517993"/>
                  <a:pt x="9317421" y="3445536"/>
                </a:cubicBezTo>
                <a:cubicBezTo>
                  <a:pt x="9396176" y="3320840"/>
                  <a:pt x="9402346" y="3267556"/>
                  <a:pt x="9443545" y="3130226"/>
                </a:cubicBezTo>
                <a:cubicBezTo>
                  <a:pt x="9458706" y="2993784"/>
                  <a:pt x="9477966" y="2896420"/>
                  <a:pt x="9443545" y="2751853"/>
                </a:cubicBezTo>
                <a:cubicBezTo>
                  <a:pt x="9432552" y="2705683"/>
                  <a:pt x="9353497" y="2626667"/>
                  <a:pt x="9317421" y="2594198"/>
                </a:cubicBezTo>
                <a:cubicBezTo>
                  <a:pt x="9286913" y="2566741"/>
                  <a:pt x="9257784" y="2536881"/>
                  <a:pt x="9222828" y="2515370"/>
                </a:cubicBezTo>
                <a:cubicBezTo>
                  <a:pt x="9188743" y="2494394"/>
                  <a:pt x="9150669" y="2480012"/>
                  <a:pt x="9112469" y="2468074"/>
                </a:cubicBezTo>
                <a:cubicBezTo>
                  <a:pt x="9008555" y="2435601"/>
                  <a:pt x="8935807" y="2432679"/>
                  <a:pt x="8828690" y="2420777"/>
                </a:cubicBezTo>
                <a:cubicBezTo>
                  <a:pt x="8734097" y="2436543"/>
                  <a:pt x="8636568" y="2439872"/>
                  <a:pt x="8544911" y="2468074"/>
                </a:cubicBezTo>
                <a:cubicBezTo>
                  <a:pt x="8497526" y="2482654"/>
                  <a:pt x="8458766" y="2517583"/>
                  <a:pt x="8418787" y="2546901"/>
                </a:cubicBezTo>
                <a:cubicBezTo>
                  <a:pt x="8313485" y="2624122"/>
                  <a:pt x="8288736" y="2658673"/>
                  <a:pt x="8213835" y="2767619"/>
                </a:cubicBezTo>
                <a:cubicBezTo>
                  <a:pt x="8142042" y="2872044"/>
                  <a:pt x="8111140" y="2927279"/>
                  <a:pt x="8071945" y="3051398"/>
                </a:cubicBezTo>
                <a:cubicBezTo>
                  <a:pt x="8060175" y="3088669"/>
                  <a:pt x="8015198" y="3319369"/>
                  <a:pt x="8008883" y="3350943"/>
                </a:cubicBezTo>
                <a:cubicBezTo>
                  <a:pt x="8024649" y="3492833"/>
                  <a:pt x="8028182" y="3636622"/>
                  <a:pt x="8056180" y="3776612"/>
                </a:cubicBezTo>
                <a:cubicBezTo>
                  <a:pt x="8065398" y="3822703"/>
                  <a:pt x="8097123" y="3861262"/>
                  <a:pt x="8119242" y="3902736"/>
                </a:cubicBezTo>
                <a:cubicBezTo>
                  <a:pt x="8139180" y="3940120"/>
                  <a:pt x="8156471" y="3979513"/>
                  <a:pt x="8182304" y="4013095"/>
                </a:cubicBezTo>
                <a:cubicBezTo>
                  <a:pt x="8235364" y="4082074"/>
                  <a:pt x="8315124" y="4140144"/>
                  <a:pt x="8387256" y="4186515"/>
                </a:cubicBezTo>
                <a:cubicBezTo>
                  <a:pt x="8422895" y="4209426"/>
                  <a:pt x="8458276" y="4233842"/>
                  <a:pt x="8497614" y="4249577"/>
                </a:cubicBezTo>
                <a:cubicBezTo>
                  <a:pt x="8573625" y="4279982"/>
                  <a:pt x="8669920" y="4286881"/>
                  <a:pt x="8749863" y="4296874"/>
                </a:cubicBezTo>
                <a:cubicBezTo>
                  <a:pt x="8791904" y="4291619"/>
                  <a:pt x="8834883" y="4291384"/>
                  <a:pt x="8875987" y="4281108"/>
                </a:cubicBezTo>
                <a:cubicBezTo>
                  <a:pt x="8956151" y="4261067"/>
                  <a:pt x="9066040" y="4208294"/>
                  <a:pt x="9128235" y="4154984"/>
                </a:cubicBezTo>
                <a:cubicBezTo>
                  <a:pt x="9184991" y="4106336"/>
                  <a:pt x="9268883" y="3984048"/>
                  <a:pt x="9301656" y="3918501"/>
                </a:cubicBezTo>
                <a:cubicBezTo>
                  <a:pt x="9326968" y="3867877"/>
                  <a:pt x="9343697" y="3813398"/>
                  <a:pt x="9364718" y="3760846"/>
                </a:cubicBezTo>
                <a:cubicBezTo>
                  <a:pt x="9380626" y="3617671"/>
                  <a:pt x="9399669" y="3520492"/>
                  <a:pt x="9364718" y="3366708"/>
                </a:cubicBezTo>
                <a:cubicBezTo>
                  <a:pt x="9351234" y="3307377"/>
                  <a:pt x="9252413" y="3221195"/>
                  <a:pt x="9207063" y="3193288"/>
                </a:cubicBezTo>
                <a:cubicBezTo>
                  <a:pt x="9172978" y="3172312"/>
                  <a:pt x="9134525" y="3159083"/>
                  <a:pt x="9096704" y="3145991"/>
                </a:cubicBezTo>
                <a:cubicBezTo>
                  <a:pt x="8997756" y="3111740"/>
                  <a:pt x="8797159" y="3051398"/>
                  <a:pt x="8797159" y="3051398"/>
                </a:cubicBezTo>
                <a:cubicBezTo>
                  <a:pt x="8623738" y="3061908"/>
                  <a:pt x="8448272" y="3054366"/>
                  <a:pt x="8276897" y="3082929"/>
                </a:cubicBezTo>
                <a:cubicBezTo>
                  <a:pt x="8223528" y="3091824"/>
                  <a:pt x="8180025" y="3131745"/>
                  <a:pt x="8135007" y="3161757"/>
                </a:cubicBezTo>
                <a:cubicBezTo>
                  <a:pt x="8085152" y="3194993"/>
                  <a:pt x="8034098" y="3228403"/>
                  <a:pt x="7993118" y="3272115"/>
                </a:cubicBezTo>
                <a:cubicBezTo>
                  <a:pt x="7957403" y="3310211"/>
                  <a:pt x="7827641" y="3532144"/>
                  <a:pt x="7803931" y="3571660"/>
                </a:cubicBezTo>
                <a:cubicBezTo>
                  <a:pt x="7788166" y="3634722"/>
                  <a:pt x="7769893" y="3697210"/>
                  <a:pt x="7756635" y="3760846"/>
                </a:cubicBezTo>
                <a:cubicBezTo>
                  <a:pt x="7723511" y="3919840"/>
                  <a:pt x="7723674" y="3965758"/>
                  <a:pt x="7709338" y="4123453"/>
                </a:cubicBezTo>
                <a:cubicBezTo>
                  <a:pt x="7714593" y="4228556"/>
                  <a:pt x="7710725" y="4334515"/>
                  <a:pt x="7725104" y="4438763"/>
                </a:cubicBezTo>
                <a:cubicBezTo>
                  <a:pt x="7731916" y="4488150"/>
                  <a:pt x="7753418" y="4534553"/>
                  <a:pt x="7772400" y="4580653"/>
                </a:cubicBezTo>
                <a:cubicBezTo>
                  <a:pt x="7822612" y="4702596"/>
                  <a:pt x="7840455" y="4720068"/>
                  <a:pt x="7930056" y="4817136"/>
                </a:cubicBezTo>
                <a:cubicBezTo>
                  <a:pt x="7960302" y="4849902"/>
                  <a:pt x="7989586" y="4884179"/>
                  <a:pt x="8024649" y="4911729"/>
                </a:cubicBezTo>
                <a:cubicBezTo>
                  <a:pt x="8063632" y="4942359"/>
                  <a:pt x="8107563" y="4966251"/>
                  <a:pt x="8150773" y="4990557"/>
                </a:cubicBezTo>
                <a:cubicBezTo>
                  <a:pt x="8191740" y="5013601"/>
                  <a:pt x="8232886" y="5037115"/>
                  <a:pt x="8276897" y="5053619"/>
                </a:cubicBezTo>
                <a:cubicBezTo>
                  <a:pt x="8317473" y="5068835"/>
                  <a:pt x="8360980" y="5074640"/>
                  <a:pt x="8403021" y="5085150"/>
                </a:cubicBezTo>
                <a:cubicBezTo>
                  <a:pt x="8517878" y="5077493"/>
                  <a:pt x="8638809" y="5100050"/>
                  <a:pt x="8734097" y="5022088"/>
                </a:cubicBezTo>
                <a:cubicBezTo>
                  <a:pt x="8765864" y="4996097"/>
                  <a:pt x="8786649" y="4959026"/>
                  <a:pt x="8812925" y="4927495"/>
                </a:cubicBezTo>
                <a:cubicBezTo>
                  <a:pt x="8842830" y="4847747"/>
                  <a:pt x="8894633" y="4730149"/>
                  <a:pt x="8891752" y="4643715"/>
                </a:cubicBezTo>
                <a:cubicBezTo>
                  <a:pt x="8884791" y="4434893"/>
                  <a:pt x="8878538" y="4345984"/>
                  <a:pt x="8765628" y="4202281"/>
                </a:cubicBezTo>
                <a:cubicBezTo>
                  <a:pt x="8738078" y="4167218"/>
                  <a:pt x="8707698" y="4133070"/>
                  <a:pt x="8671035" y="4107688"/>
                </a:cubicBezTo>
                <a:cubicBezTo>
                  <a:pt x="8645433" y="4089963"/>
                  <a:pt x="8456764" y="4021425"/>
                  <a:pt x="8434552" y="4013095"/>
                </a:cubicBezTo>
                <a:cubicBezTo>
                  <a:pt x="8350469" y="4018350"/>
                  <a:pt x="8265404" y="4015010"/>
                  <a:pt x="8182304" y="4028860"/>
                </a:cubicBezTo>
                <a:cubicBezTo>
                  <a:pt x="8087380" y="4044681"/>
                  <a:pt x="8018687" y="4097732"/>
                  <a:pt x="7945821" y="4154984"/>
                </a:cubicBezTo>
                <a:cubicBezTo>
                  <a:pt x="7907724" y="4184917"/>
                  <a:pt x="7866994" y="4212791"/>
                  <a:pt x="7835463" y="4249577"/>
                </a:cubicBezTo>
                <a:cubicBezTo>
                  <a:pt x="7803199" y="4287219"/>
                  <a:pt x="7779832" y="4331885"/>
                  <a:pt x="7756635" y="4375701"/>
                </a:cubicBezTo>
                <a:cubicBezTo>
                  <a:pt x="7732418" y="4421444"/>
                  <a:pt x="7710671" y="4468739"/>
                  <a:pt x="7693573" y="4517591"/>
                </a:cubicBezTo>
                <a:cubicBezTo>
                  <a:pt x="7650039" y="4641974"/>
                  <a:pt x="7638146" y="4735728"/>
                  <a:pt x="7614745" y="4864432"/>
                </a:cubicBezTo>
                <a:cubicBezTo>
                  <a:pt x="7620000" y="5032598"/>
                  <a:pt x="7622508" y="5200872"/>
                  <a:pt x="7630511" y="5368929"/>
                </a:cubicBezTo>
                <a:cubicBezTo>
                  <a:pt x="7633023" y="5421683"/>
                  <a:pt x="7634819" y="5475028"/>
                  <a:pt x="7646276" y="5526584"/>
                </a:cubicBezTo>
                <a:cubicBezTo>
                  <a:pt x="7656016" y="5570415"/>
                  <a:pt x="7675576" y="5611572"/>
                  <a:pt x="7693573" y="5652708"/>
                </a:cubicBezTo>
                <a:cubicBezTo>
                  <a:pt x="7705454" y="5679865"/>
                  <a:pt x="7796528" y="5861388"/>
                  <a:pt x="7819697" y="5889191"/>
                </a:cubicBezTo>
                <a:cubicBezTo>
                  <a:pt x="7845973" y="5920722"/>
                  <a:pt x="7881757" y="5942994"/>
                  <a:pt x="7914290" y="5968019"/>
                </a:cubicBezTo>
                <a:cubicBezTo>
                  <a:pt x="7986308" y="6023417"/>
                  <a:pt x="8045874" y="6070374"/>
                  <a:pt x="8135007" y="6094143"/>
                </a:cubicBezTo>
                <a:cubicBezTo>
                  <a:pt x="8175945" y="6105060"/>
                  <a:pt x="8219090" y="6104653"/>
                  <a:pt x="8261131" y="6109908"/>
                </a:cubicBezTo>
                <a:cubicBezTo>
                  <a:pt x="8345214" y="6104653"/>
                  <a:pt x="8430904" y="6111325"/>
                  <a:pt x="8513380" y="6094143"/>
                </a:cubicBezTo>
                <a:cubicBezTo>
                  <a:pt x="8559396" y="6084556"/>
                  <a:pt x="8601600" y="6058877"/>
                  <a:pt x="8639504" y="6031081"/>
                </a:cubicBezTo>
                <a:cubicBezTo>
                  <a:pt x="8729990" y="5964724"/>
                  <a:pt x="8785055" y="5880647"/>
                  <a:pt x="8828690" y="5778832"/>
                </a:cubicBezTo>
                <a:cubicBezTo>
                  <a:pt x="8854875" y="5717733"/>
                  <a:pt x="8870731" y="5652708"/>
                  <a:pt x="8891752" y="5589646"/>
                </a:cubicBezTo>
                <a:cubicBezTo>
                  <a:pt x="8902263" y="5442498"/>
                  <a:pt x="8923284" y="5295360"/>
                  <a:pt x="8891752" y="5148212"/>
                </a:cubicBezTo>
                <a:cubicBezTo>
                  <a:pt x="8856348" y="4982992"/>
                  <a:pt x="8789403" y="4869412"/>
                  <a:pt x="8686800" y="4738308"/>
                </a:cubicBezTo>
                <a:cubicBezTo>
                  <a:pt x="8638652" y="4676785"/>
                  <a:pt x="8588097" y="4616151"/>
                  <a:pt x="8529145" y="4564888"/>
                </a:cubicBezTo>
                <a:cubicBezTo>
                  <a:pt x="8466444" y="4510365"/>
                  <a:pt x="8393739" y="4468470"/>
                  <a:pt x="8324194" y="4422998"/>
                </a:cubicBezTo>
                <a:cubicBezTo>
                  <a:pt x="8177783" y="4327268"/>
                  <a:pt x="8066534" y="4256284"/>
                  <a:pt x="7898525" y="4202281"/>
                </a:cubicBezTo>
                <a:cubicBezTo>
                  <a:pt x="7826892" y="4179256"/>
                  <a:pt x="7751380" y="4170750"/>
                  <a:pt x="7677807" y="4154984"/>
                </a:cubicBezTo>
                <a:cubicBezTo>
                  <a:pt x="7551683" y="4165494"/>
                  <a:pt x="7423396" y="4160993"/>
                  <a:pt x="7299435" y="4186515"/>
                </a:cubicBezTo>
                <a:cubicBezTo>
                  <a:pt x="7193709" y="4208282"/>
                  <a:pt x="7068805" y="4318245"/>
                  <a:pt x="6999890" y="4391467"/>
                </a:cubicBezTo>
                <a:cubicBezTo>
                  <a:pt x="6920493" y="4475826"/>
                  <a:pt x="6839772" y="4601097"/>
                  <a:pt x="6794938" y="4706777"/>
                </a:cubicBezTo>
                <a:cubicBezTo>
                  <a:pt x="6746892" y="4820028"/>
                  <a:pt x="6690821" y="4932583"/>
                  <a:pt x="6668814" y="5053619"/>
                </a:cubicBezTo>
                <a:lnTo>
                  <a:pt x="6637283" y="5227039"/>
                </a:lnTo>
                <a:cubicBezTo>
                  <a:pt x="6620585" y="5410724"/>
                  <a:pt x="6605822" y="5479745"/>
                  <a:pt x="6637283" y="5684239"/>
                </a:cubicBezTo>
                <a:cubicBezTo>
                  <a:pt x="6644110" y="5728617"/>
                  <a:pt x="6663451" y="5770745"/>
                  <a:pt x="6684580" y="5810363"/>
                </a:cubicBezTo>
                <a:cubicBezTo>
                  <a:pt x="6705854" y="5850251"/>
                  <a:pt x="6734206" y="5886212"/>
                  <a:pt x="6763407" y="5920722"/>
                </a:cubicBezTo>
                <a:cubicBezTo>
                  <a:pt x="6827900" y="5996942"/>
                  <a:pt x="6892628" y="6051086"/>
                  <a:pt x="6984125" y="6094143"/>
                </a:cubicBezTo>
                <a:cubicBezTo>
                  <a:pt x="7068163" y="6133690"/>
                  <a:pt x="7178237" y="6153044"/>
                  <a:pt x="7267904" y="6172970"/>
                </a:cubicBezTo>
                <a:cubicBezTo>
                  <a:pt x="7441230" y="6152579"/>
                  <a:pt x="7532867" y="6185471"/>
                  <a:pt x="7646276" y="6062612"/>
                </a:cubicBezTo>
                <a:cubicBezTo>
                  <a:pt x="7679903" y="6026183"/>
                  <a:pt x="7698828" y="5978529"/>
                  <a:pt x="7725104" y="5936488"/>
                </a:cubicBezTo>
                <a:cubicBezTo>
                  <a:pt x="7740869" y="5878681"/>
                  <a:pt x="7763289" y="5822288"/>
                  <a:pt x="7772400" y="5763067"/>
                </a:cubicBezTo>
                <a:cubicBezTo>
                  <a:pt x="7784413" y="5684983"/>
                  <a:pt x="7790713" y="5605546"/>
                  <a:pt x="7788166" y="5526584"/>
                </a:cubicBezTo>
                <a:cubicBezTo>
                  <a:pt x="7782617" y="5354558"/>
                  <a:pt x="7743540" y="5180943"/>
                  <a:pt x="7677807" y="5022088"/>
                </a:cubicBezTo>
                <a:cubicBezTo>
                  <a:pt x="7648140" y="4950392"/>
                  <a:pt x="7612298" y="4880453"/>
                  <a:pt x="7567449" y="4817136"/>
                </a:cubicBezTo>
                <a:cubicBezTo>
                  <a:pt x="7471208" y="4681266"/>
                  <a:pt x="7365756" y="4596213"/>
                  <a:pt x="7220607" y="4517591"/>
                </a:cubicBezTo>
                <a:cubicBezTo>
                  <a:pt x="7049157" y="4424722"/>
                  <a:pt x="7016444" y="4436459"/>
                  <a:pt x="6826469" y="4407232"/>
                </a:cubicBezTo>
                <a:cubicBezTo>
                  <a:pt x="6705600" y="4422998"/>
                  <a:pt x="6582324" y="4425811"/>
                  <a:pt x="6463863" y="4454529"/>
                </a:cubicBezTo>
                <a:cubicBezTo>
                  <a:pt x="6406762" y="4468372"/>
                  <a:pt x="6357689" y="4505042"/>
                  <a:pt x="6306207" y="4533357"/>
                </a:cubicBezTo>
                <a:cubicBezTo>
                  <a:pt x="6252508" y="4562892"/>
                  <a:pt x="6195336" y="4588363"/>
                  <a:pt x="6148552" y="4627950"/>
                </a:cubicBezTo>
                <a:cubicBezTo>
                  <a:pt x="5971000" y="4778186"/>
                  <a:pt x="5907342" y="4849237"/>
                  <a:pt x="5801711" y="5022088"/>
                </a:cubicBezTo>
                <a:cubicBezTo>
                  <a:pt x="5773498" y="5068255"/>
                  <a:pt x="5745921" y="5115022"/>
                  <a:pt x="5722883" y="5163977"/>
                </a:cubicBezTo>
                <a:cubicBezTo>
                  <a:pt x="5685222" y="5244007"/>
                  <a:pt x="5662492" y="5330192"/>
                  <a:pt x="5644056" y="5416226"/>
                </a:cubicBezTo>
                <a:cubicBezTo>
                  <a:pt x="5637358" y="5447482"/>
                  <a:pt x="5633545" y="5479288"/>
                  <a:pt x="5628290" y="5510819"/>
                </a:cubicBezTo>
                <a:cubicBezTo>
                  <a:pt x="5633465" y="5588447"/>
                  <a:pt x="5600759" y="5745653"/>
                  <a:pt x="5691352" y="5810363"/>
                </a:cubicBezTo>
                <a:cubicBezTo>
                  <a:pt x="5708984" y="5822957"/>
                  <a:pt x="5733393" y="5820874"/>
                  <a:pt x="5754414" y="5826129"/>
                </a:cubicBezTo>
                <a:cubicBezTo>
                  <a:pt x="5764924" y="5799853"/>
                  <a:pt x="5785945" y="5775601"/>
                  <a:pt x="5785945" y="5747301"/>
                </a:cubicBezTo>
                <a:cubicBezTo>
                  <a:pt x="5785945" y="5645447"/>
                  <a:pt x="5737370" y="5468328"/>
                  <a:pt x="5707118" y="5368929"/>
                </a:cubicBezTo>
                <a:cubicBezTo>
                  <a:pt x="5687764" y="5305336"/>
                  <a:pt x="5662728" y="5243540"/>
                  <a:pt x="5644056" y="5179743"/>
                </a:cubicBezTo>
                <a:cubicBezTo>
                  <a:pt x="5532184" y="4797516"/>
                  <a:pt x="5538889" y="4813362"/>
                  <a:pt x="5470635" y="4517591"/>
                </a:cubicBezTo>
                <a:cubicBezTo>
                  <a:pt x="5510715" y="4257070"/>
                  <a:pt x="5432587" y="4149590"/>
                  <a:pt x="5612525" y="4044626"/>
                </a:cubicBezTo>
                <a:cubicBezTo>
                  <a:pt x="5647095" y="4024460"/>
                  <a:pt x="5684212" y="4007641"/>
                  <a:pt x="5722883" y="3997329"/>
                </a:cubicBezTo>
                <a:cubicBezTo>
                  <a:pt x="5763821" y="3986412"/>
                  <a:pt x="5806966" y="3986818"/>
                  <a:pt x="5849007" y="3981563"/>
                </a:cubicBezTo>
                <a:cubicBezTo>
                  <a:pt x="5894303" y="3986596"/>
                  <a:pt x="6203741" y="4012684"/>
                  <a:pt x="6290442" y="4044626"/>
                </a:cubicBezTo>
                <a:cubicBezTo>
                  <a:pt x="6392672" y="4082290"/>
                  <a:pt x="6482981" y="4158337"/>
                  <a:pt x="6558456" y="4233812"/>
                </a:cubicBezTo>
                <a:cubicBezTo>
                  <a:pt x="6597957" y="4273313"/>
                  <a:pt x="6637827" y="4313455"/>
                  <a:pt x="6668814" y="4359936"/>
                </a:cubicBezTo>
                <a:cubicBezTo>
                  <a:pt x="6701405" y="4408823"/>
                  <a:pt x="6721366" y="4465039"/>
                  <a:pt x="6747642" y="4517591"/>
                </a:cubicBezTo>
                <a:cubicBezTo>
                  <a:pt x="6789162" y="4725191"/>
                  <a:pt x="6806083" y="4715066"/>
                  <a:pt x="6731876" y="4974791"/>
                </a:cubicBezTo>
                <a:cubicBezTo>
                  <a:pt x="6717012" y="5026815"/>
                  <a:pt x="6684251" y="5072479"/>
                  <a:pt x="6653049" y="5116681"/>
                </a:cubicBezTo>
                <a:cubicBezTo>
                  <a:pt x="6593087" y="5201627"/>
                  <a:pt x="6480150" y="5306284"/>
                  <a:pt x="6400800" y="5368929"/>
                </a:cubicBezTo>
                <a:cubicBezTo>
                  <a:pt x="6270776" y="5471579"/>
                  <a:pt x="6048091" y="5603245"/>
                  <a:pt x="5912069" y="5652708"/>
                </a:cubicBezTo>
                <a:cubicBezTo>
                  <a:pt x="5854262" y="5673729"/>
                  <a:pt x="5797992" y="5699586"/>
                  <a:pt x="5738649" y="5715770"/>
                </a:cubicBezTo>
                <a:cubicBezTo>
                  <a:pt x="5681965" y="5731229"/>
                  <a:pt x="5623035" y="5736791"/>
                  <a:pt x="5565228" y="5747301"/>
                </a:cubicBezTo>
                <a:cubicBezTo>
                  <a:pt x="5439104" y="5742046"/>
                  <a:pt x="5312273" y="5745869"/>
                  <a:pt x="5186856" y="5731536"/>
                </a:cubicBezTo>
                <a:cubicBezTo>
                  <a:pt x="5127325" y="5724732"/>
                  <a:pt x="5070028" y="5703923"/>
                  <a:pt x="5013435" y="5684239"/>
                </a:cubicBezTo>
                <a:cubicBezTo>
                  <a:pt x="4948910" y="5661795"/>
                  <a:pt x="4884224" y="5638126"/>
                  <a:pt x="4824249" y="5605412"/>
                </a:cubicBezTo>
                <a:cubicBezTo>
                  <a:pt x="4767934" y="5574695"/>
                  <a:pt x="4715471" y="5536598"/>
                  <a:pt x="4666594" y="5495053"/>
                </a:cubicBezTo>
                <a:cubicBezTo>
                  <a:pt x="4609967" y="5446920"/>
                  <a:pt x="4556000" y="5394918"/>
                  <a:pt x="4508938" y="5337398"/>
                </a:cubicBezTo>
                <a:cubicBezTo>
                  <a:pt x="4418563" y="5226941"/>
                  <a:pt x="4337649" y="5076716"/>
                  <a:pt x="4288221" y="4943260"/>
                </a:cubicBezTo>
                <a:cubicBezTo>
                  <a:pt x="4261646" y="4871507"/>
                  <a:pt x="4246180" y="4796115"/>
                  <a:pt x="4225159" y="4722543"/>
                </a:cubicBezTo>
                <a:cubicBezTo>
                  <a:pt x="4210710" y="4534693"/>
                  <a:pt x="4178579" y="4448079"/>
                  <a:pt x="4288221" y="4265343"/>
                </a:cubicBezTo>
                <a:cubicBezTo>
                  <a:pt x="4325071" y="4203927"/>
                  <a:pt x="4489385" y="4182102"/>
                  <a:pt x="4540469" y="4170750"/>
                </a:cubicBezTo>
                <a:cubicBezTo>
                  <a:pt x="4656083" y="4186515"/>
                  <a:pt x="4773912" y="4190555"/>
                  <a:pt x="4887311" y="4218046"/>
                </a:cubicBezTo>
                <a:cubicBezTo>
                  <a:pt x="4949022" y="4233006"/>
                  <a:pt x="5003936" y="4268477"/>
                  <a:pt x="5060731" y="4296874"/>
                </a:cubicBezTo>
                <a:cubicBezTo>
                  <a:pt x="5185492" y="4359255"/>
                  <a:pt x="5274320" y="4406461"/>
                  <a:pt x="5376042" y="4501826"/>
                </a:cubicBezTo>
                <a:cubicBezTo>
                  <a:pt x="5474718" y="4594335"/>
                  <a:pt x="5496134" y="4643524"/>
                  <a:pt x="5565228" y="4754074"/>
                </a:cubicBezTo>
                <a:cubicBezTo>
                  <a:pt x="5589877" y="4840346"/>
                  <a:pt x="5612525" y="4898259"/>
                  <a:pt x="5612525" y="4990557"/>
                </a:cubicBezTo>
                <a:cubicBezTo>
                  <a:pt x="5612525" y="5027716"/>
                  <a:pt x="5607687" y="5065399"/>
                  <a:pt x="5596759" y="5100915"/>
                </a:cubicBezTo>
                <a:cubicBezTo>
                  <a:pt x="5578954" y="5158783"/>
                  <a:pt x="5528971" y="5231765"/>
                  <a:pt x="5486400" y="5274336"/>
                </a:cubicBezTo>
                <a:cubicBezTo>
                  <a:pt x="5457377" y="5303358"/>
                  <a:pt x="5427002" y="5332046"/>
                  <a:pt x="5391807" y="5353163"/>
                </a:cubicBezTo>
                <a:cubicBezTo>
                  <a:pt x="5177256" y="5481894"/>
                  <a:pt x="5222822" y="5435572"/>
                  <a:pt x="5044966" y="5510819"/>
                </a:cubicBezTo>
                <a:cubicBezTo>
                  <a:pt x="4949632" y="5551153"/>
                  <a:pt x="4843999" y="5574834"/>
                  <a:pt x="4761187" y="5636943"/>
                </a:cubicBezTo>
                <a:cubicBezTo>
                  <a:pt x="4719369" y="5668306"/>
                  <a:pt x="4561501" y="5782433"/>
                  <a:pt x="4524704" y="5826129"/>
                </a:cubicBezTo>
                <a:cubicBezTo>
                  <a:pt x="4413963" y="5957633"/>
                  <a:pt x="4398245" y="6000220"/>
                  <a:pt x="4335518" y="6125674"/>
                </a:cubicBezTo>
                <a:cubicBezTo>
                  <a:pt x="4340773" y="6188736"/>
                  <a:pt x="4333427" y="6254151"/>
                  <a:pt x="4351283" y="6314860"/>
                </a:cubicBezTo>
                <a:cubicBezTo>
                  <a:pt x="4364101" y="6358441"/>
                  <a:pt x="4459334" y="6434191"/>
                  <a:pt x="4493173" y="6456750"/>
                </a:cubicBezTo>
                <a:cubicBezTo>
                  <a:pt x="4528426" y="6480252"/>
                  <a:pt x="4564715" y="6502830"/>
                  <a:pt x="4603531" y="6519812"/>
                </a:cubicBezTo>
                <a:cubicBezTo>
                  <a:pt x="4693015" y="6558961"/>
                  <a:pt x="4807522" y="6584306"/>
                  <a:pt x="4903076" y="6598639"/>
                </a:cubicBezTo>
                <a:cubicBezTo>
                  <a:pt x="4955305" y="6606474"/>
                  <a:pt x="5008179" y="6609150"/>
                  <a:pt x="5060731" y="6614405"/>
                </a:cubicBezTo>
                <a:cubicBezTo>
                  <a:pt x="5368302" y="6592436"/>
                  <a:pt x="5423519" y="6661554"/>
                  <a:pt x="5596759" y="6519812"/>
                </a:cubicBezTo>
                <a:cubicBezTo>
                  <a:pt x="5625519" y="6496281"/>
                  <a:pt x="5649311" y="6467260"/>
                  <a:pt x="5675587" y="6440984"/>
                </a:cubicBezTo>
                <a:cubicBezTo>
                  <a:pt x="5699946" y="6343549"/>
                  <a:pt x="5722883" y="6275729"/>
                  <a:pt x="5722883" y="6172970"/>
                </a:cubicBezTo>
                <a:cubicBezTo>
                  <a:pt x="5722883" y="6014345"/>
                  <a:pt x="5704347" y="5973507"/>
                  <a:pt x="5644056" y="5826129"/>
                </a:cubicBezTo>
                <a:cubicBezTo>
                  <a:pt x="5594489" y="5704966"/>
                  <a:pt x="5553200" y="5612437"/>
                  <a:pt x="5470635" y="5510819"/>
                </a:cubicBezTo>
                <a:cubicBezTo>
                  <a:pt x="5437829" y="5470443"/>
                  <a:pt x="5402609" y="5430698"/>
                  <a:pt x="5360276" y="5400460"/>
                </a:cubicBezTo>
                <a:cubicBezTo>
                  <a:pt x="5311766" y="5365810"/>
                  <a:pt x="5195662" y="5337661"/>
                  <a:pt x="5139559" y="5321632"/>
                </a:cubicBezTo>
                <a:cubicBezTo>
                  <a:pt x="5060731" y="5326887"/>
                  <a:pt x="4980910" y="5323861"/>
                  <a:pt x="4903076" y="5337398"/>
                </a:cubicBezTo>
                <a:cubicBezTo>
                  <a:pt x="4858840" y="5345091"/>
                  <a:pt x="4817112" y="5364615"/>
                  <a:pt x="4776952" y="5384695"/>
                </a:cubicBezTo>
                <a:cubicBezTo>
                  <a:pt x="4671863" y="5437240"/>
                  <a:pt x="4617518" y="5484978"/>
                  <a:pt x="4540469" y="5573881"/>
                </a:cubicBezTo>
                <a:cubicBezTo>
                  <a:pt x="4464318" y="5661747"/>
                  <a:pt x="4418987" y="5738019"/>
                  <a:pt x="4367049" y="5841895"/>
                </a:cubicBezTo>
                <a:cubicBezTo>
                  <a:pt x="4343903" y="5888188"/>
                  <a:pt x="4322746" y="5935546"/>
                  <a:pt x="4303987" y="5983784"/>
                </a:cubicBezTo>
                <a:cubicBezTo>
                  <a:pt x="4285917" y="6030249"/>
                  <a:pt x="4272456" y="6078377"/>
                  <a:pt x="4256690" y="6125674"/>
                </a:cubicBezTo>
                <a:cubicBezTo>
                  <a:pt x="4232655" y="6341998"/>
                  <a:pt x="4223730" y="6337811"/>
                  <a:pt x="4272456" y="6630170"/>
                </a:cubicBezTo>
                <a:cubicBezTo>
                  <a:pt x="4279036" y="6669648"/>
                  <a:pt x="4298010" y="6706927"/>
                  <a:pt x="4319752" y="6740529"/>
                </a:cubicBezTo>
                <a:cubicBezTo>
                  <a:pt x="4356312" y="6797031"/>
                  <a:pt x="4404297" y="6845266"/>
                  <a:pt x="4445876" y="6898184"/>
                </a:cubicBezTo>
                <a:cubicBezTo>
                  <a:pt x="4462110" y="6918845"/>
                  <a:pt x="4474593" y="6942666"/>
                  <a:pt x="4493173" y="6961246"/>
                </a:cubicBezTo>
                <a:cubicBezTo>
                  <a:pt x="4508938" y="6977012"/>
                  <a:pt x="4559587" y="7020014"/>
                  <a:pt x="4540469" y="7008543"/>
                </a:cubicBezTo>
                <a:cubicBezTo>
                  <a:pt x="4475390" y="6969495"/>
                  <a:pt x="4429949" y="6943930"/>
                  <a:pt x="4367049" y="6898184"/>
                </a:cubicBezTo>
                <a:cubicBezTo>
                  <a:pt x="4282048" y="6836365"/>
                  <a:pt x="4208807" y="6756002"/>
                  <a:pt x="4114800" y="6708998"/>
                </a:cubicBezTo>
                <a:cubicBezTo>
                  <a:pt x="4062248" y="6682722"/>
                  <a:pt x="4007993" y="6659608"/>
                  <a:pt x="3957145" y="6630170"/>
                </a:cubicBezTo>
                <a:cubicBezTo>
                  <a:pt x="3907951" y="6601689"/>
                  <a:pt x="3864946" y="6563182"/>
                  <a:pt x="3815256" y="6535577"/>
                </a:cubicBezTo>
                <a:cubicBezTo>
                  <a:pt x="3770012" y="6510441"/>
                  <a:pt x="3721225" y="6492222"/>
                  <a:pt x="3673366" y="6472515"/>
                </a:cubicBezTo>
                <a:cubicBezTo>
                  <a:pt x="3558656" y="6425282"/>
                  <a:pt x="3550165" y="6426054"/>
                  <a:pt x="3436883" y="6393688"/>
                </a:cubicBezTo>
                <a:cubicBezTo>
                  <a:pt x="3352800" y="6414709"/>
                  <a:pt x="3265106" y="6424561"/>
                  <a:pt x="3184635" y="6456750"/>
                </a:cubicBezTo>
                <a:cubicBezTo>
                  <a:pt x="3127322" y="6479675"/>
                  <a:pt x="3098490" y="6570380"/>
                  <a:pt x="3074276" y="6614405"/>
                </a:cubicBezTo>
                <a:cubicBezTo>
                  <a:pt x="3033440" y="6688653"/>
                  <a:pt x="2995156" y="6764617"/>
                  <a:pt x="2948152" y="6835122"/>
                </a:cubicBezTo>
                <a:cubicBezTo>
                  <a:pt x="2927131" y="6866653"/>
                  <a:pt x="2911886" y="6902919"/>
                  <a:pt x="2885090" y="6929715"/>
                </a:cubicBezTo>
                <a:cubicBezTo>
                  <a:pt x="2827045" y="6987760"/>
                  <a:pt x="2769326" y="7050659"/>
                  <a:pt x="2695904" y="7087370"/>
                </a:cubicBezTo>
                <a:cubicBezTo>
                  <a:pt x="2645348" y="7112648"/>
                  <a:pt x="2543079" y="7166098"/>
                  <a:pt x="2490952" y="7181963"/>
                </a:cubicBezTo>
                <a:cubicBezTo>
                  <a:pt x="2286488" y="7244191"/>
                  <a:pt x="2281253" y="7239708"/>
                  <a:pt x="2112580" y="7260791"/>
                </a:cubicBezTo>
                <a:cubicBezTo>
                  <a:pt x="1965435" y="7255536"/>
                  <a:pt x="1817531" y="7260851"/>
                  <a:pt x="1671145" y="7245026"/>
                </a:cubicBezTo>
                <a:cubicBezTo>
                  <a:pt x="1621579" y="7239668"/>
                  <a:pt x="1575721" y="7215799"/>
                  <a:pt x="1529256" y="7197729"/>
                </a:cubicBezTo>
                <a:cubicBezTo>
                  <a:pt x="1481018" y="7178970"/>
                  <a:pt x="1433109" y="7158884"/>
                  <a:pt x="1387366" y="7134667"/>
                </a:cubicBezTo>
                <a:cubicBezTo>
                  <a:pt x="1298933" y="7087849"/>
                  <a:pt x="1239310" y="7043067"/>
                  <a:pt x="1166649" y="6977012"/>
                </a:cubicBezTo>
                <a:cubicBezTo>
                  <a:pt x="1106506" y="6922337"/>
                  <a:pt x="1073665" y="6892265"/>
                  <a:pt x="1040525" y="6819357"/>
                </a:cubicBezTo>
                <a:cubicBezTo>
                  <a:pt x="1011951" y="6756494"/>
                  <a:pt x="1006297" y="6711277"/>
                  <a:pt x="993228" y="6645936"/>
                </a:cubicBezTo>
                <a:cubicBezTo>
                  <a:pt x="1014498" y="6482869"/>
                  <a:pt x="1020409" y="6285778"/>
                  <a:pt x="1087821" y="6125674"/>
                </a:cubicBezTo>
                <a:cubicBezTo>
                  <a:pt x="1121312" y="6046132"/>
                  <a:pt x="1215863" y="5899442"/>
                  <a:pt x="1277007" y="5841895"/>
                </a:cubicBezTo>
                <a:cubicBezTo>
                  <a:pt x="1323720" y="5797930"/>
                  <a:pt x="1379657" y="5764540"/>
                  <a:pt x="1434663" y="5731536"/>
                </a:cubicBezTo>
                <a:cubicBezTo>
                  <a:pt x="1535340" y="5671129"/>
                  <a:pt x="1668307" y="5616813"/>
                  <a:pt x="1781504" y="5589646"/>
                </a:cubicBezTo>
                <a:cubicBezTo>
                  <a:pt x="1848716" y="5573515"/>
                  <a:pt x="1918677" y="5571671"/>
                  <a:pt x="1986456" y="5558115"/>
                </a:cubicBezTo>
                <a:cubicBezTo>
                  <a:pt x="2050196" y="5545367"/>
                  <a:pt x="2111373" y="5520557"/>
                  <a:pt x="2175642" y="5510819"/>
                </a:cubicBezTo>
                <a:cubicBezTo>
                  <a:pt x="2285249" y="5494212"/>
                  <a:pt x="2396716" y="5493039"/>
                  <a:pt x="2506718" y="5479288"/>
                </a:cubicBezTo>
                <a:lnTo>
                  <a:pt x="2632842" y="5463522"/>
                </a:lnTo>
                <a:cubicBezTo>
                  <a:pt x="2706414" y="5468777"/>
                  <a:pt x="2789847" y="5442122"/>
                  <a:pt x="2853559" y="5479288"/>
                </a:cubicBezTo>
                <a:cubicBezTo>
                  <a:pt x="2882268" y="5496035"/>
                  <a:pt x="2838169" y="5544827"/>
                  <a:pt x="2822028" y="5573881"/>
                </a:cubicBezTo>
                <a:cubicBezTo>
                  <a:pt x="2807183" y="5600601"/>
                  <a:pt x="2732425" y="5653945"/>
                  <a:pt x="2711669" y="5668474"/>
                </a:cubicBezTo>
                <a:cubicBezTo>
                  <a:pt x="2610474" y="5739311"/>
                  <a:pt x="2516742" y="5796752"/>
                  <a:pt x="2396359" y="5841895"/>
                </a:cubicBezTo>
                <a:cubicBezTo>
                  <a:pt x="2354318" y="5857660"/>
                  <a:pt x="2311371" y="5871194"/>
                  <a:pt x="2270235" y="5889191"/>
                </a:cubicBezTo>
                <a:cubicBezTo>
                  <a:pt x="2227172" y="5908031"/>
                  <a:pt x="2186788" y="5932556"/>
                  <a:pt x="2144111" y="5952253"/>
                </a:cubicBezTo>
                <a:cubicBezTo>
                  <a:pt x="2050123" y="5995632"/>
                  <a:pt x="1954924" y="6036336"/>
                  <a:pt x="1860331" y="6078377"/>
                </a:cubicBezTo>
                <a:cubicBezTo>
                  <a:pt x="1813035" y="6099398"/>
                  <a:pt x="1763686" y="6116303"/>
                  <a:pt x="1718442" y="6141439"/>
                </a:cubicBezTo>
                <a:cubicBezTo>
                  <a:pt x="1671145" y="6167715"/>
                  <a:pt x="1623287" y="6193005"/>
                  <a:pt x="1576552" y="6220267"/>
                </a:cubicBezTo>
                <a:cubicBezTo>
                  <a:pt x="1497146" y="6266587"/>
                  <a:pt x="1424564" y="6325945"/>
                  <a:pt x="1340069" y="6362157"/>
                </a:cubicBezTo>
                <a:cubicBezTo>
                  <a:pt x="1254866" y="6398672"/>
                  <a:pt x="1214809" y="6413283"/>
                  <a:pt x="1135118" y="6456750"/>
                </a:cubicBezTo>
                <a:cubicBezTo>
                  <a:pt x="1108217" y="6471423"/>
                  <a:pt x="1084292" y="6491601"/>
                  <a:pt x="1056290" y="6504046"/>
                </a:cubicBezTo>
                <a:cubicBezTo>
                  <a:pt x="1036490" y="6512846"/>
                  <a:pt x="1013784" y="6512960"/>
                  <a:pt x="993228" y="6519812"/>
                </a:cubicBezTo>
                <a:cubicBezTo>
                  <a:pt x="978102" y="6524854"/>
                  <a:pt x="894781" y="6561573"/>
                  <a:pt x="867104" y="6567108"/>
                </a:cubicBezTo>
                <a:cubicBezTo>
                  <a:pt x="830666" y="6574396"/>
                  <a:pt x="793399" y="6576765"/>
                  <a:pt x="756745" y="6582874"/>
                </a:cubicBezTo>
                <a:cubicBezTo>
                  <a:pt x="730314" y="6587279"/>
                  <a:pt x="704194" y="6593384"/>
                  <a:pt x="677918" y="6598639"/>
                </a:cubicBezTo>
                <a:cubicBezTo>
                  <a:pt x="754741" y="6713874"/>
                  <a:pt x="660968" y="6568977"/>
                  <a:pt x="740980" y="6708998"/>
                </a:cubicBezTo>
                <a:cubicBezTo>
                  <a:pt x="772735" y="6764569"/>
                  <a:pt x="831540" y="6871053"/>
                  <a:pt x="882869" y="6929715"/>
                </a:cubicBezTo>
                <a:cubicBezTo>
                  <a:pt x="929110" y="6982562"/>
                  <a:pt x="953440" y="7000392"/>
                  <a:pt x="1008994" y="7040074"/>
                </a:cubicBezTo>
                <a:cubicBezTo>
                  <a:pt x="1024412" y="7051087"/>
                  <a:pt x="1038874" y="7064141"/>
                  <a:pt x="1056290" y="7071605"/>
                </a:cubicBezTo>
                <a:cubicBezTo>
                  <a:pt x="1076206" y="7080140"/>
                  <a:pt x="1098331" y="7082115"/>
                  <a:pt x="1119352" y="7087370"/>
                </a:cubicBezTo>
                <a:cubicBezTo>
                  <a:pt x="1177159" y="7076860"/>
                  <a:pt x="1237033" y="7074419"/>
                  <a:pt x="1292773" y="7055839"/>
                </a:cubicBezTo>
                <a:cubicBezTo>
                  <a:pt x="1337818" y="7040824"/>
                  <a:pt x="1379107" y="6981517"/>
                  <a:pt x="1403131" y="6945481"/>
                </a:cubicBezTo>
                <a:cubicBezTo>
                  <a:pt x="1457205" y="6864370"/>
                  <a:pt x="1528232" y="6721488"/>
                  <a:pt x="1545021" y="6645936"/>
                </a:cubicBezTo>
                <a:lnTo>
                  <a:pt x="1576552" y="6504046"/>
                </a:lnTo>
                <a:cubicBezTo>
                  <a:pt x="1566042" y="6367412"/>
                  <a:pt x="1562018" y="6230123"/>
                  <a:pt x="1545021" y="6094143"/>
                </a:cubicBezTo>
                <a:cubicBezTo>
                  <a:pt x="1535929" y="6021407"/>
                  <a:pt x="1500762" y="5971056"/>
                  <a:pt x="1450428" y="5920722"/>
                </a:cubicBezTo>
                <a:cubicBezTo>
                  <a:pt x="1431848" y="5902142"/>
                  <a:pt x="1409229" y="5888001"/>
                  <a:pt x="1387366" y="5873426"/>
                </a:cubicBezTo>
                <a:cubicBezTo>
                  <a:pt x="1323278" y="5830701"/>
                  <a:pt x="1290708" y="5812313"/>
                  <a:pt x="1213945" y="5794598"/>
                </a:cubicBezTo>
                <a:cubicBezTo>
                  <a:pt x="1188220" y="5788661"/>
                  <a:pt x="996140" y="5765402"/>
                  <a:pt x="977463" y="5763067"/>
                </a:cubicBezTo>
                <a:cubicBezTo>
                  <a:pt x="861849" y="5773577"/>
                  <a:pt x="744771" y="5773459"/>
                  <a:pt x="630621" y="5794598"/>
                </a:cubicBezTo>
                <a:cubicBezTo>
                  <a:pt x="600491" y="5800178"/>
                  <a:pt x="576897" y="5824323"/>
                  <a:pt x="551794" y="5841895"/>
                </a:cubicBezTo>
                <a:cubicBezTo>
                  <a:pt x="504411" y="5875063"/>
                  <a:pt x="452580" y="5914198"/>
                  <a:pt x="425669" y="5968019"/>
                </a:cubicBezTo>
                <a:cubicBezTo>
                  <a:pt x="400357" y="6018643"/>
                  <a:pt x="383628" y="6073122"/>
                  <a:pt x="362607" y="6125674"/>
                </a:cubicBezTo>
                <a:cubicBezTo>
                  <a:pt x="340084" y="6181982"/>
                  <a:pt x="329003" y="6216012"/>
                  <a:pt x="299545" y="6267563"/>
                </a:cubicBezTo>
                <a:cubicBezTo>
                  <a:pt x="290144" y="6284014"/>
                  <a:pt x="282570" y="6302730"/>
                  <a:pt x="268014" y="6314860"/>
                </a:cubicBezTo>
                <a:cubicBezTo>
                  <a:pt x="249959" y="6329906"/>
                  <a:pt x="225973" y="6335881"/>
                  <a:pt x="204952" y="6346391"/>
                </a:cubicBezTo>
                <a:cubicBezTo>
                  <a:pt x="159075" y="6277575"/>
                  <a:pt x="131407" y="6250148"/>
                  <a:pt x="110359" y="6172970"/>
                </a:cubicBezTo>
                <a:cubicBezTo>
                  <a:pt x="101948" y="6142130"/>
                  <a:pt x="101782" y="6109524"/>
                  <a:pt x="94594" y="6078377"/>
                </a:cubicBezTo>
                <a:cubicBezTo>
                  <a:pt x="85991" y="6041099"/>
                  <a:pt x="71079" y="6005428"/>
                  <a:pt x="63063" y="5968019"/>
                </a:cubicBezTo>
                <a:cubicBezTo>
                  <a:pt x="32780" y="5826699"/>
                  <a:pt x="61626" y="5882011"/>
                  <a:pt x="31531" y="5731536"/>
                </a:cubicBezTo>
                <a:cubicBezTo>
                  <a:pt x="24028" y="5694021"/>
                  <a:pt x="10510" y="5657963"/>
                  <a:pt x="0" y="5621177"/>
                </a:cubicBezTo>
                <a:cubicBezTo>
                  <a:pt x="5255" y="5463522"/>
                  <a:pt x="3351" y="5305465"/>
                  <a:pt x="15766" y="5148212"/>
                </a:cubicBezTo>
                <a:cubicBezTo>
                  <a:pt x="19177" y="5105011"/>
                  <a:pt x="37372" y="5064271"/>
                  <a:pt x="47297" y="5022088"/>
                </a:cubicBezTo>
                <a:cubicBezTo>
                  <a:pt x="58394" y="4974926"/>
                  <a:pt x="63507" y="4926162"/>
                  <a:pt x="78828" y="4880198"/>
                </a:cubicBezTo>
                <a:cubicBezTo>
                  <a:pt x="120203" y="4756073"/>
                  <a:pt x="233153" y="4574582"/>
                  <a:pt x="299545" y="4486060"/>
                </a:cubicBezTo>
                <a:cubicBezTo>
                  <a:pt x="331076" y="4444019"/>
                  <a:pt x="355253" y="4395286"/>
                  <a:pt x="394138" y="4359936"/>
                </a:cubicBezTo>
                <a:cubicBezTo>
                  <a:pt x="526823" y="4239314"/>
                  <a:pt x="749659" y="4084739"/>
                  <a:pt x="930166" y="4044626"/>
                </a:cubicBezTo>
                <a:lnTo>
                  <a:pt x="1213945" y="3981563"/>
                </a:lnTo>
                <a:cubicBezTo>
                  <a:pt x="1303283" y="3986818"/>
                  <a:pt x="1393591" y="3983190"/>
                  <a:pt x="1481959" y="3997329"/>
                </a:cubicBezTo>
                <a:cubicBezTo>
                  <a:pt x="1539931" y="4006605"/>
                  <a:pt x="1685341" y="4081626"/>
                  <a:pt x="1734207" y="4107688"/>
                </a:cubicBezTo>
                <a:cubicBezTo>
                  <a:pt x="1802119" y="4143908"/>
                  <a:pt x="1897259" y="4198695"/>
                  <a:pt x="1954925" y="4249577"/>
                </a:cubicBezTo>
                <a:cubicBezTo>
                  <a:pt x="2010653" y="4298748"/>
                  <a:pt x="2060028" y="4354680"/>
                  <a:pt x="2112580" y="4407232"/>
                </a:cubicBezTo>
                <a:lnTo>
                  <a:pt x="2175642" y="4470295"/>
                </a:lnTo>
                <a:cubicBezTo>
                  <a:pt x="2196663" y="4491316"/>
                  <a:pt x="2220453" y="4509891"/>
                  <a:pt x="2238704" y="4533357"/>
                </a:cubicBezTo>
                <a:lnTo>
                  <a:pt x="2349063" y="4675246"/>
                </a:lnTo>
                <a:cubicBezTo>
                  <a:pt x="2551636" y="4933065"/>
                  <a:pt x="2285201" y="4584014"/>
                  <a:pt x="2459421" y="4832901"/>
                </a:cubicBezTo>
                <a:cubicBezTo>
                  <a:pt x="2533519" y="4938755"/>
                  <a:pt x="2505346" y="4884567"/>
                  <a:pt x="2585545" y="4974791"/>
                </a:cubicBezTo>
                <a:cubicBezTo>
                  <a:pt x="2607901" y="4999941"/>
                  <a:pt x="2625869" y="5028814"/>
                  <a:pt x="2648607" y="5053619"/>
                </a:cubicBezTo>
                <a:cubicBezTo>
                  <a:pt x="2683761" y="5091968"/>
                  <a:pt x="2722180" y="5127191"/>
                  <a:pt x="2758966" y="5163977"/>
                </a:cubicBezTo>
                <a:cubicBezTo>
                  <a:pt x="2774732" y="5179743"/>
                  <a:pt x="2785111" y="5204224"/>
                  <a:pt x="2806263" y="5211274"/>
                </a:cubicBezTo>
                <a:lnTo>
                  <a:pt x="2853559" y="5227039"/>
                </a:lnTo>
                <a:cubicBezTo>
                  <a:pt x="2890345" y="5211274"/>
                  <a:pt x="2932326" y="5204314"/>
                  <a:pt x="2963918" y="5179743"/>
                </a:cubicBezTo>
                <a:cubicBezTo>
                  <a:pt x="2982469" y="5165314"/>
                  <a:pt x="2988017" y="5138977"/>
                  <a:pt x="2995449" y="5116681"/>
                </a:cubicBezTo>
                <a:cubicBezTo>
                  <a:pt x="3002791" y="5094654"/>
                  <a:pt x="3024334" y="4959134"/>
                  <a:pt x="3026980" y="4943260"/>
                </a:cubicBezTo>
                <a:cubicBezTo>
                  <a:pt x="3021725" y="4864432"/>
                  <a:pt x="3021888" y="4785055"/>
                  <a:pt x="3011214" y="4706777"/>
                </a:cubicBezTo>
                <a:cubicBezTo>
                  <a:pt x="3002163" y="4640404"/>
                  <a:pt x="2959735" y="4545313"/>
                  <a:pt x="2932387" y="4486060"/>
                </a:cubicBezTo>
                <a:cubicBezTo>
                  <a:pt x="2908015" y="4433253"/>
                  <a:pt x="2880396" y="4371007"/>
                  <a:pt x="2837794" y="4328405"/>
                </a:cubicBezTo>
                <a:cubicBezTo>
                  <a:pt x="2819214" y="4309825"/>
                  <a:pt x="2794681" y="4298208"/>
                  <a:pt x="2774731" y="4281108"/>
                </a:cubicBezTo>
                <a:cubicBezTo>
                  <a:pt x="2757803" y="4266598"/>
                  <a:pt x="2746925" y="4244640"/>
                  <a:pt x="2727435" y="4233812"/>
                </a:cubicBezTo>
                <a:cubicBezTo>
                  <a:pt x="2698381" y="4217671"/>
                  <a:pt x="2664373" y="4212791"/>
                  <a:pt x="2632842" y="4202281"/>
                </a:cubicBezTo>
                <a:lnTo>
                  <a:pt x="2585545" y="4186515"/>
                </a:lnTo>
                <a:cubicBezTo>
                  <a:pt x="2564524" y="4202281"/>
                  <a:pt x="2538249" y="4212791"/>
                  <a:pt x="2522483" y="4233812"/>
                </a:cubicBezTo>
                <a:cubicBezTo>
                  <a:pt x="2486484" y="4281811"/>
                  <a:pt x="2482700" y="4370407"/>
                  <a:pt x="2475187" y="4422998"/>
                </a:cubicBezTo>
                <a:cubicBezTo>
                  <a:pt x="2480442" y="4517591"/>
                  <a:pt x="2477554" y="4612990"/>
                  <a:pt x="2490952" y="4706777"/>
                </a:cubicBezTo>
                <a:cubicBezTo>
                  <a:pt x="2497154" y="4750188"/>
                  <a:pt x="2563175" y="4941749"/>
                  <a:pt x="2585545" y="4990557"/>
                </a:cubicBezTo>
                <a:cubicBezTo>
                  <a:pt x="2676312" y="5188595"/>
                  <a:pt x="2674938" y="5210284"/>
                  <a:pt x="2790497" y="5337398"/>
                </a:cubicBezTo>
                <a:cubicBezTo>
                  <a:pt x="2815493" y="5364894"/>
                  <a:pt x="2840565" y="5392695"/>
                  <a:pt x="2869325" y="5416226"/>
                </a:cubicBezTo>
                <a:cubicBezTo>
                  <a:pt x="2898655" y="5440223"/>
                  <a:pt x="2931947" y="5458943"/>
                  <a:pt x="2963918" y="5479288"/>
                </a:cubicBezTo>
                <a:cubicBezTo>
                  <a:pt x="2989770" y="5495739"/>
                  <a:pt x="3014460" y="5514799"/>
                  <a:pt x="3042745" y="5526584"/>
                </a:cubicBezTo>
                <a:cubicBezTo>
                  <a:pt x="3078060" y="5541299"/>
                  <a:pt x="3116318" y="5547605"/>
                  <a:pt x="3153104" y="5558115"/>
                </a:cubicBezTo>
                <a:cubicBezTo>
                  <a:pt x="3263463" y="5542350"/>
                  <a:pt x="3376029" y="5537857"/>
                  <a:pt x="3484180" y="5510819"/>
                </a:cubicBezTo>
                <a:cubicBezTo>
                  <a:pt x="3525283" y="5500543"/>
                  <a:pt x="3558899" y="5470668"/>
                  <a:pt x="3594538" y="5447757"/>
                </a:cubicBezTo>
                <a:cubicBezTo>
                  <a:pt x="3632565" y="5423311"/>
                  <a:pt x="3671679" y="5399592"/>
                  <a:pt x="3704897" y="5368929"/>
                </a:cubicBezTo>
                <a:cubicBezTo>
                  <a:pt x="3786104" y="5293969"/>
                  <a:pt x="3820524" y="5224916"/>
                  <a:pt x="3878318" y="5132446"/>
                </a:cubicBezTo>
                <a:cubicBezTo>
                  <a:pt x="3894083" y="5079894"/>
                  <a:pt x="3914311" y="5028480"/>
                  <a:pt x="3925614" y="4974791"/>
                </a:cubicBezTo>
                <a:cubicBezTo>
                  <a:pt x="3935418" y="4928224"/>
                  <a:pt x="3935820" y="4880163"/>
                  <a:pt x="3941380" y="4832901"/>
                </a:cubicBezTo>
                <a:cubicBezTo>
                  <a:pt x="3946330" y="4790823"/>
                  <a:pt x="3951890" y="4748818"/>
                  <a:pt x="3957145" y="4706777"/>
                </a:cubicBezTo>
                <a:cubicBezTo>
                  <a:pt x="3936994" y="4606020"/>
                  <a:pt x="3956956" y="4554252"/>
                  <a:pt x="3878318" y="4501826"/>
                </a:cubicBezTo>
                <a:cubicBezTo>
                  <a:pt x="3864491" y="4492608"/>
                  <a:pt x="3846787" y="4491315"/>
                  <a:pt x="3831021" y="4486060"/>
                </a:cubicBezTo>
                <a:cubicBezTo>
                  <a:pt x="3783724" y="4496570"/>
                  <a:pt x="3733664" y="4498505"/>
                  <a:pt x="3689131" y="4517591"/>
                </a:cubicBezTo>
                <a:cubicBezTo>
                  <a:pt x="3602887" y="4554553"/>
                  <a:pt x="3595210" y="4610505"/>
                  <a:pt x="3563007" y="4691012"/>
                </a:cubicBezTo>
                <a:cubicBezTo>
                  <a:pt x="3546332" y="4732701"/>
                  <a:pt x="3531476" y="4775095"/>
                  <a:pt x="3515711" y="4817136"/>
                </a:cubicBezTo>
                <a:cubicBezTo>
                  <a:pt x="3481138" y="5128281"/>
                  <a:pt x="3482205" y="5060130"/>
                  <a:pt x="3515711" y="5573881"/>
                </a:cubicBezTo>
                <a:cubicBezTo>
                  <a:pt x="3518201" y="5612058"/>
                  <a:pt x="3535144" y="5647944"/>
                  <a:pt x="3547242" y="5684239"/>
                </a:cubicBezTo>
                <a:cubicBezTo>
                  <a:pt x="3556191" y="5711087"/>
                  <a:pt x="3565029" y="5738328"/>
                  <a:pt x="3578773" y="5763067"/>
                </a:cubicBezTo>
                <a:cubicBezTo>
                  <a:pt x="3604054" y="5808574"/>
                  <a:pt x="3637521" y="5837581"/>
                  <a:pt x="3673366" y="5873426"/>
                </a:cubicBezTo>
                <a:cubicBezTo>
                  <a:pt x="3720663" y="5857660"/>
                  <a:pt x="3775372" y="5856042"/>
                  <a:pt x="3815256" y="5826129"/>
                </a:cubicBezTo>
                <a:cubicBezTo>
                  <a:pt x="3843458" y="5804977"/>
                  <a:pt x="3850695" y="5764735"/>
                  <a:pt x="3862552" y="5731536"/>
                </a:cubicBezTo>
                <a:cubicBezTo>
                  <a:pt x="3872817" y="5702795"/>
                  <a:pt x="3921597" y="5486286"/>
                  <a:pt x="3925614" y="5463522"/>
                </a:cubicBezTo>
                <a:cubicBezTo>
                  <a:pt x="3932977" y="5421798"/>
                  <a:pt x="3935388" y="5379341"/>
                  <a:pt x="3941380" y="5337398"/>
                </a:cubicBezTo>
                <a:cubicBezTo>
                  <a:pt x="3945901" y="5305753"/>
                  <a:pt x="3938565" y="5268817"/>
                  <a:pt x="3957145" y="5242805"/>
                </a:cubicBezTo>
                <a:cubicBezTo>
                  <a:pt x="3969739" y="5225173"/>
                  <a:pt x="3999186" y="5232294"/>
                  <a:pt x="4020207" y="5227039"/>
                </a:cubicBezTo>
                <a:cubicBezTo>
                  <a:pt x="4069085" y="5349234"/>
                  <a:pt x="4028293" y="5269353"/>
                  <a:pt x="4114800" y="5384695"/>
                </a:cubicBezTo>
                <a:cubicBezTo>
                  <a:pt x="4193361" y="5489442"/>
                  <a:pt x="4187492" y="5504414"/>
                  <a:pt x="4288221" y="5589646"/>
                </a:cubicBezTo>
                <a:cubicBezTo>
                  <a:pt x="4364375" y="5654084"/>
                  <a:pt x="4433479" y="5691625"/>
                  <a:pt x="4524704" y="5731536"/>
                </a:cubicBezTo>
                <a:cubicBezTo>
                  <a:pt x="4565840" y="5749533"/>
                  <a:pt x="4607972" y="5765439"/>
                  <a:pt x="4650828" y="5778832"/>
                </a:cubicBezTo>
                <a:cubicBezTo>
                  <a:pt x="4692191" y="5791758"/>
                  <a:pt x="4734911" y="5799853"/>
                  <a:pt x="4776952" y="5810363"/>
                </a:cubicBezTo>
                <a:cubicBezTo>
                  <a:pt x="4981091" y="5792612"/>
                  <a:pt x="5093471" y="5820934"/>
                  <a:pt x="5249918" y="5731536"/>
                </a:cubicBezTo>
                <a:cubicBezTo>
                  <a:pt x="5357552" y="5670031"/>
                  <a:pt x="5476852" y="5548235"/>
                  <a:pt x="5549463" y="5463522"/>
                </a:cubicBezTo>
                <a:cubicBezTo>
                  <a:pt x="5580994" y="5426736"/>
                  <a:pt x="5614122" y="5391260"/>
                  <a:pt x="5644056" y="5353163"/>
                </a:cubicBezTo>
                <a:cubicBezTo>
                  <a:pt x="5671985" y="5317616"/>
                  <a:pt x="5692474" y="5276255"/>
                  <a:pt x="5722883" y="5242805"/>
                </a:cubicBezTo>
                <a:cubicBezTo>
                  <a:pt x="5763983" y="5197595"/>
                  <a:pt x="5829003" y="5163368"/>
                  <a:pt x="5880538" y="5132446"/>
                </a:cubicBezTo>
                <a:cubicBezTo>
                  <a:pt x="5954111" y="5148212"/>
                  <a:pt x="6029273" y="5157835"/>
                  <a:pt x="6101256" y="5179743"/>
                </a:cubicBezTo>
                <a:cubicBezTo>
                  <a:pt x="6150771" y="5194813"/>
                  <a:pt x="6196370" y="5220648"/>
                  <a:pt x="6243145" y="5242805"/>
                </a:cubicBezTo>
                <a:cubicBezTo>
                  <a:pt x="6341607" y="5289445"/>
                  <a:pt x="6486444" y="5371986"/>
                  <a:pt x="6589987" y="5400460"/>
                </a:cubicBezTo>
                <a:cubicBezTo>
                  <a:pt x="6783387" y="5453645"/>
                  <a:pt x="7068420" y="5509702"/>
                  <a:pt x="7283669" y="5526584"/>
                </a:cubicBezTo>
                <a:cubicBezTo>
                  <a:pt x="7309477" y="5528608"/>
                  <a:pt x="7970637" y="5565848"/>
                  <a:pt x="8119242" y="5573881"/>
                </a:cubicBezTo>
                <a:lnTo>
                  <a:pt x="8418787" y="5589646"/>
                </a:lnTo>
                <a:cubicBezTo>
                  <a:pt x="8618483" y="5610667"/>
                  <a:pt x="8821384" y="5611341"/>
                  <a:pt x="9017876" y="5652708"/>
                </a:cubicBezTo>
                <a:lnTo>
                  <a:pt x="9317421" y="5715770"/>
                </a:lnTo>
                <a:cubicBezTo>
                  <a:pt x="9406472" y="5733085"/>
                  <a:pt x="9496623" y="5744565"/>
                  <a:pt x="9585435" y="5763067"/>
                </a:cubicBezTo>
                <a:cubicBezTo>
                  <a:pt x="10649902" y="5984832"/>
                  <a:pt x="9698721" y="5808224"/>
                  <a:pt x="10279118" y="5904957"/>
                </a:cubicBezTo>
                <a:cubicBezTo>
                  <a:pt x="10337073" y="5914616"/>
                  <a:pt x="10394202" y="5929488"/>
                  <a:pt x="10452538" y="5936488"/>
                </a:cubicBezTo>
                <a:cubicBezTo>
                  <a:pt x="10525773" y="5945276"/>
                  <a:pt x="10599799" y="5945575"/>
                  <a:pt x="10673256" y="5952253"/>
                </a:cubicBezTo>
                <a:cubicBezTo>
                  <a:pt x="10715451" y="5956089"/>
                  <a:pt x="10757339" y="5962764"/>
                  <a:pt x="10799380" y="5968019"/>
                </a:cubicBezTo>
                <a:cubicBezTo>
                  <a:pt x="10783614" y="5983784"/>
                  <a:pt x="10771573" y="6004487"/>
                  <a:pt x="10752083" y="6015315"/>
                </a:cubicBezTo>
                <a:cubicBezTo>
                  <a:pt x="10723029" y="6031456"/>
                  <a:pt x="10657490" y="6046846"/>
                  <a:pt x="10657490" y="6046846"/>
                </a:cubicBezTo>
                <a:lnTo>
                  <a:pt x="10641725" y="5983784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9 CuadroTexto"/>
          <p:cNvSpPr txBox="1"/>
          <p:nvPr/>
        </p:nvSpPr>
        <p:spPr>
          <a:xfrm>
            <a:off x="4788024" y="-1144102"/>
            <a:ext cx="5208477" cy="9325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60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dLib BT" pitchFamily="82" charset="0"/>
              </a:rPr>
              <a:t>?</a:t>
            </a:r>
            <a:endParaRPr lang="ca-ES" sz="60000" dirty="0">
              <a:solidFill>
                <a:schemeClr val="accent5">
                  <a:lumMod val="40000"/>
                  <a:lumOff val="60000"/>
                </a:schemeClr>
              </a:solidFill>
              <a:latin typeface="AdLib BT" pitchFamily="82" charset="0"/>
            </a:endParaRPr>
          </a:p>
        </p:txBody>
      </p:sp>
      <p:sp>
        <p:nvSpPr>
          <p:cNvPr id="65" name="2 Marcador de contenido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681296"/>
            <a:ext cx="4449688" cy="101951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a-ES" sz="8000" b="1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CONCURS</a:t>
            </a:r>
            <a:endParaRPr kumimoji="0" lang="es-ES" sz="80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39552" y="1844824"/>
            <a:ext cx="4536504" cy="1368724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a-ES" sz="4800" b="1" dirty="0" smtClean="0">
                <a:latin typeface="+mj-lt"/>
                <a:ea typeface="+mj-ea"/>
                <a:cs typeface="+mj-cs"/>
              </a:rPr>
              <a:t>Quin és un municipi del Maresme?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286752" y="-1179512"/>
            <a:ext cx="3749744" cy="9325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60000" dirty="0" smtClean="0">
                <a:solidFill>
                  <a:schemeClr val="accent5"/>
                </a:solidFill>
                <a:latin typeface="+mj-lt"/>
              </a:rPr>
              <a:t>?</a:t>
            </a:r>
            <a:endParaRPr lang="ca-ES" sz="600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216024" y="4581128"/>
            <a:ext cx="2627784" cy="172819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a-ES" sz="3600" b="1" noProof="0" dirty="0" smtClean="0">
                <a:latin typeface="+mj-lt"/>
                <a:ea typeface="+mj-ea"/>
                <a:cs typeface="+mj-cs"/>
              </a:rPr>
              <a:t>Arenys </a:t>
            </a:r>
          </a:p>
          <a:p>
            <a:pPr marL="0" marR="0" lvl="0" indent="0" algn="ctr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a-ES" sz="3600" b="1" noProof="0" dirty="0" smtClean="0">
                <a:latin typeface="+mj-lt"/>
                <a:ea typeface="+mj-ea"/>
                <a:cs typeface="+mj-cs"/>
              </a:rPr>
              <a:t>de la Muntanya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2411760" y="4581128"/>
            <a:ext cx="2304256" cy="14401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a-ES" sz="3600" b="1" dirty="0" smtClean="0">
                <a:latin typeface="+mj-lt"/>
                <a:ea typeface="+mj-ea"/>
                <a:cs typeface="+mj-cs"/>
              </a:rPr>
              <a:t>Arenys</a:t>
            </a:r>
          </a:p>
          <a:p>
            <a:pPr marL="0" marR="0" lvl="0" indent="0" algn="ctr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a-ES" sz="3600" b="1" dirty="0" smtClean="0">
                <a:latin typeface="+mj-lt"/>
                <a:ea typeface="+mj-ea"/>
                <a:cs typeface="+mj-cs"/>
              </a:rPr>
              <a:t>de </a:t>
            </a:r>
          </a:p>
          <a:p>
            <a:pPr marL="0" marR="0" lvl="0" indent="0" algn="ctr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a-ES" sz="3600" b="1" dirty="0" smtClean="0">
                <a:latin typeface="+mj-lt"/>
                <a:ea typeface="+mj-ea"/>
                <a:cs typeface="+mj-cs"/>
              </a:rPr>
              <a:t>Munt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4427984" y="4581128"/>
            <a:ext cx="1800200" cy="16561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a-ES" sz="3600" b="1" dirty="0" smtClean="0">
                <a:latin typeface="+mj-lt"/>
                <a:ea typeface="+mj-ea"/>
                <a:cs typeface="+mj-cs"/>
              </a:rPr>
              <a:t>Arenys d’allà Dalt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Forma libre"/>
          <p:cNvSpPr/>
          <p:nvPr/>
        </p:nvSpPr>
        <p:spPr>
          <a:xfrm>
            <a:off x="-1260648" y="-485977"/>
            <a:ext cx="12141854" cy="8163449"/>
          </a:xfrm>
          <a:custGeom>
            <a:avLst/>
            <a:gdLst>
              <a:gd name="connsiteX0" fmla="*/ 2128345 w 10799380"/>
              <a:gd name="connsiteY0" fmla="*/ 292432 h 7260851"/>
              <a:gd name="connsiteX1" fmla="*/ 2002221 w 10799380"/>
              <a:gd name="connsiteY1" fmla="*/ 260901 h 7260851"/>
              <a:gd name="connsiteX2" fmla="*/ 1734207 w 10799380"/>
              <a:gd name="connsiteY2" fmla="*/ 655039 h 7260851"/>
              <a:gd name="connsiteX3" fmla="*/ 1403131 w 10799380"/>
              <a:gd name="connsiteY3" fmla="*/ 1096474 h 7260851"/>
              <a:gd name="connsiteX4" fmla="*/ 1277007 w 10799380"/>
              <a:gd name="connsiteY4" fmla="*/ 1206832 h 7260851"/>
              <a:gd name="connsiteX5" fmla="*/ 1166649 w 10799380"/>
              <a:gd name="connsiteY5" fmla="*/ 1285660 h 7260851"/>
              <a:gd name="connsiteX6" fmla="*/ 1040525 w 10799380"/>
              <a:gd name="connsiteY6" fmla="*/ 1317191 h 7260851"/>
              <a:gd name="connsiteX7" fmla="*/ 725214 w 10799380"/>
              <a:gd name="connsiteY7" fmla="*/ 1238363 h 7260851"/>
              <a:gd name="connsiteX8" fmla="*/ 662152 w 10799380"/>
              <a:gd name="connsiteY8" fmla="*/ 1128005 h 7260851"/>
              <a:gd name="connsiteX9" fmla="*/ 630621 w 10799380"/>
              <a:gd name="connsiteY9" fmla="*/ 1001881 h 7260851"/>
              <a:gd name="connsiteX10" fmla="*/ 662152 w 10799380"/>
              <a:gd name="connsiteY10" fmla="*/ 733867 h 7260851"/>
              <a:gd name="connsiteX11" fmla="*/ 772511 w 10799380"/>
              <a:gd name="connsiteY11" fmla="*/ 623508 h 7260851"/>
              <a:gd name="connsiteX12" fmla="*/ 1119352 w 10799380"/>
              <a:gd name="connsiteY12" fmla="*/ 528915 h 7260851"/>
              <a:gd name="connsiteX13" fmla="*/ 1308538 w 10799380"/>
              <a:gd name="connsiteY13" fmla="*/ 544681 h 7260851"/>
              <a:gd name="connsiteX14" fmla="*/ 1481959 w 10799380"/>
              <a:gd name="connsiteY14" fmla="*/ 623508 h 7260851"/>
              <a:gd name="connsiteX15" fmla="*/ 1797269 w 10799380"/>
              <a:gd name="connsiteY15" fmla="*/ 844226 h 7260851"/>
              <a:gd name="connsiteX16" fmla="*/ 2002221 w 10799380"/>
              <a:gd name="connsiteY16" fmla="*/ 1080708 h 7260851"/>
              <a:gd name="connsiteX17" fmla="*/ 2049518 w 10799380"/>
              <a:gd name="connsiteY17" fmla="*/ 1159536 h 7260851"/>
              <a:gd name="connsiteX18" fmla="*/ 1954925 w 10799380"/>
              <a:gd name="connsiteY18" fmla="*/ 1364488 h 7260851"/>
              <a:gd name="connsiteX19" fmla="*/ 1876097 w 10799380"/>
              <a:gd name="connsiteY19" fmla="*/ 1348722 h 7260851"/>
              <a:gd name="connsiteX20" fmla="*/ 1844566 w 10799380"/>
              <a:gd name="connsiteY20" fmla="*/ 1285660 h 7260851"/>
              <a:gd name="connsiteX21" fmla="*/ 1860331 w 10799380"/>
              <a:gd name="connsiteY21" fmla="*/ 1112239 h 7260851"/>
              <a:gd name="connsiteX22" fmla="*/ 1939159 w 10799380"/>
              <a:gd name="connsiteY22" fmla="*/ 1049177 h 7260851"/>
              <a:gd name="connsiteX23" fmla="*/ 2207173 w 10799380"/>
              <a:gd name="connsiteY23" fmla="*/ 986115 h 7260851"/>
              <a:gd name="connsiteX24" fmla="*/ 3121573 w 10799380"/>
              <a:gd name="connsiteY24" fmla="*/ 970350 h 7260851"/>
              <a:gd name="connsiteX25" fmla="*/ 3184635 w 10799380"/>
              <a:gd name="connsiteY25" fmla="*/ 923053 h 7260851"/>
              <a:gd name="connsiteX26" fmla="*/ 3121573 w 10799380"/>
              <a:gd name="connsiteY26" fmla="*/ 686570 h 7260851"/>
              <a:gd name="connsiteX27" fmla="*/ 2727435 w 10799380"/>
              <a:gd name="connsiteY27" fmla="*/ 339729 h 7260851"/>
              <a:gd name="connsiteX28" fmla="*/ 2554014 w 10799380"/>
              <a:gd name="connsiteY28" fmla="*/ 245136 h 7260851"/>
              <a:gd name="connsiteX29" fmla="*/ 2364828 w 10799380"/>
              <a:gd name="connsiteY29" fmla="*/ 197839 h 7260851"/>
              <a:gd name="connsiteX30" fmla="*/ 1813035 w 10799380"/>
              <a:gd name="connsiteY30" fmla="*/ 323963 h 7260851"/>
              <a:gd name="connsiteX31" fmla="*/ 1702676 w 10799380"/>
              <a:gd name="connsiteY31" fmla="*/ 481619 h 7260851"/>
              <a:gd name="connsiteX32" fmla="*/ 1655380 w 10799380"/>
              <a:gd name="connsiteY32" fmla="*/ 686570 h 7260851"/>
              <a:gd name="connsiteX33" fmla="*/ 1749973 w 10799380"/>
              <a:gd name="connsiteY33" fmla="*/ 1128005 h 7260851"/>
              <a:gd name="connsiteX34" fmla="*/ 1844566 w 10799380"/>
              <a:gd name="connsiteY34" fmla="*/ 1317191 h 7260851"/>
              <a:gd name="connsiteX35" fmla="*/ 2065283 w 10799380"/>
              <a:gd name="connsiteY35" fmla="*/ 1553674 h 7260851"/>
              <a:gd name="connsiteX36" fmla="*/ 2301766 w 10799380"/>
              <a:gd name="connsiteY36" fmla="*/ 1600970 h 7260851"/>
              <a:gd name="connsiteX37" fmla="*/ 2396359 w 10799380"/>
              <a:gd name="connsiteY37" fmla="*/ 1585205 h 7260851"/>
              <a:gd name="connsiteX38" fmla="*/ 2522483 w 10799380"/>
              <a:gd name="connsiteY38" fmla="*/ 1427550 h 7260851"/>
              <a:gd name="connsiteX39" fmla="*/ 2506718 w 10799380"/>
              <a:gd name="connsiteY39" fmla="*/ 1175301 h 7260851"/>
              <a:gd name="connsiteX40" fmla="*/ 2286000 w 10799380"/>
              <a:gd name="connsiteY40" fmla="*/ 923053 h 7260851"/>
              <a:gd name="connsiteX41" fmla="*/ 2128345 w 10799380"/>
              <a:gd name="connsiteY41" fmla="*/ 844226 h 7260851"/>
              <a:gd name="connsiteX42" fmla="*/ 1939159 w 10799380"/>
              <a:gd name="connsiteY42" fmla="*/ 781163 h 7260851"/>
              <a:gd name="connsiteX43" fmla="*/ 1749973 w 10799380"/>
              <a:gd name="connsiteY43" fmla="*/ 749632 h 7260851"/>
              <a:gd name="connsiteX44" fmla="*/ 1261242 w 10799380"/>
              <a:gd name="connsiteY44" fmla="*/ 718101 h 7260851"/>
              <a:gd name="connsiteX45" fmla="*/ 1292773 w 10799380"/>
              <a:gd name="connsiteY45" fmla="*/ 655039 h 7260851"/>
              <a:gd name="connsiteX46" fmla="*/ 1513490 w 10799380"/>
              <a:gd name="connsiteY46" fmla="*/ 497384 h 7260851"/>
              <a:gd name="connsiteX47" fmla="*/ 2159876 w 10799380"/>
              <a:gd name="connsiteY47" fmla="*/ 245136 h 7260851"/>
              <a:gd name="connsiteX48" fmla="*/ 2664373 w 10799380"/>
              <a:gd name="connsiteY48" fmla="*/ 197839 h 7260851"/>
              <a:gd name="connsiteX49" fmla="*/ 2869325 w 10799380"/>
              <a:gd name="connsiteY49" fmla="*/ 213605 h 7260851"/>
              <a:gd name="connsiteX50" fmla="*/ 3137338 w 10799380"/>
              <a:gd name="connsiteY50" fmla="*/ 402791 h 7260851"/>
              <a:gd name="connsiteX51" fmla="*/ 3184635 w 10799380"/>
              <a:gd name="connsiteY51" fmla="*/ 544681 h 7260851"/>
              <a:gd name="connsiteX52" fmla="*/ 3184635 w 10799380"/>
              <a:gd name="connsiteY52" fmla="*/ 812695 h 7260851"/>
              <a:gd name="connsiteX53" fmla="*/ 3011214 w 10799380"/>
              <a:gd name="connsiteY53" fmla="*/ 1001881 h 7260851"/>
              <a:gd name="connsiteX54" fmla="*/ 2743200 w 10799380"/>
              <a:gd name="connsiteY54" fmla="*/ 1112239 h 7260851"/>
              <a:gd name="connsiteX55" fmla="*/ 2601311 w 10799380"/>
              <a:gd name="connsiteY55" fmla="*/ 1128005 h 7260851"/>
              <a:gd name="connsiteX56" fmla="*/ 2427890 w 10799380"/>
              <a:gd name="connsiteY56" fmla="*/ 1096474 h 7260851"/>
              <a:gd name="connsiteX57" fmla="*/ 2427890 w 10799380"/>
              <a:gd name="connsiteY57" fmla="*/ 1001881 h 7260851"/>
              <a:gd name="connsiteX58" fmla="*/ 2601311 w 10799380"/>
              <a:gd name="connsiteY58" fmla="*/ 844226 h 7260851"/>
              <a:gd name="connsiteX59" fmla="*/ 3090042 w 10799380"/>
              <a:gd name="connsiteY59" fmla="*/ 591977 h 7260851"/>
              <a:gd name="connsiteX60" fmla="*/ 3436883 w 10799380"/>
              <a:gd name="connsiteY60" fmla="*/ 513150 h 7260851"/>
              <a:gd name="connsiteX61" fmla="*/ 3594538 w 10799380"/>
              <a:gd name="connsiteY61" fmla="*/ 497384 h 7260851"/>
              <a:gd name="connsiteX62" fmla="*/ 3941380 w 10799380"/>
              <a:gd name="connsiteY62" fmla="*/ 513150 h 7260851"/>
              <a:gd name="connsiteX63" fmla="*/ 3846787 w 10799380"/>
              <a:gd name="connsiteY63" fmla="*/ 497384 h 7260851"/>
              <a:gd name="connsiteX64" fmla="*/ 3594538 w 10799380"/>
              <a:gd name="connsiteY64" fmla="*/ 450088 h 7260851"/>
              <a:gd name="connsiteX65" fmla="*/ 3200400 w 10799380"/>
              <a:gd name="connsiteY65" fmla="*/ 560446 h 7260851"/>
              <a:gd name="connsiteX66" fmla="*/ 3137338 w 10799380"/>
              <a:gd name="connsiteY66" fmla="*/ 670805 h 7260851"/>
              <a:gd name="connsiteX67" fmla="*/ 3168869 w 10799380"/>
              <a:gd name="connsiteY67" fmla="*/ 938819 h 7260851"/>
              <a:gd name="connsiteX68" fmla="*/ 3263463 w 10799380"/>
              <a:gd name="connsiteY68" fmla="*/ 1064943 h 7260851"/>
              <a:gd name="connsiteX69" fmla="*/ 3373821 w 10799380"/>
              <a:gd name="connsiteY69" fmla="*/ 1191067 h 7260851"/>
              <a:gd name="connsiteX70" fmla="*/ 3610304 w 10799380"/>
              <a:gd name="connsiteY70" fmla="*/ 1332957 h 7260851"/>
              <a:gd name="connsiteX71" fmla="*/ 3752194 w 10799380"/>
              <a:gd name="connsiteY71" fmla="*/ 1364488 h 7260851"/>
              <a:gd name="connsiteX72" fmla="*/ 4020207 w 10799380"/>
              <a:gd name="connsiteY72" fmla="*/ 1332957 h 7260851"/>
              <a:gd name="connsiteX73" fmla="*/ 4162097 w 10799380"/>
              <a:gd name="connsiteY73" fmla="*/ 1254129 h 7260851"/>
              <a:gd name="connsiteX74" fmla="*/ 4382814 w 10799380"/>
              <a:gd name="connsiteY74" fmla="*/ 1017646 h 7260851"/>
              <a:gd name="connsiteX75" fmla="*/ 4461642 w 10799380"/>
              <a:gd name="connsiteY75" fmla="*/ 859991 h 7260851"/>
              <a:gd name="connsiteX76" fmla="*/ 4508938 w 10799380"/>
              <a:gd name="connsiteY76" fmla="*/ 670805 h 7260851"/>
              <a:gd name="connsiteX77" fmla="*/ 4398580 w 10799380"/>
              <a:gd name="connsiteY77" fmla="*/ 229370 h 7260851"/>
              <a:gd name="connsiteX78" fmla="*/ 4177863 w 10799380"/>
              <a:gd name="connsiteY78" fmla="*/ 166308 h 7260851"/>
              <a:gd name="connsiteX79" fmla="*/ 4067504 w 10799380"/>
              <a:gd name="connsiteY79" fmla="*/ 197839 h 7260851"/>
              <a:gd name="connsiteX80" fmla="*/ 3925614 w 10799380"/>
              <a:gd name="connsiteY80" fmla="*/ 418557 h 7260851"/>
              <a:gd name="connsiteX81" fmla="*/ 3878318 w 10799380"/>
              <a:gd name="connsiteY81" fmla="*/ 765398 h 7260851"/>
              <a:gd name="connsiteX82" fmla="*/ 3894083 w 10799380"/>
              <a:gd name="connsiteY82" fmla="*/ 923053 h 7260851"/>
              <a:gd name="connsiteX83" fmla="*/ 3941380 w 10799380"/>
              <a:gd name="connsiteY83" fmla="*/ 1033412 h 7260851"/>
              <a:gd name="connsiteX84" fmla="*/ 4067504 w 10799380"/>
              <a:gd name="connsiteY84" fmla="*/ 1191067 h 7260851"/>
              <a:gd name="connsiteX85" fmla="*/ 4272456 w 10799380"/>
              <a:gd name="connsiteY85" fmla="*/ 1238363 h 7260851"/>
              <a:gd name="connsiteX86" fmla="*/ 4524704 w 10799380"/>
              <a:gd name="connsiteY86" fmla="*/ 1191067 h 7260851"/>
              <a:gd name="connsiteX87" fmla="*/ 4650828 w 10799380"/>
              <a:gd name="connsiteY87" fmla="*/ 1096474 h 7260851"/>
              <a:gd name="connsiteX88" fmla="*/ 4824249 w 10799380"/>
              <a:gd name="connsiteY88" fmla="*/ 859991 h 7260851"/>
              <a:gd name="connsiteX89" fmla="*/ 4871545 w 10799380"/>
              <a:gd name="connsiteY89" fmla="*/ 718101 h 7260851"/>
              <a:gd name="connsiteX90" fmla="*/ 4840014 w 10799380"/>
              <a:gd name="connsiteY90" fmla="*/ 497384 h 7260851"/>
              <a:gd name="connsiteX91" fmla="*/ 4761187 w 10799380"/>
              <a:gd name="connsiteY91" fmla="*/ 465853 h 7260851"/>
              <a:gd name="connsiteX92" fmla="*/ 4540469 w 10799380"/>
              <a:gd name="connsiteY92" fmla="*/ 497384 h 7260851"/>
              <a:gd name="connsiteX93" fmla="*/ 4303987 w 10799380"/>
              <a:gd name="connsiteY93" fmla="*/ 686570 h 7260851"/>
              <a:gd name="connsiteX94" fmla="*/ 4193628 w 10799380"/>
              <a:gd name="connsiteY94" fmla="*/ 812695 h 7260851"/>
              <a:gd name="connsiteX95" fmla="*/ 4020207 w 10799380"/>
              <a:gd name="connsiteY95" fmla="*/ 1080708 h 7260851"/>
              <a:gd name="connsiteX96" fmla="*/ 4083269 w 10799380"/>
              <a:gd name="connsiteY96" fmla="*/ 1191067 h 7260851"/>
              <a:gd name="connsiteX97" fmla="*/ 4272456 w 10799380"/>
              <a:gd name="connsiteY97" fmla="*/ 1238363 h 7260851"/>
              <a:gd name="connsiteX98" fmla="*/ 5186856 w 10799380"/>
              <a:gd name="connsiteY98" fmla="*/ 1206832 h 7260851"/>
              <a:gd name="connsiteX99" fmla="*/ 5454869 w 10799380"/>
              <a:gd name="connsiteY99" fmla="*/ 1143770 h 7260851"/>
              <a:gd name="connsiteX100" fmla="*/ 5580994 w 10799380"/>
              <a:gd name="connsiteY100" fmla="*/ 1017646 h 7260851"/>
              <a:gd name="connsiteX101" fmla="*/ 5470635 w 10799380"/>
              <a:gd name="connsiteY101" fmla="*/ 591977 h 7260851"/>
              <a:gd name="connsiteX102" fmla="*/ 5391807 w 10799380"/>
              <a:gd name="connsiteY102" fmla="*/ 323963 h 7260851"/>
              <a:gd name="connsiteX103" fmla="*/ 5376042 w 10799380"/>
              <a:gd name="connsiteY103" fmla="*/ 213605 h 7260851"/>
              <a:gd name="connsiteX104" fmla="*/ 5407573 w 10799380"/>
              <a:gd name="connsiteY104" fmla="*/ 71715 h 7260851"/>
              <a:gd name="connsiteX105" fmla="*/ 5644056 w 10799380"/>
              <a:gd name="connsiteY105" fmla="*/ 71715 h 7260851"/>
              <a:gd name="connsiteX106" fmla="*/ 5880538 w 10799380"/>
              <a:gd name="connsiteY106" fmla="*/ 260901 h 7260851"/>
              <a:gd name="connsiteX107" fmla="*/ 5990897 w 10799380"/>
              <a:gd name="connsiteY107" fmla="*/ 418557 h 7260851"/>
              <a:gd name="connsiteX108" fmla="*/ 6164318 w 10799380"/>
              <a:gd name="connsiteY108" fmla="*/ 765398 h 7260851"/>
              <a:gd name="connsiteX109" fmla="*/ 6164318 w 10799380"/>
              <a:gd name="connsiteY109" fmla="*/ 1033412 h 7260851"/>
              <a:gd name="connsiteX110" fmla="*/ 6117021 w 10799380"/>
              <a:gd name="connsiteY110" fmla="*/ 1096474 h 7260851"/>
              <a:gd name="connsiteX111" fmla="*/ 6038194 w 10799380"/>
              <a:gd name="connsiteY111" fmla="*/ 1143770 h 7260851"/>
              <a:gd name="connsiteX112" fmla="*/ 5785945 w 10799380"/>
              <a:gd name="connsiteY112" fmla="*/ 1128005 h 7260851"/>
              <a:gd name="connsiteX113" fmla="*/ 5644056 w 10799380"/>
              <a:gd name="connsiteY113" fmla="*/ 1080708 h 7260851"/>
              <a:gd name="connsiteX114" fmla="*/ 5312980 w 10799380"/>
              <a:gd name="connsiteY114" fmla="*/ 875757 h 7260851"/>
              <a:gd name="connsiteX115" fmla="*/ 5171090 w 10799380"/>
              <a:gd name="connsiteY115" fmla="*/ 749632 h 7260851"/>
              <a:gd name="connsiteX116" fmla="*/ 4981904 w 10799380"/>
              <a:gd name="connsiteY116" fmla="*/ 513150 h 7260851"/>
              <a:gd name="connsiteX117" fmla="*/ 4934607 w 10799380"/>
              <a:gd name="connsiteY117" fmla="*/ 418557 h 7260851"/>
              <a:gd name="connsiteX118" fmla="*/ 4950373 w 10799380"/>
              <a:gd name="connsiteY118" fmla="*/ 339729 h 7260851"/>
              <a:gd name="connsiteX119" fmla="*/ 4997669 w 10799380"/>
              <a:gd name="connsiteY119" fmla="*/ 276667 h 7260851"/>
              <a:gd name="connsiteX120" fmla="*/ 5234152 w 10799380"/>
              <a:gd name="connsiteY120" fmla="*/ 229370 h 7260851"/>
              <a:gd name="connsiteX121" fmla="*/ 5565228 w 10799380"/>
              <a:gd name="connsiteY121" fmla="*/ 276667 h 7260851"/>
              <a:gd name="connsiteX122" fmla="*/ 5722883 w 10799380"/>
              <a:gd name="connsiteY122" fmla="*/ 339729 h 7260851"/>
              <a:gd name="connsiteX123" fmla="*/ 6022428 w 10799380"/>
              <a:gd name="connsiteY123" fmla="*/ 560446 h 7260851"/>
              <a:gd name="connsiteX124" fmla="*/ 6132787 w 10799380"/>
              <a:gd name="connsiteY124" fmla="*/ 686570 h 7260851"/>
              <a:gd name="connsiteX125" fmla="*/ 6227380 w 10799380"/>
              <a:gd name="connsiteY125" fmla="*/ 938819 h 7260851"/>
              <a:gd name="connsiteX126" fmla="*/ 6132787 w 10799380"/>
              <a:gd name="connsiteY126" fmla="*/ 1175301 h 7260851"/>
              <a:gd name="connsiteX127" fmla="*/ 6053959 w 10799380"/>
              <a:gd name="connsiteY127" fmla="*/ 1206832 h 7260851"/>
              <a:gd name="connsiteX128" fmla="*/ 5785945 w 10799380"/>
              <a:gd name="connsiteY128" fmla="*/ 1128005 h 7260851"/>
              <a:gd name="connsiteX129" fmla="*/ 5738649 w 10799380"/>
              <a:gd name="connsiteY129" fmla="*/ 1017646 h 7260851"/>
              <a:gd name="connsiteX130" fmla="*/ 5880538 w 10799380"/>
              <a:gd name="connsiteY130" fmla="*/ 387026 h 7260851"/>
              <a:gd name="connsiteX131" fmla="*/ 5959366 w 10799380"/>
              <a:gd name="connsiteY131" fmla="*/ 276667 h 7260851"/>
              <a:gd name="connsiteX132" fmla="*/ 6053959 w 10799380"/>
              <a:gd name="connsiteY132" fmla="*/ 229370 h 7260851"/>
              <a:gd name="connsiteX133" fmla="*/ 6164318 w 10799380"/>
              <a:gd name="connsiteY133" fmla="*/ 245136 h 7260851"/>
              <a:gd name="connsiteX134" fmla="*/ 6400800 w 10799380"/>
              <a:gd name="connsiteY134" fmla="*/ 450088 h 7260851"/>
              <a:gd name="connsiteX135" fmla="*/ 6526925 w 10799380"/>
              <a:gd name="connsiteY135" fmla="*/ 591977 h 7260851"/>
              <a:gd name="connsiteX136" fmla="*/ 6747642 w 10799380"/>
              <a:gd name="connsiteY136" fmla="*/ 875757 h 7260851"/>
              <a:gd name="connsiteX137" fmla="*/ 6952594 w 10799380"/>
              <a:gd name="connsiteY137" fmla="*/ 1049177 h 7260851"/>
              <a:gd name="connsiteX138" fmla="*/ 7157545 w 10799380"/>
              <a:gd name="connsiteY138" fmla="*/ 1096474 h 7260851"/>
              <a:gd name="connsiteX139" fmla="*/ 7283669 w 10799380"/>
              <a:gd name="connsiteY139" fmla="*/ 1080708 h 7260851"/>
              <a:gd name="connsiteX140" fmla="*/ 7409794 w 10799380"/>
              <a:gd name="connsiteY140" fmla="*/ 1017646 h 7260851"/>
              <a:gd name="connsiteX141" fmla="*/ 7535918 w 10799380"/>
              <a:gd name="connsiteY141" fmla="*/ 938819 h 7260851"/>
              <a:gd name="connsiteX142" fmla="*/ 7772400 w 10799380"/>
              <a:gd name="connsiteY142" fmla="*/ 702336 h 7260851"/>
              <a:gd name="connsiteX143" fmla="*/ 7945821 w 10799380"/>
              <a:gd name="connsiteY143" fmla="*/ 450088 h 7260851"/>
              <a:gd name="connsiteX144" fmla="*/ 7993118 w 10799380"/>
              <a:gd name="connsiteY144" fmla="*/ 339729 h 7260851"/>
              <a:gd name="connsiteX145" fmla="*/ 8008883 w 10799380"/>
              <a:gd name="connsiteY145" fmla="*/ 260901 h 7260851"/>
              <a:gd name="connsiteX146" fmla="*/ 7945821 w 10799380"/>
              <a:gd name="connsiteY146" fmla="*/ 103246 h 7260851"/>
              <a:gd name="connsiteX147" fmla="*/ 7756635 w 10799380"/>
              <a:gd name="connsiteY147" fmla="*/ 55950 h 7260851"/>
              <a:gd name="connsiteX148" fmla="*/ 7346731 w 10799380"/>
              <a:gd name="connsiteY148" fmla="*/ 119012 h 7260851"/>
              <a:gd name="connsiteX149" fmla="*/ 7252138 w 10799380"/>
              <a:gd name="connsiteY149" fmla="*/ 197839 h 7260851"/>
              <a:gd name="connsiteX150" fmla="*/ 7173311 w 10799380"/>
              <a:gd name="connsiteY150" fmla="*/ 418557 h 7260851"/>
              <a:gd name="connsiteX151" fmla="*/ 7330966 w 10799380"/>
              <a:gd name="connsiteY151" fmla="*/ 875757 h 7260851"/>
              <a:gd name="connsiteX152" fmla="*/ 7425559 w 10799380"/>
              <a:gd name="connsiteY152" fmla="*/ 954584 h 7260851"/>
              <a:gd name="connsiteX153" fmla="*/ 7646276 w 10799380"/>
              <a:gd name="connsiteY153" fmla="*/ 1049177 h 7260851"/>
              <a:gd name="connsiteX154" fmla="*/ 7882759 w 10799380"/>
              <a:gd name="connsiteY154" fmla="*/ 1017646 h 7260851"/>
              <a:gd name="connsiteX155" fmla="*/ 8008883 w 10799380"/>
              <a:gd name="connsiteY155" fmla="*/ 938819 h 7260851"/>
              <a:gd name="connsiteX156" fmla="*/ 8182304 w 10799380"/>
              <a:gd name="connsiteY156" fmla="*/ 686570 h 7260851"/>
              <a:gd name="connsiteX157" fmla="*/ 8229600 w 10799380"/>
              <a:gd name="connsiteY157" fmla="*/ 528915 h 7260851"/>
              <a:gd name="connsiteX158" fmla="*/ 8213835 w 10799380"/>
              <a:gd name="connsiteY158" fmla="*/ 260901 h 7260851"/>
              <a:gd name="connsiteX159" fmla="*/ 8135007 w 10799380"/>
              <a:gd name="connsiteY159" fmla="*/ 197839 h 7260851"/>
              <a:gd name="connsiteX160" fmla="*/ 8024649 w 10799380"/>
              <a:gd name="connsiteY160" fmla="*/ 166308 h 7260851"/>
              <a:gd name="connsiteX161" fmla="*/ 7725104 w 10799380"/>
              <a:gd name="connsiteY161" fmla="*/ 197839 h 7260851"/>
              <a:gd name="connsiteX162" fmla="*/ 7567449 w 10799380"/>
              <a:gd name="connsiteY162" fmla="*/ 292432 h 7260851"/>
              <a:gd name="connsiteX163" fmla="*/ 7283669 w 10799380"/>
              <a:gd name="connsiteY163" fmla="*/ 528915 h 7260851"/>
              <a:gd name="connsiteX164" fmla="*/ 7189076 w 10799380"/>
              <a:gd name="connsiteY164" fmla="*/ 781163 h 7260851"/>
              <a:gd name="connsiteX165" fmla="*/ 7220607 w 10799380"/>
              <a:gd name="connsiteY165" fmla="*/ 986115 h 7260851"/>
              <a:gd name="connsiteX166" fmla="*/ 7299435 w 10799380"/>
              <a:gd name="connsiteY166" fmla="*/ 1064943 h 7260851"/>
              <a:gd name="connsiteX167" fmla="*/ 7472856 w 10799380"/>
              <a:gd name="connsiteY167" fmla="*/ 1175301 h 7260851"/>
              <a:gd name="connsiteX168" fmla="*/ 7551683 w 10799380"/>
              <a:gd name="connsiteY168" fmla="*/ 1191067 h 7260851"/>
              <a:gd name="connsiteX169" fmla="*/ 7725104 w 10799380"/>
              <a:gd name="connsiteY169" fmla="*/ 1159536 h 7260851"/>
              <a:gd name="connsiteX170" fmla="*/ 7898525 w 10799380"/>
              <a:gd name="connsiteY170" fmla="*/ 954584 h 7260851"/>
              <a:gd name="connsiteX171" fmla="*/ 7993118 w 10799380"/>
              <a:gd name="connsiteY171" fmla="*/ 796929 h 7260851"/>
              <a:gd name="connsiteX172" fmla="*/ 8182304 w 10799380"/>
              <a:gd name="connsiteY172" fmla="*/ 465853 h 7260851"/>
              <a:gd name="connsiteX173" fmla="*/ 8324194 w 10799380"/>
              <a:gd name="connsiteY173" fmla="*/ 229370 h 7260851"/>
              <a:gd name="connsiteX174" fmla="*/ 8387256 w 10799380"/>
              <a:gd name="connsiteY174" fmla="*/ 166308 h 7260851"/>
              <a:gd name="connsiteX175" fmla="*/ 8450318 w 10799380"/>
              <a:gd name="connsiteY175" fmla="*/ 134777 h 7260851"/>
              <a:gd name="connsiteX176" fmla="*/ 8623738 w 10799380"/>
              <a:gd name="connsiteY176" fmla="*/ 182074 h 7260851"/>
              <a:gd name="connsiteX177" fmla="*/ 8923283 w 10799380"/>
              <a:gd name="connsiteY177" fmla="*/ 450088 h 7260851"/>
              <a:gd name="connsiteX178" fmla="*/ 9128235 w 10799380"/>
              <a:gd name="connsiteY178" fmla="*/ 686570 h 7260851"/>
              <a:gd name="connsiteX179" fmla="*/ 9207063 w 10799380"/>
              <a:gd name="connsiteY179" fmla="*/ 812695 h 7260851"/>
              <a:gd name="connsiteX180" fmla="*/ 9333187 w 10799380"/>
              <a:gd name="connsiteY180" fmla="*/ 1064943 h 7260851"/>
              <a:gd name="connsiteX181" fmla="*/ 9333187 w 10799380"/>
              <a:gd name="connsiteY181" fmla="*/ 1317191 h 7260851"/>
              <a:gd name="connsiteX182" fmla="*/ 9254359 w 10799380"/>
              <a:gd name="connsiteY182" fmla="*/ 1348722 h 7260851"/>
              <a:gd name="connsiteX183" fmla="*/ 9065173 w 10799380"/>
              <a:gd name="connsiteY183" fmla="*/ 1301426 h 7260851"/>
              <a:gd name="connsiteX184" fmla="*/ 8954814 w 10799380"/>
              <a:gd name="connsiteY184" fmla="*/ 1222598 h 7260851"/>
              <a:gd name="connsiteX185" fmla="*/ 8844456 w 10799380"/>
              <a:gd name="connsiteY185" fmla="*/ 1112239 h 7260851"/>
              <a:gd name="connsiteX186" fmla="*/ 8671035 w 10799380"/>
              <a:gd name="connsiteY186" fmla="*/ 796929 h 7260851"/>
              <a:gd name="connsiteX187" fmla="*/ 8560676 w 10799380"/>
              <a:gd name="connsiteY187" fmla="*/ 481619 h 7260851"/>
              <a:gd name="connsiteX188" fmla="*/ 8529145 w 10799380"/>
              <a:gd name="connsiteY188" fmla="*/ 418557 h 7260851"/>
              <a:gd name="connsiteX189" fmla="*/ 8655269 w 10799380"/>
              <a:gd name="connsiteY189" fmla="*/ 639274 h 7260851"/>
              <a:gd name="connsiteX190" fmla="*/ 8734097 w 10799380"/>
              <a:gd name="connsiteY190" fmla="*/ 781163 h 7260851"/>
              <a:gd name="connsiteX191" fmla="*/ 8875987 w 10799380"/>
              <a:gd name="connsiteY191" fmla="*/ 1049177 h 7260851"/>
              <a:gd name="connsiteX192" fmla="*/ 8970580 w 10799380"/>
              <a:gd name="connsiteY192" fmla="*/ 1285660 h 7260851"/>
              <a:gd name="connsiteX193" fmla="*/ 8986345 w 10799380"/>
              <a:gd name="connsiteY193" fmla="*/ 1396019 h 7260851"/>
              <a:gd name="connsiteX194" fmla="*/ 8923283 w 10799380"/>
              <a:gd name="connsiteY194" fmla="*/ 1553674 h 7260851"/>
              <a:gd name="connsiteX195" fmla="*/ 8860221 w 10799380"/>
              <a:gd name="connsiteY195" fmla="*/ 1600970 h 7260851"/>
              <a:gd name="connsiteX196" fmla="*/ 8765628 w 10799380"/>
              <a:gd name="connsiteY196" fmla="*/ 1616736 h 7260851"/>
              <a:gd name="connsiteX197" fmla="*/ 8434552 w 10799380"/>
              <a:gd name="connsiteY197" fmla="*/ 1553674 h 7260851"/>
              <a:gd name="connsiteX198" fmla="*/ 8182304 w 10799380"/>
              <a:gd name="connsiteY198" fmla="*/ 1364488 h 7260851"/>
              <a:gd name="connsiteX199" fmla="*/ 7788166 w 10799380"/>
              <a:gd name="connsiteY199" fmla="*/ 1096474 h 7260851"/>
              <a:gd name="connsiteX200" fmla="*/ 7693573 w 10799380"/>
              <a:gd name="connsiteY200" fmla="*/ 1080708 h 7260851"/>
              <a:gd name="connsiteX201" fmla="*/ 7614745 w 10799380"/>
              <a:gd name="connsiteY201" fmla="*/ 1128005 h 7260851"/>
              <a:gd name="connsiteX202" fmla="*/ 7520152 w 10799380"/>
              <a:gd name="connsiteY202" fmla="*/ 1348722 h 7260851"/>
              <a:gd name="connsiteX203" fmla="*/ 7567449 w 10799380"/>
              <a:gd name="connsiteY203" fmla="*/ 1868984 h 7260851"/>
              <a:gd name="connsiteX204" fmla="*/ 7788166 w 10799380"/>
              <a:gd name="connsiteY204" fmla="*/ 2168529 h 7260851"/>
              <a:gd name="connsiteX205" fmla="*/ 8119242 w 10799380"/>
              <a:gd name="connsiteY205" fmla="*/ 2357715 h 7260851"/>
              <a:gd name="connsiteX206" fmla="*/ 8308428 w 10799380"/>
              <a:gd name="connsiteY206" fmla="*/ 2405012 h 7260851"/>
              <a:gd name="connsiteX207" fmla="*/ 8481849 w 10799380"/>
              <a:gd name="connsiteY207" fmla="*/ 2420777 h 7260851"/>
              <a:gd name="connsiteX208" fmla="*/ 8655269 w 10799380"/>
              <a:gd name="connsiteY208" fmla="*/ 2405012 h 7260851"/>
              <a:gd name="connsiteX209" fmla="*/ 8812925 w 10799380"/>
              <a:gd name="connsiteY209" fmla="*/ 2341950 h 7260851"/>
              <a:gd name="connsiteX210" fmla="*/ 9065173 w 10799380"/>
              <a:gd name="connsiteY210" fmla="*/ 2105467 h 7260851"/>
              <a:gd name="connsiteX211" fmla="*/ 9128235 w 10799380"/>
              <a:gd name="connsiteY211" fmla="*/ 1947812 h 7260851"/>
              <a:gd name="connsiteX212" fmla="*/ 9128235 w 10799380"/>
              <a:gd name="connsiteY212" fmla="*/ 1600970 h 7260851"/>
              <a:gd name="connsiteX213" fmla="*/ 9033642 w 10799380"/>
              <a:gd name="connsiteY213" fmla="*/ 1459081 h 7260851"/>
              <a:gd name="connsiteX214" fmla="*/ 8765628 w 10799380"/>
              <a:gd name="connsiteY214" fmla="*/ 1238363 h 7260851"/>
              <a:gd name="connsiteX215" fmla="*/ 8403021 w 10799380"/>
              <a:gd name="connsiteY215" fmla="*/ 1143770 h 7260851"/>
              <a:gd name="connsiteX216" fmla="*/ 8056180 w 10799380"/>
              <a:gd name="connsiteY216" fmla="*/ 1191067 h 7260851"/>
              <a:gd name="connsiteX217" fmla="*/ 7914290 w 10799380"/>
              <a:gd name="connsiteY217" fmla="*/ 1269895 h 7260851"/>
              <a:gd name="connsiteX218" fmla="*/ 7803931 w 10799380"/>
              <a:gd name="connsiteY218" fmla="*/ 1396019 h 7260851"/>
              <a:gd name="connsiteX219" fmla="*/ 7693573 w 10799380"/>
              <a:gd name="connsiteY219" fmla="*/ 1711329 h 7260851"/>
              <a:gd name="connsiteX220" fmla="*/ 7725104 w 10799380"/>
              <a:gd name="connsiteY220" fmla="*/ 2215826 h 7260851"/>
              <a:gd name="connsiteX221" fmla="*/ 7835463 w 10799380"/>
              <a:gd name="connsiteY221" fmla="*/ 2468074 h 7260851"/>
              <a:gd name="connsiteX222" fmla="*/ 7914290 w 10799380"/>
              <a:gd name="connsiteY222" fmla="*/ 2546901 h 7260851"/>
              <a:gd name="connsiteX223" fmla="*/ 8103476 w 10799380"/>
              <a:gd name="connsiteY223" fmla="*/ 2641495 h 7260851"/>
              <a:gd name="connsiteX224" fmla="*/ 8182304 w 10799380"/>
              <a:gd name="connsiteY224" fmla="*/ 2625729 h 7260851"/>
              <a:gd name="connsiteX225" fmla="*/ 8308428 w 10799380"/>
              <a:gd name="connsiteY225" fmla="*/ 2468074 h 7260851"/>
              <a:gd name="connsiteX226" fmla="*/ 8339959 w 10799380"/>
              <a:gd name="connsiteY226" fmla="*/ 2310419 h 7260851"/>
              <a:gd name="connsiteX227" fmla="*/ 8245366 w 10799380"/>
              <a:gd name="connsiteY227" fmla="*/ 1711329 h 7260851"/>
              <a:gd name="connsiteX228" fmla="*/ 8119242 w 10799380"/>
              <a:gd name="connsiteY228" fmla="*/ 1553674 h 7260851"/>
              <a:gd name="connsiteX229" fmla="*/ 7993118 w 10799380"/>
              <a:gd name="connsiteY229" fmla="*/ 1459081 h 7260851"/>
              <a:gd name="connsiteX230" fmla="*/ 7835463 w 10799380"/>
              <a:gd name="connsiteY230" fmla="*/ 1427550 h 7260851"/>
              <a:gd name="connsiteX231" fmla="*/ 7488621 w 10799380"/>
              <a:gd name="connsiteY231" fmla="*/ 1443315 h 7260851"/>
              <a:gd name="connsiteX232" fmla="*/ 7330966 w 10799380"/>
              <a:gd name="connsiteY232" fmla="*/ 1522143 h 7260851"/>
              <a:gd name="connsiteX233" fmla="*/ 7189076 w 10799380"/>
              <a:gd name="connsiteY233" fmla="*/ 1632501 h 7260851"/>
              <a:gd name="connsiteX234" fmla="*/ 7015656 w 10799380"/>
              <a:gd name="connsiteY234" fmla="*/ 1947812 h 7260851"/>
              <a:gd name="connsiteX235" fmla="*/ 6999890 w 10799380"/>
              <a:gd name="connsiteY235" fmla="*/ 2136998 h 7260851"/>
              <a:gd name="connsiteX236" fmla="*/ 7031421 w 10799380"/>
              <a:gd name="connsiteY236" fmla="*/ 2657260 h 7260851"/>
              <a:gd name="connsiteX237" fmla="*/ 7015656 w 10799380"/>
              <a:gd name="connsiteY237" fmla="*/ 2736088 h 7260851"/>
              <a:gd name="connsiteX238" fmla="*/ 6968359 w 10799380"/>
              <a:gd name="connsiteY238" fmla="*/ 2688791 h 7260851"/>
              <a:gd name="connsiteX239" fmla="*/ 6889531 w 10799380"/>
              <a:gd name="connsiteY239" fmla="*/ 2594198 h 7260851"/>
              <a:gd name="connsiteX240" fmla="*/ 6400800 w 10799380"/>
              <a:gd name="connsiteY240" fmla="*/ 1995108 h 7260851"/>
              <a:gd name="connsiteX241" fmla="*/ 5943600 w 10799380"/>
              <a:gd name="connsiteY241" fmla="*/ 1695563 h 7260851"/>
              <a:gd name="connsiteX242" fmla="*/ 5580994 w 10799380"/>
              <a:gd name="connsiteY242" fmla="*/ 1459081 h 7260851"/>
              <a:gd name="connsiteX243" fmla="*/ 5470635 w 10799380"/>
              <a:gd name="connsiteY243" fmla="*/ 1301426 h 7260851"/>
              <a:gd name="connsiteX244" fmla="*/ 5486400 w 10799380"/>
              <a:gd name="connsiteY244" fmla="*/ 1159536 h 7260851"/>
              <a:gd name="connsiteX245" fmla="*/ 5549463 w 10799380"/>
              <a:gd name="connsiteY245" fmla="*/ 1112239 h 7260851"/>
              <a:gd name="connsiteX246" fmla="*/ 5770180 w 10799380"/>
              <a:gd name="connsiteY246" fmla="*/ 1064943 h 7260851"/>
              <a:gd name="connsiteX247" fmla="*/ 6085490 w 10799380"/>
              <a:gd name="connsiteY247" fmla="*/ 1080708 h 7260851"/>
              <a:gd name="connsiteX248" fmla="*/ 6243145 w 10799380"/>
              <a:gd name="connsiteY248" fmla="*/ 1128005 h 7260851"/>
              <a:gd name="connsiteX249" fmla="*/ 6495394 w 10799380"/>
              <a:gd name="connsiteY249" fmla="*/ 1269895 h 7260851"/>
              <a:gd name="connsiteX250" fmla="*/ 6653049 w 10799380"/>
              <a:gd name="connsiteY250" fmla="*/ 1490612 h 7260851"/>
              <a:gd name="connsiteX251" fmla="*/ 6684580 w 10799380"/>
              <a:gd name="connsiteY251" fmla="*/ 1616736 h 7260851"/>
              <a:gd name="connsiteX252" fmla="*/ 6637283 w 10799380"/>
              <a:gd name="connsiteY252" fmla="*/ 1884750 h 7260851"/>
              <a:gd name="connsiteX253" fmla="*/ 6558456 w 10799380"/>
              <a:gd name="connsiteY253" fmla="*/ 1995108 h 7260851"/>
              <a:gd name="connsiteX254" fmla="*/ 6448097 w 10799380"/>
              <a:gd name="connsiteY254" fmla="*/ 2073936 h 7260851"/>
              <a:gd name="connsiteX255" fmla="*/ 6180083 w 10799380"/>
              <a:gd name="connsiteY255" fmla="*/ 2184295 h 7260851"/>
              <a:gd name="connsiteX256" fmla="*/ 5770180 w 10799380"/>
              <a:gd name="connsiteY256" fmla="*/ 2136998 h 7260851"/>
              <a:gd name="connsiteX257" fmla="*/ 5549463 w 10799380"/>
              <a:gd name="connsiteY257" fmla="*/ 1947812 h 7260851"/>
              <a:gd name="connsiteX258" fmla="*/ 5376042 w 10799380"/>
              <a:gd name="connsiteY258" fmla="*/ 1616736 h 7260851"/>
              <a:gd name="connsiteX259" fmla="*/ 5312980 w 10799380"/>
              <a:gd name="connsiteY259" fmla="*/ 1443315 h 7260851"/>
              <a:gd name="connsiteX260" fmla="*/ 5265683 w 10799380"/>
              <a:gd name="connsiteY260" fmla="*/ 1269895 h 7260851"/>
              <a:gd name="connsiteX261" fmla="*/ 5486400 w 10799380"/>
              <a:gd name="connsiteY261" fmla="*/ 1001881 h 7260851"/>
              <a:gd name="connsiteX262" fmla="*/ 5691352 w 10799380"/>
              <a:gd name="connsiteY262" fmla="*/ 1191067 h 7260851"/>
              <a:gd name="connsiteX263" fmla="*/ 5849007 w 10799380"/>
              <a:gd name="connsiteY263" fmla="*/ 1506377 h 7260851"/>
              <a:gd name="connsiteX264" fmla="*/ 5880538 w 10799380"/>
              <a:gd name="connsiteY264" fmla="*/ 1664032 h 7260851"/>
              <a:gd name="connsiteX265" fmla="*/ 5833242 w 10799380"/>
              <a:gd name="connsiteY265" fmla="*/ 1932046 h 7260851"/>
              <a:gd name="connsiteX266" fmla="*/ 5754414 w 10799380"/>
              <a:gd name="connsiteY266" fmla="*/ 2042405 h 7260851"/>
              <a:gd name="connsiteX267" fmla="*/ 5549463 w 10799380"/>
              <a:gd name="connsiteY267" fmla="*/ 2184295 h 7260851"/>
              <a:gd name="connsiteX268" fmla="*/ 5423338 w 10799380"/>
              <a:gd name="connsiteY268" fmla="*/ 2200060 h 7260851"/>
              <a:gd name="connsiteX269" fmla="*/ 5155325 w 10799380"/>
              <a:gd name="connsiteY269" fmla="*/ 2184295 h 7260851"/>
              <a:gd name="connsiteX270" fmla="*/ 4887311 w 10799380"/>
              <a:gd name="connsiteY270" fmla="*/ 2010874 h 7260851"/>
              <a:gd name="connsiteX271" fmla="*/ 4776952 w 10799380"/>
              <a:gd name="connsiteY271" fmla="*/ 1884750 h 7260851"/>
              <a:gd name="connsiteX272" fmla="*/ 4619297 w 10799380"/>
              <a:gd name="connsiteY272" fmla="*/ 1616736 h 7260851"/>
              <a:gd name="connsiteX273" fmla="*/ 4587766 w 10799380"/>
              <a:gd name="connsiteY273" fmla="*/ 1537908 h 7260851"/>
              <a:gd name="connsiteX274" fmla="*/ 4698125 w 10799380"/>
              <a:gd name="connsiteY274" fmla="*/ 1790157 h 7260851"/>
              <a:gd name="connsiteX275" fmla="*/ 4903076 w 10799380"/>
              <a:gd name="connsiteY275" fmla="*/ 2042405 h 7260851"/>
              <a:gd name="connsiteX276" fmla="*/ 5029200 w 10799380"/>
              <a:gd name="connsiteY276" fmla="*/ 2136998 h 7260851"/>
              <a:gd name="connsiteX277" fmla="*/ 5297214 w 10799380"/>
              <a:gd name="connsiteY277" fmla="*/ 2263122 h 7260851"/>
              <a:gd name="connsiteX278" fmla="*/ 5423338 w 10799380"/>
              <a:gd name="connsiteY278" fmla="*/ 2278888 h 7260851"/>
              <a:gd name="connsiteX279" fmla="*/ 5628290 w 10799380"/>
              <a:gd name="connsiteY279" fmla="*/ 2231591 h 7260851"/>
              <a:gd name="connsiteX280" fmla="*/ 5707118 w 10799380"/>
              <a:gd name="connsiteY280" fmla="*/ 2042405 h 7260851"/>
              <a:gd name="connsiteX281" fmla="*/ 5644056 w 10799380"/>
              <a:gd name="connsiteY281" fmla="*/ 1742860 h 7260851"/>
              <a:gd name="connsiteX282" fmla="*/ 5549463 w 10799380"/>
              <a:gd name="connsiteY282" fmla="*/ 1569439 h 7260851"/>
              <a:gd name="connsiteX283" fmla="*/ 5234152 w 10799380"/>
              <a:gd name="connsiteY283" fmla="*/ 1285660 h 7260851"/>
              <a:gd name="connsiteX284" fmla="*/ 5029200 w 10799380"/>
              <a:gd name="connsiteY284" fmla="*/ 1206832 h 7260851"/>
              <a:gd name="connsiteX285" fmla="*/ 4824249 w 10799380"/>
              <a:gd name="connsiteY285" fmla="*/ 1175301 h 7260851"/>
              <a:gd name="connsiteX286" fmla="*/ 4635063 w 10799380"/>
              <a:gd name="connsiteY286" fmla="*/ 1206832 h 7260851"/>
              <a:gd name="connsiteX287" fmla="*/ 4461642 w 10799380"/>
              <a:gd name="connsiteY287" fmla="*/ 1285660 h 7260851"/>
              <a:gd name="connsiteX288" fmla="*/ 4209394 w 10799380"/>
              <a:gd name="connsiteY288" fmla="*/ 1600970 h 7260851"/>
              <a:gd name="connsiteX289" fmla="*/ 4146331 w 10799380"/>
              <a:gd name="connsiteY289" fmla="*/ 1790157 h 7260851"/>
              <a:gd name="connsiteX290" fmla="*/ 4162097 w 10799380"/>
              <a:gd name="connsiteY290" fmla="*/ 2357715 h 7260851"/>
              <a:gd name="connsiteX291" fmla="*/ 4225159 w 10799380"/>
              <a:gd name="connsiteY291" fmla="*/ 2515370 h 7260851"/>
              <a:gd name="connsiteX292" fmla="*/ 4288221 w 10799380"/>
              <a:gd name="connsiteY292" fmla="*/ 2625729 h 7260851"/>
              <a:gd name="connsiteX293" fmla="*/ 4445876 w 10799380"/>
              <a:gd name="connsiteY293" fmla="*/ 2751853 h 7260851"/>
              <a:gd name="connsiteX294" fmla="*/ 4619297 w 10799380"/>
              <a:gd name="connsiteY294" fmla="*/ 2720322 h 7260851"/>
              <a:gd name="connsiteX295" fmla="*/ 4776952 w 10799380"/>
              <a:gd name="connsiteY295" fmla="*/ 2483839 h 7260851"/>
              <a:gd name="connsiteX296" fmla="*/ 4855780 w 10799380"/>
              <a:gd name="connsiteY296" fmla="*/ 2073936 h 7260851"/>
              <a:gd name="connsiteX297" fmla="*/ 4824249 w 10799380"/>
              <a:gd name="connsiteY297" fmla="*/ 1695563 h 7260851"/>
              <a:gd name="connsiteX298" fmla="*/ 4698125 w 10799380"/>
              <a:gd name="connsiteY298" fmla="*/ 1537908 h 7260851"/>
              <a:gd name="connsiteX299" fmla="*/ 4603531 w 10799380"/>
              <a:gd name="connsiteY299" fmla="*/ 1522143 h 7260851"/>
              <a:gd name="connsiteX300" fmla="*/ 4430111 w 10799380"/>
              <a:gd name="connsiteY300" fmla="*/ 1569439 h 7260851"/>
              <a:gd name="connsiteX301" fmla="*/ 4335518 w 10799380"/>
              <a:gd name="connsiteY301" fmla="*/ 1648267 h 7260851"/>
              <a:gd name="connsiteX302" fmla="*/ 4177863 w 10799380"/>
              <a:gd name="connsiteY302" fmla="*/ 1916281 h 7260851"/>
              <a:gd name="connsiteX303" fmla="*/ 4130566 w 10799380"/>
              <a:gd name="connsiteY303" fmla="*/ 2089701 h 7260851"/>
              <a:gd name="connsiteX304" fmla="*/ 4162097 w 10799380"/>
              <a:gd name="connsiteY304" fmla="*/ 2562667 h 7260851"/>
              <a:gd name="connsiteX305" fmla="*/ 4272456 w 10799380"/>
              <a:gd name="connsiteY305" fmla="*/ 2736088 h 7260851"/>
              <a:gd name="connsiteX306" fmla="*/ 4319752 w 10799380"/>
              <a:gd name="connsiteY306" fmla="*/ 2767619 h 7260851"/>
              <a:gd name="connsiteX307" fmla="*/ 4367049 w 10799380"/>
              <a:gd name="connsiteY307" fmla="*/ 2783384 h 7260851"/>
              <a:gd name="connsiteX308" fmla="*/ 4351283 w 10799380"/>
              <a:gd name="connsiteY308" fmla="*/ 2609963 h 7260851"/>
              <a:gd name="connsiteX309" fmla="*/ 4209394 w 10799380"/>
              <a:gd name="connsiteY309" fmla="*/ 2247357 h 7260851"/>
              <a:gd name="connsiteX310" fmla="*/ 4099035 w 10799380"/>
              <a:gd name="connsiteY310" fmla="*/ 2042405 h 7260851"/>
              <a:gd name="connsiteX311" fmla="*/ 3831021 w 10799380"/>
              <a:gd name="connsiteY311" fmla="*/ 1790157 h 7260851"/>
              <a:gd name="connsiteX312" fmla="*/ 3673366 w 10799380"/>
              <a:gd name="connsiteY312" fmla="*/ 1774391 h 7260851"/>
              <a:gd name="connsiteX313" fmla="*/ 3531476 w 10799380"/>
              <a:gd name="connsiteY313" fmla="*/ 1790157 h 7260851"/>
              <a:gd name="connsiteX314" fmla="*/ 3405352 w 10799380"/>
              <a:gd name="connsiteY314" fmla="*/ 1884750 h 7260851"/>
              <a:gd name="connsiteX315" fmla="*/ 3168869 w 10799380"/>
              <a:gd name="connsiteY315" fmla="*/ 2168529 h 7260851"/>
              <a:gd name="connsiteX316" fmla="*/ 3026980 w 10799380"/>
              <a:gd name="connsiteY316" fmla="*/ 2515370 h 7260851"/>
              <a:gd name="connsiteX317" fmla="*/ 2948152 w 10799380"/>
              <a:gd name="connsiteY317" fmla="*/ 2767619 h 7260851"/>
              <a:gd name="connsiteX318" fmla="*/ 2885090 w 10799380"/>
              <a:gd name="connsiteY318" fmla="*/ 2925274 h 7260851"/>
              <a:gd name="connsiteX319" fmla="*/ 2758966 w 10799380"/>
              <a:gd name="connsiteY319" fmla="*/ 2972570 h 7260851"/>
              <a:gd name="connsiteX320" fmla="*/ 2680138 w 10799380"/>
              <a:gd name="connsiteY320" fmla="*/ 2956805 h 7260851"/>
              <a:gd name="connsiteX321" fmla="*/ 2459421 w 10799380"/>
              <a:gd name="connsiteY321" fmla="*/ 2830681 h 7260851"/>
              <a:gd name="connsiteX322" fmla="*/ 2207173 w 10799380"/>
              <a:gd name="connsiteY322" fmla="*/ 2609963 h 7260851"/>
              <a:gd name="connsiteX323" fmla="*/ 2096814 w 10799380"/>
              <a:gd name="connsiteY323" fmla="*/ 2468074 h 7260851"/>
              <a:gd name="connsiteX324" fmla="*/ 1954925 w 10799380"/>
              <a:gd name="connsiteY324" fmla="*/ 2215826 h 7260851"/>
              <a:gd name="connsiteX325" fmla="*/ 1923394 w 10799380"/>
              <a:gd name="connsiteY325" fmla="*/ 2089701 h 7260851"/>
              <a:gd name="connsiteX326" fmla="*/ 2033752 w 10799380"/>
              <a:gd name="connsiteY326" fmla="*/ 1774391 h 7260851"/>
              <a:gd name="connsiteX327" fmla="*/ 2286000 w 10799380"/>
              <a:gd name="connsiteY327" fmla="*/ 1600970 h 7260851"/>
              <a:gd name="connsiteX328" fmla="*/ 2443656 w 10799380"/>
              <a:gd name="connsiteY328" fmla="*/ 1537908 h 7260851"/>
              <a:gd name="connsiteX329" fmla="*/ 2617076 w 10799380"/>
              <a:gd name="connsiteY329" fmla="*/ 1522143 h 7260851"/>
              <a:gd name="connsiteX330" fmla="*/ 2979683 w 10799380"/>
              <a:gd name="connsiteY330" fmla="*/ 1553674 h 7260851"/>
              <a:gd name="connsiteX331" fmla="*/ 3153104 w 10799380"/>
              <a:gd name="connsiteY331" fmla="*/ 1632501 h 7260851"/>
              <a:gd name="connsiteX332" fmla="*/ 3421118 w 10799380"/>
              <a:gd name="connsiteY332" fmla="*/ 1900515 h 7260851"/>
              <a:gd name="connsiteX333" fmla="*/ 3484180 w 10799380"/>
              <a:gd name="connsiteY333" fmla="*/ 2058170 h 7260851"/>
              <a:gd name="connsiteX334" fmla="*/ 3499945 w 10799380"/>
              <a:gd name="connsiteY334" fmla="*/ 2200060 h 7260851"/>
              <a:gd name="connsiteX335" fmla="*/ 3389587 w 10799380"/>
              <a:gd name="connsiteY335" fmla="*/ 2452308 h 7260851"/>
              <a:gd name="connsiteX336" fmla="*/ 3263463 w 10799380"/>
              <a:gd name="connsiteY336" fmla="*/ 2546901 h 7260851"/>
              <a:gd name="connsiteX337" fmla="*/ 2932387 w 10799380"/>
              <a:gd name="connsiteY337" fmla="*/ 2673026 h 7260851"/>
              <a:gd name="connsiteX338" fmla="*/ 2743200 w 10799380"/>
              <a:gd name="connsiteY338" fmla="*/ 2688791 h 7260851"/>
              <a:gd name="connsiteX339" fmla="*/ 2364828 w 10799380"/>
              <a:gd name="connsiteY339" fmla="*/ 2641495 h 7260851"/>
              <a:gd name="connsiteX340" fmla="*/ 2033752 w 10799380"/>
              <a:gd name="connsiteY340" fmla="*/ 2436543 h 7260851"/>
              <a:gd name="connsiteX341" fmla="*/ 1749973 w 10799380"/>
              <a:gd name="connsiteY341" fmla="*/ 2058170 h 7260851"/>
              <a:gd name="connsiteX342" fmla="*/ 1639614 w 10799380"/>
              <a:gd name="connsiteY342" fmla="*/ 1853219 h 7260851"/>
              <a:gd name="connsiteX343" fmla="*/ 1576552 w 10799380"/>
              <a:gd name="connsiteY343" fmla="*/ 1695563 h 7260851"/>
              <a:gd name="connsiteX344" fmla="*/ 1513490 w 10799380"/>
              <a:gd name="connsiteY344" fmla="*/ 1553674 h 7260851"/>
              <a:gd name="connsiteX345" fmla="*/ 1560787 w 10799380"/>
              <a:gd name="connsiteY345" fmla="*/ 1537908 h 7260851"/>
              <a:gd name="connsiteX346" fmla="*/ 1623849 w 10799380"/>
              <a:gd name="connsiteY346" fmla="*/ 1553674 h 7260851"/>
              <a:gd name="connsiteX347" fmla="*/ 1828800 w 10799380"/>
              <a:gd name="connsiteY347" fmla="*/ 1648267 h 7260851"/>
              <a:gd name="connsiteX348" fmla="*/ 2096814 w 10799380"/>
              <a:gd name="connsiteY348" fmla="*/ 1837453 h 7260851"/>
              <a:gd name="connsiteX349" fmla="*/ 2222938 w 10799380"/>
              <a:gd name="connsiteY349" fmla="*/ 1963577 h 7260851"/>
              <a:gd name="connsiteX350" fmla="*/ 2364828 w 10799380"/>
              <a:gd name="connsiteY350" fmla="*/ 2200060 h 7260851"/>
              <a:gd name="connsiteX351" fmla="*/ 2380594 w 10799380"/>
              <a:gd name="connsiteY351" fmla="*/ 2294653 h 7260851"/>
              <a:gd name="connsiteX352" fmla="*/ 2364828 w 10799380"/>
              <a:gd name="connsiteY352" fmla="*/ 2389246 h 7260851"/>
              <a:gd name="connsiteX353" fmla="*/ 2207173 w 10799380"/>
              <a:gd name="connsiteY353" fmla="*/ 2499605 h 7260851"/>
              <a:gd name="connsiteX354" fmla="*/ 1844566 w 10799380"/>
              <a:gd name="connsiteY354" fmla="*/ 2468074 h 7260851"/>
              <a:gd name="connsiteX355" fmla="*/ 1560787 w 10799380"/>
              <a:gd name="connsiteY355" fmla="*/ 2310419 h 7260851"/>
              <a:gd name="connsiteX356" fmla="*/ 1292773 w 10799380"/>
              <a:gd name="connsiteY356" fmla="*/ 2073936 h 7260851"/>
              <a:gd name="connsiteX357" fmla="*/ 1182414 w 10799380"/>
              <a:gd name="connsiteY357" fmla="*/ 1979343 h 7260851"/>
              <a:gd name="connsiteX358" fmla="*/ 1087821 w 10799380"/>
              <a:gd name="connsiteY358" fmla="*/ 1916281 h 7260851"/>
              <a:gd name="connsiteX359" fmla="*/ 977463 w 10799380"/>
              <a:gd name="connsiteY359" fmla="*/ 1963577 h 7260851"/>
              <a:gd name="connsiteX360" fmla="*/ 930166 w 10799380"/>
              <a:gd name="connsiteY360" fmla="*/ 2215826 h 7260851"/>
              <a:gd name="connsiteX361" fmla="*/ 945931 w 10799380"/>
              <a:gd name="connsiteY361" fmla="*/ 2814915 h 7260851"/>
              <a:gd name="connsiteX362" fmla="*/ 993228 w 10799380"/>
              <a:gd name="connsiteY362" fmla="*/ 3335177 h 7260851"/>
              <a:gd name="connsiteX363" fmla="*/ 1024759 w 10799380"/>
              <a:gd name="connsiteY363" fmla="*/ 3555895 h 7260851"/>
              <a:gd name="connsiteX364" fmla="*/ 1056290 w 10799380"/>
              <a:gd name="connsiteY364" fmla="*/ 3634722 h 7260851"/>
              <a:gd name="connsiteX365" fmla="*/ 1103587 w 10799380"/>
              <a:gd name="connsiteY365" fmla="*/ 3713550 h 7260851"/>
              <a:gd name="connsiteX366" fmla="*/ 1213945 w 10799380"/>
              <a:gd name="connsiteY366" fmla="*/ 3839674 h 7260851"/>
              <a:gd name="connsiteX367" fmla="*/ 1292773 w 10799380"/>
              <a:gd name="connsiteY367" fmla="*/ 3902736 h 7260851"/>
              <a:gd name="connsiteX368" fmla="*/ 1387366 w 10799380"/>
              <a:gd name="connsiteY368" fmla="*/ 3950032 h 7260851"/>
              <a:gd name="connsiteX369" fmla="*/ 1592318 w 10799380"/>
              <a:gd name="connsiteY369" fmla="*/ 3981563 h 7260851"/>
              <a:gd name="connsiteX370" fmla="*/ 1686911 w 10799380"/>
              <a:gd name="connsiteY370" fmla="*/ 3965798 h 7260851"/>
              <a:gd name="connsiteX371" fmla="*/ 1891863 w 10799380"/>
              <a:gd name="connsiteY371" fmla="*/ 3855439 h 7260851"/>
              <a:gd name="connsiteX372" fmla="*/ 1954925 w 10799380"/>
              <a:gd name="connsiteY372" fmla="*/ 3760846 h 7260851"/>
              <a:gd name="connsiteX373" fmla="*/ 2033752 w 10799380"/>
              <a:gd name="connsiteY373" fmla="*/ 3524363 h 7260851"/>
              <a:gd name="connsiteX374" fmla="*/ 2049518 w 10799380"/>
              <a:gd name="connsiteY374" fmla="*/ 3429770 h 7260851"/>
              <a:gd name="connsiteX375" fmla="*/ 2033752 w 10799380"/>
              <a:gd name="connsiteY375" fmla="*/ 3303646 h 7260851"/>
              <a:gd name="connsiteX376" fmla="*/ 1813035 w 10799380"/>
              <a:gd name="connsiteY376" fmla="*/ 3287881 h 7260851"/>
              <a:gd name="connsiteX377" fmla="*/ 1734207 w 10799380"/>
              <a:gd name="connsiteY377" fmla="*/ 3335177 h 7260851"/>
              <a:gd name="connsiteX378" fmla="*/ 1592318 w 10799380"/>
              <a:gd name="connsiteY378" fmla="*/ 3477067 h 7260851"/>
              <a:gd name="connsiteX379" fmla="*/ 1545021 w 10799380"/>
              <a:gd name="connsiteY379" fmla="*/ 3571660 h 7260851"/>
              <a:gd name="connsiteX380" fmla="*/ 1529256 w 10799380"/>
              <a:gd name="connsiteY380" fmla="*/ 3682019 h 7260851"/>
              <a:gd name="connsiteX381" fmla="*/ 1576552 w 10799380"/>
              <a:gd name="connsiteY381" fmla="*/ 3981563 h 7260851"/>
              <a:gd name="connsiteX382" fmla="*/ 1608083 w 10799380"/>
              <a:gd name="connsiteY382" fmla="*/ 4060391 h 7260851"/>
              <a:gd name="connsiteX383" fmla="*/ 1671145 w 10799380"/>
              <a:gd name="connsiteY383" fmla="*/ 4123453 h 7260851"/>
              <a:gd name="connsiteX384" fmla="*/ 1734207 w 10799380"/>
              <a:gd name="connsiteY384" fmla="*/ 4170750 h 7260851"/>
              <a:gd name="connsiteX385" fmla="*/ 1813035 w 10799380"/>
              <a:gd name="connsiteY385" fmla="*/ 4186515 h 7260851"/>
              <a:gd name="connsiteX386" fmla="*/ 1970690 w 10799380"/>
              <a:gd name="connsiteY386" fmla="*/ 4154984 h 7260851"/>
              <a:gd name="connsiteX387" fmla="*/ 2144111 w 10799380"/>
              <a:gd name="connsiteY387" fmla="*/ 3997329 h 7260851"/>
              <a:gd name="connsiteX388" fmla="*/ 2286000 w 10799380"/>
              <a:gd name="connsiteY388" fmla="*/ 3760846 h 7260851"/>
              <a:gd name="connsiteX389" fmla="*/ 2364828 w 10799380"/>
              <a:gd name="connsiteY389" fmla="*/ 3492832 h 7260851"/>
              <a:gd name="connsiteX390" fmla="*/ 2333297 w 10799380"/>
              <a:gd name="connsiteY390" fmla="*/ 3224819 h 7260851"/>
              <a:gd name="connsiteX391" fmla="*/ 2128345 w 10799380"/>
              <a:gd name="connsiteY391" fmla="*/ 3114460 h 7260851"/>
              <a:gd name="connsiteX392" fmla="*/ 1907628 w 10799380"/>
              <a:gd name="connsiteY392" fmla="*/ 3193288 h 7260851"/>
              <a:gd name="connsiteX393" fmla="*/ 1876097 w 10799380"/>
              <a:gd name="connsiteY393" fmla="*/ 3287881 h 7260851"/>
              <a:gd name="connsiteX394" fmla="*/ 1860331 w 10799380"/>
              <a:gd name="connsiteY394" fmla="*/ 3429770 h 7260851"/>
              <a:gd name="connsiteX395" fmla="*/ 1891863 w 10799380"/>
              <a:gd name="connsiteY395" fmla="*/ 3760846 h 7260851"/>
              <a:gd name="connsiteX396" fmla="*/ 2002221 w 10799380"/>
              <a:gd name="connsiteY396" fmla="*/ 4060391 h 7260851"/>
              <a:gd name="connsiteX397" fmla="*/ 2159876 w 10799380"/>
              <a:gd name="connsiteY397" fmla="*/ 4265343 h 7260851"/>
              <a:gd name="connsiteX398" fmla="*/ 2380594 w 10799380"/>
              <a:gd name="connsiteY398" fmla="*/ 4359936 h 7260851"/>
              <a:gd name="connsiteX399" fmla="*/ 2601311 w 10799380"/>
              <a:gd name="connsiteY399" fmla="*/ 4328405 h 7260851"/>
              <a:gd name="connsiteX400" fmla="*/ 2837794 w 10799380"/>
              <a:gd name="connsiteY400" fmla="*/ 4123453 h 7260851"/>
              <a:gd name="connsiteX401" fmla="*/ 2948152 w 10799380"/>
              <a:gd name="connsiteY401" fmla="*/ 3965798 h 7260851"/>
              <a:gd name="connsiteX402" fmla="*/ 3105807 w 10799380"/>
              <a:gd name="connsiteY402" fmla="*/ 3571660 h 7260851"/>
              <a:gd name="connsiteX403" fmla="*/ 3153104 w 10799380"/>
              <a:gd name="connsiteY403" fmla="*/ 3366708 h 7260851"/>
              <a:gd name="connsiteX404" fmla="*/ 3153104 w 10799380"/>
              <a:gd name="connsiteY404" fmla="*/ 2972570 h 7260851"/>
              <a:gd name="connsiteX405" fmla="*/ 3105807 w 10799380"/>
              <a:gd name="connsiteY405" fmla="*/ 2877977 h 7260851"/>
              <a:gd name="connsiteX406" fmla="*/ 3026980 w 10799380"/>
              <a:gd name="connsiteY406" fmla="*/ 2814915 h 7260851"/>
              <a:gd name="connsiteX407" fmla="*/ 2837794 w 10799380"/>
              <a:gd name="connsiteY407" fmla="*/ 2767619 h 7260851"/>
              <a:gd name="connsiteX408" fmla="*/ 2680138 w 10799380"/>
              <a:gd name="connsiteY408" fmla="*/ 2799150 h 7260851"/>
              <a:gd name="connsiteX409" fmla="*/ 2617076 w 10799380"/>
              <a:gd name="connsiteY409" fmla="*/ 2988336 h 7260851"/>
              <a:gd name="connsiteX410" fmla="*/ 2632842 w 10799380"/>
              <a:gd name="connsiteY410" fmla="*/ 3114460 h 7260851"/>
              <a:gd name="connsiteX411" fmla="*/ 2790497 w 10799380"/>
              <a:gd name="connsiteY411" fmla="*/ 3461301 h 7260851"/>
              <a:gd name="connsiteX412" fmla="*/ 2900856 w 10799380"/>
              <a:gd name="connsiteY412" fmla="*/ 3634722 h 7260851"/>
              <a:gd name="connsiteX413" fmla="*/ 3153104 w 10799380"/>
              <a:gd name="connsiteY413" fmla="*/ 3886970 h 7260851"/>
              <a:gd name="connsiteX414" fmla="*/ 3279228 w 10799380"/>
              <a:gd name="connsiteY414" fmla="*/ 3965798 h 7260851"/>
              <a:gd name="connsiteX415" fmla="*/ 3405352 w 10799380"/>
              <a:gd name="connsiteY415" fmla="*/ 4028860 h 7260851"/>
              <a:gd name="connsiteX416" fmla="*/ 3515711 w 10799380"/>
              <a:gd name="connsiteY416" fmla="*/ 4060391 h 7260851"/>
              <a:gd name="connsiteX417" fmla="*/ 3704897 w 10799380"/>
              <a:gd name="connsiteY417" fmla="*/ 4013095 h 7260851"/>
              <a:gd name="connsiteX418" fmla="*/ 3815256 w 10799380"/>
              <a:gd name="connsiteY418" fmla="*/ 3792377 h 7260851"/>
              <a:gd name="connsiteX419" fmla="*/ 3846787 w 10799380"/>
              <a:gd name="connsiteY419" fmla="*/ 3603191 h 7260851"/>
              <a:gd name="connsiteX420" fmla="*/ 3815256 w 10799380"/>
              <a:gd name="connsiteY420" fmla="*/ 3161757 h 7260851"/>
              <a:gd name="connsiteX421" fmla="*/ 3689131 w 10799380"/>
              <a:gd name="connsiteY421" fmla="*/ 2767619 h 7260851"/>
              <a:gd name="connsiteX422" fmla="*/ 3578773 w 10799380"/>
              <a:gd name="connsiteY422" fmla="*/ 2578432 h 7260851"/>
              <a:gd name="connsiteX423" fmla="*/ 3515711 w 10799380"/>
              <a:gd name="connsiteY423" fmla="*/ 2546901 h 7260851"/>
              <a:gd name="connsiteX424" fmla="*/ 3499945 w 10799380"/>
              <a:gd name="connsiteY424" fmla="*/ 2625729 h 7260851"/>
              <a:gd name="connsiteX425" fmla="*/ 3578773 w 10799380"/>
              <a:gd name="connsiteY425" fmla="*/ 2909508 h 7260851"/>
              <a:gd name="connsiteX426" fmla="*/ 3752194 w 10799380"/>
              <a:gd name="connsiteY426" fmla="*/ 3145991 h 7260851"/>
              <a:gd name="connsiteX427" fmla="*/ 3862552 w 10799380"/>
              <a:gd name="connsiteY427" fmla="*/ 3240584 h 7260851"/>
              <a:gd name="connsiteX428" fmla="*/ 3972911 w 10799380"/>
              <a:gd name="connsiteY428" fmla="*/ 3319412 h 7260851"/>
              <a:gd name="connsiteX429" fmla="*/ 4099035 w 10799380"/>
              <a:gd name="connsiteY429" fmla="*/ 3382474 h 7260851"/>
              <a:gd name="connsiteX430" fmla="*/ 4303987 w 10799380"/>
              <a:gd name="connsiteY430" fmla="*/ 3461301 h 7260851"/>
              <a:gd name="connsiteX431" fmla="*/ 4493173 w 10799380"/>
              <a:gd name="connsiteY431" fmla="*/ 3414005 h 7260851"/>
              <a:gd name="connsiteX432" fmla="*/ 4540469 w 10799380"/>
              <a:gd name="connsiteY432" fmla="*/ 3224819 h 7260851"/>
              <a:gd name="connsiteX433" fmla="*/ 4508938 w 10799380"/>
              <a:gd name="connsiteY433" fmla="*/ 2720322 h 7260851"/>
              <a:gd name="connsiteX434" fmla="*/ 4477407 w 10799380"/>
              <a:gd name="connsiteY434" fmla="*/ 2546901 h 7260851"/>
              <a:gd name="connsiteX435" fmla="*/ 4445876 w 10799380"/>
              <a:gd name="connsiteY435" fmla="*/ 2294653 h 7260851"/>
              <a:gd name="connsiteX436" fmla="*/ 4461642 w 10799380"/>
              <a:gd name="connsiteY436" fmla="*/ 2184295 h 7260851"/>
              <a:gd name="connsiteX437" fmla="*/ 4603531 w 10799380"/>
              <a:gd name="connsiteY437" fmla="*/ 2200060 h 7260851"/>
              <a:gd name="connsiteX438" fmla="*/ 4824249 w 10799380"/>
              <a:gd name="connsiteY438" fmla="*/ 2357715 h 7260851"/>
              <a:gd name="connsiteX439" fmla="*/ 5407573 w 10799380"/>
              <a:gd name="connsiteY439" fmla="*/ 3019867 h 7260851"/>
              <a:gd name="connsiteX440" fmla="*/ 5517931 w 10799380"/>
              <a:gd name="connsiteY440" fmla="*/ 3193288 h 7260851"/>
              <a:gd name="connsiteX441" fmla="*/ 5596759 w 10799380"/>
              <a:gd name="connsiteY441" fmla="*/ 3366708 h 7260851"/>
              <a:gd name="connsiteX442" fmla="*/ 5628290 w 10799380"/>
              <a:gd name="connsiteY442" fmla="*/ 3508598 h 7260851"/>
              <a:gd name="connsiteX443" fmla="*/ 5596759 w 10799380"/>
              <a:gd name="connsiteY443" fmla="*/ 3760846 h 7260851"/>
              <a:gd name="connsiteX444" fmla="*/ 5517931 w 10799380"/>
              <a:gd name="connsiteY444" fmla="*/ 3855439 h 7260851"/>
              <a:gd name="connsiteX445" fmla="*/ 5423338 w 10799380"/>
              <a:gd name="connsiteY445" fmla="*/ 3950032 h 7260851"/>
              <a:gd name="connsiteX446" fmla="*/ 5155325 w 10799380"/>
              <a:gd name="connsiteY446" fmla="*/ 4044626 h 7260851"/>
              <a:gd name="connsiteX447" fmla="*/ 4824249 w 10799380"/>
              <a:gd name="connsiteY447" fmla="*/ 4028860 h 7260851"/>
              <a:gd name="connsiteX448" fmla="*/ 4445876 w 10799380"/>
              <a:gd name="connsiteY448" fmla="*/ 3839674 h 7260851"/>
              <a:gd name="connsiteX449" fmla="*/ 4114800 w 10799380"/>
              <a:gd name="connsiteY449" fmla="*/ 3524363 h 7260851"/>
              <a:gd name="connsiteX450" fmla="*/ 3767959 w 10799380"/>
              <a:gd name="connsiteY450" fmla="*/ 2909508 h 7260851"/>
              <a:gd name="connsiteX451" fmla="*/ 3720663 w 10799380"/>
              <a:gd name="connsiteY451" fmla="*/ 2751853 h 7260851"/>
              <a:gd name="connsiteX452" fmla="*/ 3704897 w 10799380"/>
              <a:gd name="connsiteY452" fmla="*/ 2657260 h 7260851"/>
              <a:gd name="connsiteX453" fmla="*/ 3720663 w 10799380"/>
              <a:gd name="connsiteY453" fmla="*/ 2578432 h 7260851"/>
              <a:gd name="connsiteX454" fmla="*/ 3783725 w 10799380"/>
              <a:gd name="connsiteY454" fmla="*/ 2546901 h 7260851"/>
              <a:gd name="connsiteX455" fmla="*/ 4225159 w 10799380"/>
              <a:gd name="connsiteY455" fmla="*/ 2578432 h 7260851"/>
              <a:gd name="connsiteX456" fmla="*/ 4430111 w 10799380"/>
              <a:gd name="connsiteY456" fmla="*/ 2625729 h 7260851"/>
              <a:gd name="connsiteX457" fmla="*/ 5013435 w 10799380"/>
              <a:gd name="connsiteY457" fmla="*/ 2877977 h 7260851"/>
              <a:gd name="connsiteX458" fmla="*/ 5249918 w 10799380"/>
              <a:gd name="connsiteY458" fmla="*/ 3082929 h 7260851"/>
              <a:gd name="connsiteX459" fmla="*/ 5344511 w 10799380"/>
              <a:gd name="connsiteY459" fmla="*/ 3350943 h 7260851"/>
              <a:gd name="connsiteX460" fmla="*/ 5297214 w 10799380"/>
              <a:gd name="connsiteY460" fmla="*/ 3634722 h 7260851"/>
              <a:gd name="connsiteX461" fmla="*/ 5029200 w 10799380"/>
              <a:gd name="connsiteY461" fmla="*/ 3934267 h 7260851"/>
              <a:gd name="connsiteX462" fmla="*/ 4776952 w 10799380"/>
              <a:gd name="connsiteY462" fmla="*/ 4013095 h 7260851"/>
              <a:gd name="connsiteX463" fmla="*/ 4540469 w 10799380"/>
              <a:gd name="connsiteY463" fmla="*/ 3965798 h 7260851"/>
              <a:gd name="connsiteX464" fmla="*/ 4430111 w 10799380"/>
              <a:gd name="connsiteY464" fmla="*/ 3871205 h 7260851"/>
              <a:gd name="connsiteX465" fmla="*/ 4256690 w 10799380"/>
              <a:gd name="connsiteY465" fmla="*/ 3540129 h 7260851"/>
              <a:gd name="connsiteX466" fmla="*/ 4193628 w 10799380"/>
              <a:gd name="connsiteY466" fmla="*/ 3319412 h 7260851"/>
              <a:gd name="connsiteX467" fmla="*/ 4209394 w 10799380"/>
              <a:gd name="connsiteY467" fmla="*/ 2499605 h 7260851"/>
              <a:gd name="connsiteX468" fmla="*/ 4288221 w 10799380"/>
              <a:gd name="connsiteY468" fmla="*/ 2436543 h 7260851"/>
              <a:gd name="connsiteX469" fmla="*/ 4398580 w 10799380"/>
              <a:gd name="connsiteY469" fmla="*/ 2420777 h 7260851"/>
              <a:gd name="connsiteX470" fmla="*/ 4713890 w 10799380"/>
              <a:gd name="connsiteY470" fmla="*/ 2468074 h 7260851"/>
              <a:gd name="connsiteX471" fmla="*/ 4887311 w 10799380"/>
              <a:gd name="connsiteY471" fmla="*/ 2546901 h 7260851"/>
              <a:gd name="connsiteX472" fmla="*/ 5076497 w 10799380"/>
              <a:gd name="connsiteY472" fmla="*/ 2657260 h 7260851"/>
              <a:gd name="connsiteX473" fmla="*/ 5360276 w 10799380"/>
              <a:gd name="connsiteY473" fmla="*/ 2925274 h 7260851"/>
              <a:gd name="connsiteX474" fmla="*/ 5486400 w 10799380"/>
              <a:gd name="connsiteY474" fmla="*/ 3209053 h 7260851"/>
              <a:gd name="connsiteX475" fmla="*/ 5470635 w 10799380"/>
              <a:gd name="connsiteY475" fmla="*/ 3445536 h 7260851"/>
              <a:gd name="connsiteX476" fmla="*/ 5407573 w 10799380"/>
              <a:gd name="connsiteY476" fmla="*/ 3524363 h 7260851"/>
              <a:gd name="connsiteX477" fmla="*/ 5234152 w 10799380"/>
              <a:gd name="connsiteY477" fmla="*/ 3603191 h 7260851"/>
              <a:gd name="connsiteX478" fmla="*/ 5013435 w 10799380"/>
              <a:gd name="connsiteY478" fmla="*/ 3555895 h 7260851"/>
              <a:gd name="connsiteX479" fmla="*/ 4792718 w 10799380"/>
              <a:gd name="connsiteY479" fmla="*/ 3319412 h 7260851"/>
              <a:gd name="connsiteX480" fmla="*/ 4650828 w 10799380"/>
              <a:gd name="connsiteY480" fmla="*/ 2956805 h 7260851"/>
              <a:gd name="connsiteX481" fmla="*/ 4698125 w 10799380"/>
              <a:gd name="connsiteY481" fmla="*/ 2294653 h 7260851"/>
              <a:gd name="connsiteX482" fmla="*/ 4887311 w 10799380"/>
              <a:gd name="connsiteY482" fmla="*/ 2089701 h 7260851"/>
              <a:gd name="connsiteX483" fmla="*/ 5013435 w 10799380"/>
              <a:gd name="connsiteY483" fmla="*/ 2073936 h 7260851"/>
              <a:gd name="connsiteX484" fmla="*/ 5171090 w 10799380"/>
              <a:gd name="connsiteY484" fmla="*/ 2089701 h 7260851"/>
              <a:gd name="connsiteX485" fmla="*/ 5517931 w 10799380"/>
              <a:gd name="connsiteY485" fmla="*/ 2215826 h 7260851"/>
              <a:gd name="connsiteX486" fmla="*/ 5849007 w 10799380"/>
              <a:gd name="connsiteY486" fmla="*/ 2420777 h 7260851"/>
              <a:gd name="connsiteX487" fmla="*/ 6132787 w 10799380"/>
              <a:gd name="connsiteY487" fmla="*/ 2704557 h 7260851"/>
              <a:gd name="connsiteX488" fmla="*/ 6243145 w 10799380"/>
              <a:gd name="connsiteY488" fmla="*/ 2846446 h 7260851"/>
              <a:gd name="connsiteX489" fmla="*/ 6369269 w 10799380"/>
              <a:gd name="connsiteY489" fmla="*/ 3114460 h 7260851"/>
              <a:gd name="connsiteX490" fmla="*/ 6400800 w 10799380"/>
              <a:gd name="connsiteY490" fmla="*/ 3209053 h 7260851"/>
              <a:gd name="connsiteX491" fmla="*/ 6416566 w 10799380"/>
              <a:gd name="connsiteY491" fmla="*/ 3303646 h 7260851"/>
              <a:gd name="connsiteX492" fmla="*/ 6432331 w 10799380"/>
              <a:gd name="connsiteY492" fmla="*/ 3382474 h 7260851"/>
              <a:gd name="connsiteX493" fmla="*/ 6479628 w 10799380"/>
              <a:gd name="connsiteY493" fmla="*/ 3477067 h 7260851"/>
              <a:gd name="connsiteX494" fmla="*/ 6574221 w 10799380"/>
              <a:gd name="connsiteY494" fmla="*/ 3540129 h 7260851"/>
              <a:gd name="connsiteX495" fmla="*/ 6731876 w 10799380"/>
              <a:gd name="connsiteY495" fmla="*/ 3524363 h 7260851"/>
              <a:gd name="connsiteX496" fmla="*/ 7204842 w 10799380"/>
              <a:gd name="connsiteY496" fmla="*/ 3366708 h 7260851"/>
              <a:gd name="connsiteX497" fmla="*/ 7346731 w 10799380"/>
              <a:gd name="connsiteY497" fmla="*/ 3319412 h 7260851"/>
              <a:gd name="connsiteX498" fmla="*/ 7472856 w 10799380"/>
              <a:gd name="connsiteY498" fmla="*/ 3256350 h 7260851"/>
              <a:gd name="connsiteX499" fmla="*/ 7740869 w 10799380"/>
              <a:gd name="connsiteY499" fmla="*/ 3082929 h 7260851"/>
              <a:gd name="connsiteX500" fmla="*/ 7945821 w 10799380"/>
              <a:gd name="connsiteY500" fmla="*/ 2799150 h 7260851"/>
              <a:gd name="connsiteX501" fmla="*/ 8008883 w 10799380"/>
              <a:gd name="connsiteY501" fmla="*/ 2657260 h 7260851"/>
              <a:gd name="connsiteX502" fmla="*/ 8040414 w 10799380"/>
              <a:gd name="connsiteY502" fmla="*/ 2515370 h 7260851"/>
              <a:gd name="connsiteX503" fmla="*/ 8008883 w 10799380"/>
              <a:gd name="connsiteY503" fmla="*/ 2294653 h 7260851"/>
              <a:gd name="connsiteX504" fmla="*/ 7930056 w 10799380"/>
              <a:gd name="connsiteY504" fmla="*/ 2231591 h 7260851"/>
              <a:gd name="connsiteX505" fmla="*/ 7740869 w 10799380"/>
              <a:gd name="connsiteY505" fmla="*/ 2184295 h 7260851"/>
              <a:gd name="connsiteX506" fmla="*/ 7520152 w 10799380"/>
              <a:gd name="connsiteY506" fmla="*/ 2231591 h 7260851"/>
              <a:gd name="connsiteX507" fmla="*/ 7330966 w 10799380"/>
              <a:gd name="connsiteY507" fmla="*/ 2357715 h 7260851"/>
              <a:gd name="connsiteX508" fmla="*/ 7236373 w 10799380"/>
              <a:gd name="connsiteY508" fmla="*/ 2452308 h 7260851"/>
              <a:gd name="connsiteX509" fmla="*/ 7173311 w 10799380"/>
              <a:gd name="connsiteY509" fmla="*/ 2546901 h 7260851"/>
              <a:gd name="connsiteX510" fmla="*/ 7047187 w 10799380"/>
              <a:gd name="connsiteY510" fmla="*/ 2783384 h 7260851"/>
              <a:gd name="connsiteX511" fmla="*/ 7015656 w 10799380"/>
              <a:gd name="connsiteY511" fmla="*/ 2925274 h 7260851"/>
              <a:gd name="connsiteX512" fmla="*/ 6984125 w 10799380"/>
              <a:gd name="connsiteY512" fmla="*/ 3051398 h 7260851"/>
              <a:gd name="connsiteX513" fmla="*/ 6999890 w 10799380"/>
              <a:gd name="connsiteY513" fmla="*/ 3319412 h 7260851"/>
              <a:gd name="connsiteX514" fmla="*/ 7126014 w 10799380"/>
              <a:gd name="connsiteY514" fmla="*/ 3571660 h 7260851"/>
              <a:gd name="connsiteX515" fmla="*/ 7346731 w 10799380"/>
              <a:gd name="connsiteY515" fmla="*/ 3792377 h 7260851"/>
              <a:gd name="connsiteX516" fmla="*/ 7488621 w 10799380"/>
              <a:gd name="connsiteY516" fmla="*/ 3886970 h 7260851"/>
              <a:gd name="connsiteX517" fmla="*/ 7788166 w 10799380"/>
              <a:gd name="connsiteY517" fmla="*/ 4028860 h 7260851"/>
              <a:gd name="connsiteX518" fmla="*/ 7961587 w 10799380"/>
              <a:gd name="connsiteY518" fmla="*/ 4060391 h 7260851"/>
              <a:gd name="connsiteX519" fmla="*/ 8450318 w 10799380"/>
              <a:gd name="connsiteY519" fmla="*/ 4013095 h 7260851"/>
              <a:gd name="connsiteX520" fmla="*/ 8607973 w 10799380"/>
              <a:gd name="connsiteY520" fmla="*/ 3965798 h 7260851"/>
              <a:gd name="connsiteX521" fmla="*/ 9080938 w 10799380"/>
              <a:gd name="connsiteY521" fmla="*/ 3713550 h 7260851"/>
              <a:gd name="connsiteX522" fmla="*/ 9317421 w 10799380"/>
              <a:gd name="connsiteY522" fmla="*/ 3445536 h 7260851"/>
              <a:gd name="connsiteX523" fmla="*/ 9443545 w 10799380"/>
              <a:gd name="connsiteY523" fmla="*/ 3130226 h 7260851"/>
              <a:gd name="connsiteX524" fmla="*/ 9443545 w 10799380"/>
              <a:gd name="connsiteY524" fmla="*/ 2751853 h 7260851"/>
              <a:gd name="connsiteX525" fmla="*/ 9317421 w 10799380"/>
              <a:gd name="connsiteY525" fmla="*/ 2594198 h 7260851"/>
              <a:gd name="connsiteX526" fmla="*/ 9222828 w 10799380"/>
              <a:gd name="connsiteY526" fmla="*/ 2515370 h 7260851"/>
              <a:gd name="connsiteX527" fmla="*/ 9112469 w 10799380"/>
              <a:gd name="connsiteY527" fmla="*/ 2468074 h 7260851"/>
              <a:gd name="connsiteX528" fmla="*/ 8828690 w 10799380"/>
              <a:gd name="connsiteY528" fmla="*/ 2420777 h 7260851"/>
              <a:gd name="connsiteX529" fmla="*/ 8544911 w 10799380"/>
              <a:gd name="connsiteY529" fmla="*/ 2468074 h 7260851"/>
              <a:gd name="connsiteX530" fmla="*/ 8418787 w 10799380"/>
              <a:gd name="connsiteY530" fmla="*/ 2546901 h 7260851"/>
              <a:gd name="connsiteX531" fmla="*/ 8213835 w 10799380"/>
              <a:gd name="connsiteY531" fmla="*/ 2767619 h 7260851"/>
              <a:gd name="connsiteX532" fmla="*/ 8071945 w 10799380"/>
              <a:gd name="connsiteY532" fmla="*/ 3051398 h 7260851"/>
              <a:gd name="connsiteX533" fmla="*/ 8008883 w 10799380"/>
              <a:gd name="connsiteY533" fmla="*/ 3350943 h 7260851"/>
              <a:gd name="connsiteX534" fmla="*/ 8056180 w 10799380"/>
              <a:gd name="connsiteY534" fmla="*/ 3776612 h 7260851"/>
              <a:gd name="connsiteX535" fmla="*/ 8119242 w 10799380"/>
              <a:gd name="connsiteY535" fmla="*/ 3902736 h 7260851"/>
              <a:gd name="connsiteX536" fmla="*/ 8182304 w 10799380"/>
              <a:gd name="connsiteY536" fmla="*/ 4013095 h 7260851"/>
              <a:gd name="connsiteX537" fmla="*/ 8387256 w 10799380"/>
              <a:gd name="connsiteY537" fmla="*/ 4186515 h 7260851"/>
              <a:gd name="connsiteX538" fmla="*/ 8497614 w 10799380"/>
              <a:gd name="connsiteY538" fmla="*/ 4249577 h 7260851"/>
              <a:gd name="connsiteX539" fmla="*/ 8749863 w 10799380"/>
              <a:gd name="connsiteY539" fmla="*/ 4296874 h 7260851"/>
              <a:gd name="connsiteX540" fmla="*/ 8875987 w 10799380"/>
              <a:gd name="connsiteY540" fmla="*/ 4281108 h 7260851"/>
              <a:gd name="connsiteX541" fmla="*/ 9128235 w 10799380"/>
              <a:gd name="connsiteY541" fmla="*/ 4154984 h 7260851"/>
              <a:gd name="connsiteX542" fmla="*/ 9301656 w 10799380"/>
              <a:gd name="connsiteY542" fmla="*/ 3918501 h 7260851"/>
              <a:gd name="connsiteX543" fmla="*/ 9364718 w 10799380"/>
              <a:gd name="connsiteY543" fmla="*/ 3760846 h 7260851"/>
              <a:gd name="connsiteX544" fmla="*/ 9364718 w 10799380"/>
              <a:gd name="connsiteY544" fmla="*/ 3366708 h 7260851"/>
              <a:gd name="connsiteX545" fmla="*/ 9207063 w 10799380"/>
              <a:gd name="connsiteY545" fmla="*/ 3193288 h 7260851"/>
              <a:gd name="connsiteX546" fmla="*/ 9096704 w 10799380"/>
              <a:gd name="connsiteY546" fmla="*/ 3145991 h 7260851"/>
              <a:gd name="connsiteX547" fmla="*/ 8797159 w 10799380"/>
              <a:gd name="connsiteY547" fmla="*/ 3051398 h 7260851"/>
              <a:gd name="connsiteX548" fmla="*/ 8276897 w 10799380"/>
              <a:gd name="connsiteY548" fmla="*/ 3082929 h 7260851"/>
              <a:gd name="connsiteX549" fmla="*/ 8135007 w 10799380"/>
              <a:gd name="connsiteY549" fmla="*/ 3161757 h 7260851"/>
              <a:gd name="connsiteX550" fmla="*/ 7993118 w 10799380"/>
              <a:gd name="connsiteY550" fmla="*/ 3272115 h 7260851"/>
              <a:gd name="connsiteX551" fmla="*/ 7803931 w 10799380"/>
              <a:gd name="connsiteY551" fmla="*/ 3571660 h 7260851"/>
              <a:gd name="connsiteX552" fmla="*/ 7756635 w 10799380"/>
              <a:gd name="connsiteY552" fmla="*/ 3760846 h 7260851"/>
              <a:gd name="connsiteX553" fmla="*/ 7709338 w 10799380"/>
              <a:gd name="connsiteY553" fmla="*/ 4123453 h 7260851"/>
              <a:gd name="connsiteX554" fmla="*/ 7725104 w 10799380"/>
              <a:gd name="connsiteY554" fmla="*/ 4438763 h 7260851"/>
              <a:gd name="connsiteX555" fmla="*/ 7772400 w 10799380"/>
              <a:gd name="connsiteY555" fmla="*/ 4580653 h 7260851"/>
              <a:gd name="connsiteX556" fmla="*/ 7930056 w 10799380"/>
              <a:gd name="connsiteY556" fmla="*/ 4817136 h 7260851"/>
              <a:gd name="connsiteX557" fmla="*/ 8024649 w 10799380"/>
              <a:gd name="connsiteY557" fmla="*/ 4911729 h 7260851"/>
              <a:gd name="connsiteX558" fmla="*/ 8150773 w 10799380"/>
              <a:gd name="connsiteY558" fmla="*/ 4990557 h 7260851"/>
              <a:gd name="connsiteX559" fmla="*/ 8276897 w 10799380"/>
              <a:gd name="connsiteY559" fmla="*/ 5053619 h 7260851"/>
              <a:gd name="connsiteX560" fmla="*/ 8403021 w 10799380"/>
              <a:gd name="connsiteY560" fmla="*/ 5085150 h 7260851"/>
              <a:gd name="connsiteX561" fmla="*/ 8734097 w 10799380"/>
              <a:gd name="connsiteY561" fmla="*/ 5022088 h 7260851"/>
              <a:gd name="connsiteX562" fmla="*/ 8812925 w 10799380"/>
              <a:gd name="connsiteY562" fmla="*/ 4927495 h 7260851"/>
              <a:gd name="connsiteX563" fmla="*/ 8891752 w 10799380"/>
              <a:gd name="connsiteY563" fmla="*/ 4643715 h 7260851"/>
              <a:gd name="connsiteX564" fmla="*/ 8765628 w 10799380"/>
              <a:gd name="connsiteY564" fmla="*/ 4202281 h 7260851"/>
              <a:gd name="connsiteX565" fmla="*/ 8671035 w 10799380"/>
              <a:gd name="connsiteY565" fmla="*/ 4107688 h 7260851"/>
              <a:gd name="connsiteX566" fmla="*/ 8434552 w 10799380"/>
              <a:gd name="connsiteY566" fmla="*/ 4013095 h 7260851"/>
              <a:gd name="connsiteX567" fmla="*/ 8182304 w 10799380"/>
              <a:gd name="connsiteY567" fmla="*/ 4028860 h 7260851"/>
              <a:gd name="connsiteX568" fmla="*/ 7945821 w 10799380"/>
              <a:gd name="connsiteY568" fmla="*/ 4154984 h 7260851"/>
              <a:gd name="connsiteX569" fmla="*/ 7835463 w 10799380"/>
              <a:gd name="connsiteY569" fmla="*/ 4249577 h 7260851"/>
              <a:gd name="connsiteX570" fmla="*/ 7756635 w 10799380"/>
              <a:gd name="connsiteY570" fmla="*/ 4375701 h 7260851"/>
              <a:gd name="connsiteX571" fmla="*/ 7693573 w 10799380"/>
              <a:gd name="connsiteY571" fmla="*/ 4517591 h 7260851"/>
              <a:gd name="connsiteX572" fmla="*/ 7614745 w 10799380"/>
              <a:gd name="connsiteY572" fmla="*/ 4864432 h 7260851"/>
              <a:gd name="connsiteX573" fmla="*/ 7630511 w 10799380"/>
              <a:gd name="connsiteY573" fmla="*/ 5368929 h 7260851"/>
              <a:gd name="connsiteX574" fmla="*/ 7646276 w 10799380"/>
              <a:gd name="connsiteY574" fmla="*/ 5526584 h 7260851"/>
              <a:gd name="connsiteX575" fmla="*/ 7693573 w 10799380"/>
              <a:gd name="connsiteY575" fmla="*/ 5652708 h 7260851"/>
              <a:gd name="connsiteX576" fmla="*/ 7819697 w 10799380"/>
              <a:gd name="connsiteY576" fmla="*/ 5889191 h 7260851"/>
              <a:gd name="connsiteX577" fmla="*/ 7914290 w 10799380"/>
              <a:gd name="connsiteY577" fmla="*/ 5968019 h 7260851"/>
              <a:gd name="connsiteX578" fmla="*/ 8135007 w 10799380"/>
              <a:gd name="connsiteY578" fmla="*/ 6094143 h 7260851"/>
              <a:gd name="connsiteX579" fmla="*/ 8261131 w 10799380"/>
              <a:gd name="connsiteY579" fmla="*/ 6109908 h 7260851"/>
              <a:gd name="connsiteX580" fmla="*/ 8513380 w 10799380"/>
              <a:gd name="connsiteY580" fmla="*/ 6094143 h 7260851"/>
              <a:gd name="connsiteX581" fmla="*/ 8639504 w 10799380"/>
              <a:gd name="connsiteY581" fmla="*/ 6031081 h 7260851"/>
              <a:gd name="connsiteX582" fmla="*/ 8828690 w 10799380"/>
              <a:gd name="connsiteY582" fmla="*/ 5778832 h 7260851"/>
              <a:gd name="connsiteX583" fmla="*/ 8891752 w 10799380"/>
              <a:gd name="connsiteY583" fmla="*/ 5589646 h 7260851"/>
              <a:gd name="connsiteX584" fmla="*/ 8891752 w 10799380"/>
              <a:gd name="connsiteY584" fmla="*/ 5148212 h 7260851"/>
              <a:gd name="connsiteX585" fmla="*/ 8686800 w 10799380"/>
              <a:gd name="connsiteY585" fmla="*/ 4738308 h 7260851"/>
              <a:gd name="connsiteX586" fmla="*/ 8529145 w 10799380"/>
              <a:gd name="connsiteY586" fmla="*/ 4564888 h 7260851"/>
              <a:gd name="connsiteX587" fmla="*/ 8324194 w 10799380"/>
              <a:gd name="connsiteY587" fmla="*/ 4422998 h 7260851"/>
              <a:gd name="connsiteX588" fmla="*/ 7898525 w 10799380"/>
              <a:gd name="connsiteY588" fmla="*/ 4202281 h 7260851"/>
              <a:gd name="connsiteX589" fmla="*/ 7677807 w 10799380"/>
              <a:gd name="connsiteY589" fmla="*/ 4154984 h 7260851"/>
              <a:gd name="connsiteX590" fmla="*/ 7299435 w 10799380"/>
              <a:gd name="connsiteY590" fmla="*/ 4186515 h 7260851"/>
              <a:gd name="connsiteX591" fmla="*/ 6999890 w 10799380"/>
              <a:gd name="connsiteY591" fmla="*/ 4391467 h 7260851"/>
              <a:gd name="connsiteX592" fmla="*/ 6794938 w 10799380"/>
              <a:gd name="connsiteY592" fmla="*/ 4706777 h 7260851"/>
              <a:gd name="connsiteX593" fmla="*/ 6668814 w 10799380"/>
              <a:gd name="connsiteY593" fmla="*/ 5053619 h 7260851"/>
              <a:gd name="connsiteX594" fmla="*/ 6637283 w 10799380"/>
              <a:gd name="connsiteY594" fmla="*/ 5227039 h 7260851"/>
              <a:gd name="connsiteX595" fmla="*/ 6637283 w 10799380"/>
              <a:gd name="connsiteY595" fmla="*/ 5684239 h 7260851"/>
              <a:gd name="connsiteX596" fmla="*/ 6684580 w 10799380"/>
              <a:gd name="connsiteY596" fmla="*/ 5810363 h 7260851"/>
              <a:gd name="connsiteX597" fmla="*/ 6763407 w 10799380"/>
              <a:gd name="connsiteY597" fmla="*/ 5920722 h 7260851"/>
              <a:gd name="connsiteX598" fmla="*/ 6984125 w 10799380"/>
              <a:gd name="connsiteY598" fmla="*/ 6094143 h 7260851"/>
              <a:gd name="connsiteX599" fmla="*/ 7267904 w 10799380"/>
              <a:gd name="connsiteY599" fmla="*/ 6172970 h 7260851"/>
              <a:gd name="connsiteX600" fmla="*/ 7646276 w 10799380"/>
              <a:gd name="connsiteY600" fmla="*/ 6062612 h 7260851"/>
              <a:gd name="connsiteX601" fmla="*/ 7725104 w 10799380"/>
              <a:gd name="connsiteY601" fmla="*/ 5936488 h 7260851"/>
              <a:gd name="connsiteX602" fmla="*/ 7772400 w 10799380"/>
              <a:gd name="connsiteY602" fmla="*/ 5763067 h 7260851"/>
              <a:gd name="connsiteX603" fmla="*/ 7788166 w 10799380"/>
              <a:gd name="connsiteY603" fmla="*/ 5526584 h 7260851"/>
              <a:gd name="connsiteX604" fmla="*/ 7677807 w 10799380"/>
              <a:gd name="connsiteY604" fmla="*/ 5022088 h 7260851"/>
              <a:gd name="connsiteX605" fmla="*/ 7567449 w 10799380"/>
              <a:gd name="connsiteY605" fmla="*/ 4817136 h 7260851"/>
              <a:gd name="connsiteX606" fmla="*/ 7220607 w 10799380"/>
              <a:gd name="connsiteY606" fmla="*/ 4517591 h 7260851"/>
              <a:gd name="connsiteX607" fmla="*/ 6826469 w 10799380"/>
              <a:gd name="connsiteY607" fmla="*/ 4407232 h 7260851"/>
              <a:gd name="connsiteX608" fmla="*/ 6463863 w 10799380"/>
              <a:gd name="connsiteY608" fmla="*/ 4454529 h 7260851"/>
              <a:gd name="connsiteX609" fmla="*/ 6306207 w 10799380"/>
              <a:gd name="connsiteY609" fmla="*/ 4533357 h 7260851"/>
              <a:gd name="connsiteX610" fmla="*/ 6148552 w 10799380"/>
              <a:gd name="connsiteY610" fmla="*/ 4627950 h 7260851"/>
              <a:gd name="connsiteX611" fmla="*/ 5801711 w 10799380"/>
              <a:gd name="connsiteY611" fmla="*/ 5022088 h 7260851"/>
              <a:gd name="connsiteX612" fmla="*/ 5722883 w 10799380"/>
              <a:gd name="connsiteY612" fmla="*/ 5163977 h 7260851"/>
              <a:gd name="connsiteX613" fmla="*/ 5644056 w 10799380"/>
              <a:gd name="connsiteY613" fmla="*/ 5416226 h 7260851"/>
              <a:gd name="connsiteX614" fmla="*/ 5628290 w 10799380"/>
              <a:gd name="connsiteY614" fmla="*/ 5510819 h 7260851"/>
              <a:gd name="connsiteX615" fmla="*/ 5691352 w 10799380"/>
              <a:gd name="connsiteY615" fmla="*/ 5810363 h 7260851"/>
              <a:gd name="connsiteX616" fmla="*/ 5754414 w 10799380"/>
              <a:gd name="connsiteY616" fmla="*/ 5826129 h 7260851"/>
              <a:gd name="connsiteX617" fmla="*/ 5785945 w 10799380"/>
              <a:gd name="connsiteY617" fmla="*/ 5747301 h 7260851"/>
              <a:gd name="connsiteX618" fmla="*/ 5707118 w 10799380"/>
              <a:gd name="connsiteY618" fmla="*/ 5368929 h 7260851"/>
              <a:gd name="connsiteX619" fmla="*/ 5644056 w 10799380"/>
              <a:gd name="connsiteY619" fmla="*/ 5179743 h 7260851"/>
              <a:gd name="connsiteX620" fmla="*/ 5470635 w 10799380"/>
              <a:gd name="connsiteY620" fmla="*/ 4517591 h 7260851"/>
              <a:gd name="connsiteX621" fmla="*/ 5612525 w 10799380"/>
              <a:gd name="connsiteY621" fmla="*/ 4044626 h 7260851"/>
              <a:gd name="connsiteX622" fmla="*/ 5722883 w 10799380"/>
              <a:gd name="connsiteY622" fmla="*/ 3997329 h 7260851"/>
              <a:gd name="connsiteX623" fmla="*/ 5849007 w 10799380"/>
              <a:gd name="connsiteY623" fmla="*/ 3981563 h 7260851"/>
              <a:gd name="connsiteX624" fmla="*/ 6290442 w 10799380"/>
              <a:gd name="connsiteY624" fmla="*/ 4044626 h 7260851"/>
              <a:gd name="connsiteX625" fmla="*/ 6558456 w 10799380"/>
              <a:gd name="connsiteY625" fmla="*/ 4233812 h 7260851"/>
              <a:gd name="connsiteX626" fmla="*/ 6668814 w 10799380"/>
              <a:gd name="connsiteY626" fmla="*/ 4359936 h 7260851"/>
              <a:gd name="connsiteX627" fmla="*/ 6747642 w 10799380"/>
              <a:gd name="connsiteY627" fmla="*/ 4517591 h 7260851"/>
              <a:gd name="connsiteX628" fmla="*/ 6731876 w 10799380"/>
              <a:gd name="connsiteY628" fmla="*/ 4974791 h 7260851"/>
              <a:gd name="connsiteX629" fmla="*/ 6653049 w 10799380"/>
              <a:gd name="connsiteY629" fmla="*/ 5116681 h 7260851"/>
              <a:gd name="connsiteX630" fmla="*/ 6400800 w 10799380"/>
              <a:gd name="connsiteY630" fmla="*/ 5368929 h 7260851"/>
              <a:gd name="connsiteX631" fmla="*/ 5912069 w 10799380"/>
              <a:gd name="connsiteY631" fmla="*/ 5652708 h 7260851"/>
              <a:gd name="connsiteX632" fmla="*/ 5738649 w 10799380"/>
              <a:gd name="connsiteY632" fmla="*/ 5715770 h 7260851"/>
              <a:gd name="connsiteX633" fmla="*/ 5565228 w 10799380"/>
              <a:gd name="connsiteY633" fmla="*/ 5747301 h 7260851"/>
              <a:gd name="connsiteX634" fmla="*/ 5186856 w 10799380"/>
              <a:gd name="connsiteY634" fmla="*/ 5731536 h 7260851"/>
              <a:gd name="connsiteX635" fmla="*/ 5013435 w 10799380"/>
              <a:gd name="connsiteY635" fmla="*/ 5684239 h 7260851"/>
              <a:gd name="connsiteX636" fmla="*/ 4824249 w 10799380"/>
              <a:gd name="connsiteY636" fmla="*/ 5605412 h 7260851"/>
              <a:gd name="connsiteX637" fmla="*/ 4666594 w 10799380"/>
              <a:gd name="connsiteY637" fmla="*/ 5495053 h 7260851"/>
              <a:gd name="connsiteX638" fmla="*/ 4508938 w 10799380"/>
              <a:gd name="connsiteY638" fmla="*/ 5337398 h 7260851"/>
              <a:gd name="connsiteX639" fmla="*/ 4288221 w 10799380"/>
              <a:gd name="connsiteY639" fmla="*/ 4943260 h 7260851"/>
              <a:gd name="connsiteX640" fmla="*/ 4225159 w 10799380"/>
              <a:gd name="connsiteY640" fmla="*/ 4722543 h 7260851"/>
              <a:gd name="connsiteX641" fmla="*/ 4288221 w 10799380"/>
              <a:gd name="connsiteY641" fmla="*/ 4265343 h 7260851"/>
              <a:gd name="connsiteX642" fmla="*/ 4540469 w 10799380"/>
              <a:gd name="connsiteY642" fmla="*/ 4170750 h 7260851"/>
              <a:gd name="connsiteX643" fmla="*/ 4887311 w 10799380"/>
              <a:gd name="connsiteY643" fmla="*/ 4218046 h 7260851"/>
              <a:gd name="connsiteX644" fmla="*/ 5060731 w 10799380"/>
              <a:gd name="connsiteY644" fmla="*/ 4296874 h 7260851"/>
              <a:gd name="connsiteX645" fmla="*/ 5376042 w 10799380"/>
              <a:gd name="connsiteY645" fmla="*/ 4501826 h 7260851"/>
              <a:gd name="connsiteX646" fmla="*/ 5565228 w 10799380"/>
              <a:gd name="connsiteY646" fmla="*/ 4754074 h 7260851"/>
              <a:gd name="connsiteX647" fmla="*/ 5612525 w 10799380"/>
              <a:gd name="connsiteY647" fmla="*/ 4990557 h 7260851"/>
              <a:gd name="connsiteX648" fmla="*/ 5596759 w 10799380"/>
              <a:gd name="connsiteY648" fmla="*/ 5100915 h 7260851"/>
              <a:gd name="connsiteX649" fmla="*/ 5486400 w 10799380"/>
              <a:gd name="connsiteY649" fmla="*/ 5274336 h 7260851"/>
              <a:gd name="connsiteX650" fmla="*/ 5391807 w 10799380"/>
              <a:gd name="connsiteY650" fmla="*/ 5353163 h 7260851"/>
              <a:gd name="connsiteX651" fmla="*/ 5044966 w 10799380"/>
              <a:gd name="connsiteY651" fmla="*/ 5510819 h 7260851"/>
              <a:gd name="connsiteX652" fmla="*/ 4761187 w 10799380"/>
              <a:gd name="connsiteY652" fmla="*/ 5636943 h 7260851"/>
              <a:gd name="connsiteX653" fmla="*/ 4524704 w 10799380"/>
              <a:gd name="connsiteY653" fmla="*/ 5826129 h 7260851"/>
              <a:gd name="connsiteX654" fmla="*/ 4335518 w 10799380"/>
              <a:gd name="connsiteY654" fmla="*/ 6125674 h 7260851"/>
              <a:gd name="connsiteX655" fmla="*/ 4351283 w 10799380"/>
              <a:gd name="connsiteY655" fmla="*/ 6314860 h 7260851"/>
              <a:gd name="connsiteX656" fmla="*/ 4493173 w 10799380"/>
              <a:gd name="connsiteY656" fmla="*/ 6456750 h 7260851"/>
              <a:gd name="connsiteX657" fmla="*/ 4603531 w 10799380"/>
              <a:gd name="connsiteY657" fmla="*/ 6519812 h 7260851"/>
              <a:gd name="connsiteX658" fmla="*/ 4903076 w 10799380"/>
              <a:gd name="connsiteY658" fmla="*/ 6598639 h 7260851"/>
              <a:gd name="connsiteX659" fmla="*/ 5060731 w 10799380"/>
              <a:gd name="connsiteY659" fmla="*/ 6614405 h 7260851"/>
              <a:gd name="connsiteX660" fmla="*/ 5596759 w 10799380"/>
              <a:gd name="connsiteY660" fmla="*/ 6519812 h 7260851"/>
              <a:gd name="connsiteX661" fmla="*/ 5675587 w 10799380"/>
              <a:gd name="connsiteY661" fmla="*/ 6440984 h 7260851"/>
              <a:gd name="connsiteX662" fmla="*/ 5722883 w 10799380"/>
              <a:gd name="connsiteY662" fmla="*/ 6172970 h 7260851"/>
              <a:gd name="connsiteX663" fmla="*/ 5644056 w 10799380"/>
              <a:gd name="connsiteY663" fmla="*/ 5826129 h 7260851"/>
              <a:gd name="connsiteX664" fmla="*/ 5470635 w 10799380"/>
              <a:gd name="connsiteY664" fmla="*/ 5510819 h 7260851"/>
              <a:gd name="connsiteX665" fmla="*/ 5360276 w 10799380"/>
              <a:gd name="connsiteY665" fmla="*/ 5400460 h 7260851"/>
              <a:gd name="connsiteX666" fmla="*/ 5139559 w 10799380"/>
              <a:gd name="connsiteY666" fmla="*/ 5321632 h 7260851"/>
              <a:gd name="connsiteX667" fmla="*/ 4903076 w 10799380"/>
              <a:gd name="connsiteY667" fmla="*/ 5337398 h 7260851"/>
              <a:gd name="connsiteX668" fmla="*/ 4776952 w 10799380"/>
              <a:gd name="connsiteY668" fmla="*/ 5384695 h 7260851"/>
              <a:gd name="connsiteX669" fmla="*/ 4540469 w 10799380"/>
              <a:gd name="connsiteY669" fmla="*/ 5573881 h 7260851"/>
              <a:gd name="connsiteX670" fmla="*/ 4367049 w 10799380"/>
              <a:gd name="connsiteY670" fmla="*/ 5841895 h 7260851"/>
              <a:gd name="connsiteX671" fmla="*/ 4303987 w 10799380"/>
              <a:gd name="connsiteY671" fmla="*/ 5983784 h 7260851"/>
              <a:gd name="connsiteX672" fmla="*/ 4256690 w 10799380"/>
              <a:gd name="connsiteY672" fmla="*/ 6125674 h 7260851"/>
              <a:gd name="connsiteX673" fmla="*/ 4272456 w 10799380"/>
              <a:gd name="connsiteY673" fmla="*/ 6630170 h 7260851"/>
              <a:gd name="connsiteX674" fmla="*/ 4319752 w 10799380"/>
              <a:gd name="connsiteY674" fmla="*/ 6740529 h 7260851"/>
              <a:gd name="connsiteX675" fmla="*/ 4445876 w 10799380"/>
              <a:gd name="connsiteY675" fmla="*/ 6898184 h 7260851"/>
              <a:gd name="connsiteX676" fmla="*/ 4493173 w 10799380"/>
              <a:gd name="connsiteY676" fmla="*/ 6961246 h 7260851"/>
              <a:gd name="connsiteX677" fmla="*/ 4540469 w 10799380"/>
              <a:gd name="connsiteY677" fmla="*/ 7008543 h 7260851"/>
              <a:gd name="connsiteX678" fmla="*/ 4367049 w 10799380"/>
              <a:gd name="connsiteY678" fmla="*/ 6898184 h 7260851"/>
              <a:gd name="connsiteX679" fmla="*/ 4114800 w 10799380"/>
              <a:gd name="connsiteY679" fmla="*/ 6708998 h 7260851"/>
              <a:gd name="connsiteX680" fmla="*/ 3957145 w 10799380"/>
              <a:gd name="connsiteY680" fmla="*/ 6630170 h 7260851"/>
              <a:gd name="connsiteX681" fmla="*/ 3815256 w 10799380"/>
              <a:gd name="connsiteY681" fmla="*/ 6535577 h 7260851"/>
              <a:gd name="connsiteX682" fmla="*/ 3673366 w 10799380"/>
              <a:gd name="connsiteY682" fmla="*/ 6472515 h 7260851"/>
              <a:gd name="connsiteX683" fmla="*/ 3436883 w 10799380"/>
              <a:gd name="connsiteY683" fmla="*/ 6393688 h 7260851"/>
              <a:gd name="connsiteX684" fmla="*/ 3184635 w 10799380"/>
              <a:gd name="connsiteY684" fmla="*/ 6456750 h 7260851"/>
              <a:gd name="connsiteX685" fmla="*/ 3074276 w 10799380"/>
              <a:gd name="connsiteY685" fmla="*/ 6614405 h 7260851"/>
              <a:gd name="connsiteX686" fmla="*/ 2948152 w 10799380"/>
              <a:gd name="connsiteY686" fmla="*/ 6835122 h 7260851"/>
              <a:gd name="connsiteX687" fmla="*/ 2885090 w 10799380"/>
              <a:gd name="connsiteY687" fmla="*/ 6929715 h 7260851"/>
              <a:gd name="connsiteX688" fmla="*/ 2695904 w 10799380"/>
              <a:gd name="connsiteY688" fmla="*/ 7087370 h 7260851"/>
              <a:gd name="connsiteX689" fmla="*/ 2490952 w 10799380"/>
              <a:gd name="connsiteY689" fmla="*/ 7181963 h 7260851"/>
              <a:gd name="connsiteX690" fmla="*/ 2112580 w 10799380"/>
              <a:gd name="connsiteY690" fmla="*/ 7260791 h 7260851"/>
              <a:gd name="connsiteX691" fmla="*/ 1671145 w 10799380"/>
              <a:gd name="connsiteY691" fmla="*/ 7245026 h 7260851"/>
              <a:gd name="connsiteX692" fmla="*/ 1529256 w 10799380"/>
              <a:gd name="connsiteY692" fmla="*/ 7197729 h 7260851"/>
              <a:gd name="connsiteX693" fmla="*/ 1387366 w 10799380"/>
              <a:gd name="connsiteY693" fmla="*/ 7134667 h 7260851"/>
              <a:gd name="connsiteX694" fmla="*/ 1166649 w 10799380"/>
              <a:gd name="connsiteY694" fmla="*/ 6977012 h 7260851"/>
              <a:gd name="connsiteX695" fmla="*/ 1040525 w 10799380"/>
              <a:gd name="connsiteY695" fmla="*/ 6819357 h 7260851"/>
              <a:gd name="connsiteX696" fmla="*/ 993228 w 10799380"/>
              <a:gd name="connsiteY696" fmla="*/ 6645936 h 7260851"/>
              <a:gd name="connsiteX697" fmla="*/ 1087821 w 10799380"/>
              <a:gd name="connsiteY697" fmla="*/ 6125674 h 7260851"/>
              <a:gd name="connsiteX698" fmla="*/ 1277007 w 10799380"/>
              <a:gd name="connsiteY698" fmla="*/ 5841895 h 7260851"/>
              <a:gd name="connsiteX699" fmla="*/ 1434663 w 10799380"/>
              <a:gd name="connsiteY699" fmla="*/ 5731536 h 7260851"/>
              <a:gd name="connsiteX700" fmla="*/ 1781504 w 10799380"/>
              <a:gd name="connsiteY700" fmla="*/ 5589646 h 7260851"/>
              <a:gd name="connsiteX701" fmla="*/ 1986456 w 10799380"/>
              <a:gd name="connsiteY701" fmla="*/ 5558115 h 7260851"/>
              <a:gd name="connsiteX702" fmla="*/ 2175642 w 10799380"/>
              <a:gd name="connsiteY702" fmla="*/ 5510819 h 7260851"/>
              <a:gd name="connsiteX703" fmla="*/ 2506718 w 10799380"/>
              <a:gd name="connsiteY703" fmla="*/ 5479288 h 7260851"/>
              <a:gd name="connsiteX704" fmla="*/ 2632842 w 10799380"/>
              <a:gd name="connsiteY704" fmla="*/ 5463522 h 7260851"/>
              <a:gd name="connsiteX705" fmla="*/ 2853559 w 10799380"/>
              <a:gd name="connsiteY705" fmla="*/ 5479288 h 7260851"/>
              <a:gd name="connsiteX706" fmla="*/ 2822028 w 10799380"/>
              <a:gd name="connsiteY706" fmla="*/ 5573881 h 7260851"/>
              <a:gd name="connsiteX707" fmla="*/ 2711669 w 10799380"/>
              <a:gd name="connsiteY707" fmla="*/ 5668474 h 7260851"/>
              <a:gd name="connsiteX708" fmla="*/ 2396359 w 10799380"/>
              <a:gd name="connsiteY708" fmla="*/ 5841895 h 7260851"/>
              <a:gd name="connsiteX709" fmla="*/ 2270235 w 10799380"/>
              <a:gd name="connsiteY709" fmla="*/ 5889191 h 7260851"/>
              <a:gd name="connsiteX710" fmla="*/ 2144111 w 10799380"/>
              <a:gd name="connsiteY710" fmla="*/ 5952253 h 7260851"/>
              <a:gd name="connsiteX711" fmla="*/ 1860331 w 10799380"/>
              <a:gd name="connsiteY711" fmla="*/ 6078377 h 7260851"/>
              <a:gd name="connsiteX712" fmla="*/ 1718442 w 10799380"/>
              <a:gd name="connsiteY712" fmla="*/ 6141439 h 7260851"/>
              <a:gd name="connsiteX713" fmla="*/ 1576552 w 10799380"/>
              <a:gd name="connsiteY713" fmla="*/ 6220267 h 7260851"/>
              <a:gd name="connsiteX714" fmla="*/ 1340069 w 10799380"/>
              <a:gd name="connsiteY714" fmla="*/ 6362157 h 7260851"/>
              <a:gd name="connsiteX715" fmla="*/ 1135118 w 10799380"/>
              <a:gd name="connsiteY715" fmla="*/ 6456750 h 7260851"/>
              <a:gd name="connsiteX716" fmla="*/ 1056290 w 10799380"/>
              <a:gd name="connsiteY716" fmla="*/ 6504046 h 7260851"/>
              <a:gd name="connsiteX717" fmla="*/ 993228 w 10799380"/>
              <a:gd name="connsiteY717" fmla="*/ 6519812 h 7260851"/>
              <a:gd name="connsiteX718" fmla="*/ 867104 w 10799380"/>
              <a:gd name="connsiteY718" fmla="*/ 6567108 h 7260851"/>
              <a:gd name="connsiteX719" fmla="*/ 756745 w 10799380"/>
              <a:gd name="connsiteY719" fmla="*/ 6582874 h 7260851"/>
              <a:gd name="connsiteX720" fmla="*/ 677918 w 10799380"/>
              <a:gd name="connsiteY720" fmla="*/ 6598639 h 7260851"/>
              <a:gd name="connsiteX721" fmla="*/ 740980 w 10799380"/>
              <a:gd name="connsiteY721" fmla="*/ 6708998 h 7260851"/>
              <a:gd name="connsiteX722" fmla="*/ 882869 w 10799380"/>
              <a:gd name="connsiteY722" fmla="*/ 6929715 h 7260851"/>
              <a:gd name="connsiteX723" fmla="*/ 1008994 w 10799380"/>
              <a:gd name="connsiteY723" fmla="*/ 7040074 h 7260851"/>
              <a:gd name="connsiteX724" fmla="*/ 1056290 w 10799380"/>
              <a:gd name="connsiteY724" fmla="*/ 7071605 h 7260851"/>
              <a:gd name="connsiteX725" fmla="*/ 1119352 w 10799380"/>
              <a:gd name="connsiteY725" fmla="*/ 7087370 h 7260851"/>
              <a:gd name="connsiteX726" fmla="*/ 1292773 w 10799380"/>
              <a:gd name="connsiteY726" fmla="*/ 7055839 h 7260851"/>
              <a:gd name="connsiteX727" fmla="*/ 1403131 w 10799380"/>
              <a:gd name="connsiteY727" fmla="*/ 6945481 h 7260851"/>
              <a:gd name="connsiteX728" fmla="*/ 1545021 w 10799380"/>
              <a:gd name="connsiteY728" fmla="*/ 6645936 h 7260851"/>
              <a:gd name="connsiteX729" fmla="*/ 1576552 w 10799380"/>
              <a:gd name="connsiteY729" fmla="*/ 6504046 h 7260851"/>
              <a:gd name="connsiteX730" fmla="*/ 1545021 w 10799380"/>
              <a:gd name="connsiteY730" fmla="*/ 6094143 h 7260851"/>
              <a:gd name="connsiteX731" fmla="*/ 1450428 w 10799380"/>
              <a:gd name="connsiteY731" fmla="*/ 5920722 h 7260851"/>
              <a:gd name="connsiteX732" fmla="*/ 1387366 w 10799380"/>
              <a:gd name="connsiteY732" fmla="*/ 5873426 h 7260851"/>
              <a:gd name="connsiteX733" fmla="*/ 1213945 w 10799380"/>
              <a:gd name="connsiteY733" fmla="*/ 5794598 h 7260851"/>
              <a:gd name="connsiteX734" fmla="*/ 977463 w 10799380"/>
              <a:gd name="connsiteY734" fmla="*/ 5763067 h 7260851"/>
              <a:gd name="connsiteX735" fmla="*/ 630621 w 10799380"/>
              <a:gd name="connsiteY735" fmla="*/ 5794598 h 7260851"/>
              <a:gd name="connsiteX736" fmla="*/ 551794 w 10799380"/>
              <a:gd name="connsiteY736" fmla="*/ 5841895 h 7260851"/>
              <a:gd name="connsiteX737" fmla="*/ 425669 w 10799380"/>
              <a:gd name="connsiteY737" fmla="*/ 5968019 h 7260851"/>
              <a:gd name="connsiteX738" fmla="*/ 362607 w 10799380"/>
              <a:gd name="connsiteY738" fmla="*/ 6125674 h 7260851"/>
              <a:gd name="connsiteX739" fmla="*/ 299545 w 10799380"/>
              <a:gd name="connsiteY739" fmla="*/ 6267563 h 7260851"/>
              <a:gd name="connsiteX740" fmla="*/ 268014 w 10799380"/>
              <a:gd name="connsiteY740" fmla="*/ 6314860 h 7260851"/>
              <a:gd name="connsiteX741" fmla="*/ 204952 w 10799380"/>
              <a:gd name="connsiteY741" fmla="*/ 6346391 h 7260851"/>
              <a:gd name="connsiteX742" fmla="*/ 110359 w 10799380"/>
              <a:gd name="connsiteY742" fmla="*/ 6172970 h 7260851"/>
              <a:gd name="connsiteX743" fmla="*/ 94594 w 10799380"/>
              <a:gd name="connsiteY743" fmla="*/ 6078377 h 7260851"/>
              <a:gd name="connsiteX744" fmla="*/ 63063 w 10799380"/>
              <a:gd name="connsiteY744" fmla="*/ 5968019 h 7260851"/>
              <a:gd name="connsiteX745" fmla="*/ 31531 w 10799380"/>
              <a:gd name="connsiteY745" fmla="*/ 5731536 h 7260851"/>
              <a:gd name="connsiteX746" fmla="*/ 0 w 10799380"/>
              <a:gd name="connsiteY746" fmla="*/ 5621177 h 7260851"/>
              <a:gd name="connsiteX747" fmla="*/ 15766 w 10799380"/>
              <a:gd name="connsiteY747" fmla="*/ 5148212 h 7260851"/>
              <a:gd name="connsiteX748" fmla="*/ 47297 w 10799380"/>
              <a:gd name="connsiteY748" fmla="*/ 5022088 h 7260851"/>
              <a:gd name="connsiteX749" fmla="*/ 78828 w 10799380"/>
              <a:gd name="connsiteY749" fmla="*/ 4880198 h 7260851"/>
              <a:gd name="connsiteX750" fmla="*/ 299545 w 10799380"/>
              <a:gd name="connsiteY750" fmla="*/ 4486060 h 7260851"/>
              <a:gd name="connsiteX751" fmla="*/ 394138 w 10799380"/>
              <a:gd name="connsiteY751" fmla="*/ 4359936 h 7260851"/>
              <a:gd name="connsiteX752" fmla="*/ 930166 w 10799380"/>
              <a:gd name="connsiteY752" fmla="*/ 4044626 h 7260851"/>
              <a:gd name="connsiteX753" fmla="*/ 1213945 w 10799380"/>
              <a:gd name="connsiteY753" fmla="*/ 3981563 h 7260851"/>
              <a:gd name="connsiteX754" fmla="*/ 1481959 w 10799380"/>
              <a:gd name="connsiteY754" fmla="*/ 3997329 h 7260851"/>
              <a:gd name="connsiteX755" fmla="*/ 1734207 w 10799380"/>
              <a:gd name="connsiteY755" fmla="*/ 4107688 h 7260851"/>
              <a:gd name="connsiteX756" fmla="*/ 1954925 w 10799380"/>
              <a:gd name="connsiteY756" fmla="*/ 4249577 h 7260851"/>
              <a:gd name="connsiteX757" fmla="*/ 2112580 w 10799380"/>
              <a:gd name="connsiteY757" fmla="*/ 4407232 h 7260851"/>
              <a:gd name="connsiteX758" fmla="*/ 2175642 w 10799380"/>
              <a:gd name="connsiteY758" fmla="*/ 4470295 h 7260851"/>
              <a:gd name="connsiteX759" fmla="*/ 2238704 w 10799380"/>
              <a:gd name="connsiteY759" fmla="*/ 4533357 h 7260851"/>
              <a:gd name="connsiteX760" fmla="*/ 2349063 w 10799380"/>
              <a:gd name="connsiteY760" fmla="*/ 4675246 h 7260851"/>
              <a:gd name="connsiteX761" fmla="*/ 2459421 w 10799380"/>
              <a:gd name="connsiteY761" fmla="*/ 4832901 h 7260851"/>
              <a:gd name="connsiteX762" fmla="*/ 2585545 w 10799380"/>
              <a:gd name="connsiteY762" fmla="*/ 4974791 h 7260851"/>
              <a:gd name="connsiteX763" fmla="*/ 2648607 w 10799380"/>
              <a:gd name="connsiteY763" fmla="*/ 5053619 h 7260851"/>
              <a:gd name="connsiteX764" fmla="*/ 2758966 w 10799380"/>
              <a:gd name="connsiteY764" fmla="*/ 5163977 h 7260851"/>
              <a:gd name="connsiteX765" fmla="*/ 2806263 w 10799380"/>
              <a:gd name="connsiteY765" fmla="*/ 5211274 h 7260851"/>
              <a:gd name="connsiteX766" fmla="*/ 2853559 w 10799380"/>
              <a:gd name="connsiteY766" fmla="*/ 5227039 h 7260851"/>
              <a:gd name="connsiteX767" fmla="*/ 2963918 w 10799380"/>
              <a:gd name="connsiteY767" fmla="*/ 5179743 h 7260851"/>
              <a:gd name="connsiteX768" fmla="*/ 2995449 w 10799380"/>
              <a:gd name="connsiteY768" fmla="*/ 5116681 h 7260851"/>
              <a:gd name="connsiteX769" fmla="*/ 3026980 w 10799380"/>
              <a:gd name="connsiteY769" fmla="*/ 4943260 h 7260851"/>
              <a:gd name="connsiteX770" fmla="*/ 3011214 w 10799380"/>
              <a:gd name="connsiteY770" fmla="*/ 4706777 h 7260851"/>
              <a:gd name="connsiteX771" fmla="*/ 2932387 w 10799380"/>
              <a:gd name="connsiteY771" fmla="*/ 4486060 h 7260851"/>
              <a:gd name="connsiteX772" fmla="*/ 2837794 w 10799380"/>
              <a:gd name="connsiteY772" fmla="*/ 4328405 h 7260851"/>
              <a:gd name="connsiteX773" fmla="*/ 2774731 w 10799380"/>
              <a:gd name="connsiteY773" fmla="*/ 4281108 h 7260851"/>
              <a:gd name="connsiteX774" fmla="*/ 2727435 w 10799380"/>
              <a:gd name="connsiteY774" fmla="*/ 4233812 h 7260851"/>
              <a:gd name="connsiteX775" fmla="*/ 2632842 w 10799380"/>
              <a:gd name="connsiteY775" fmla="*/ 4202281 h 7260851"/>
              <a:gd name="connsiteX776" fmla="*/ 2585545 w 10799380"/>
              <a:gd name="connsiteY776" fmla="*/ 4186515 h 7260851"/>
              <a:gd name="connsiteX777" fmla="*/ 2522483 w 10799380"/>
              <a:gd name="connsiteY777" fmla="*/ 4233812 h 7260851"/>
              <a:gd name="connsiteX778" fmla="*/ 2475187 w 10799380"/>
              <a:gd name="connsiteY778" fmla="*/ 4422998 h 7260851"/>
              <a:gd name="connsiteX779" fmla="*/ 2490952 w 10799380"/>
              <a:gd name="connsiteY779" fmla="*/ 4706777 h 7260851"/>
              <a:gd name="connsiteX780" fmla="*/ 2585545 w 10799380"/>
              <a:gd name="connsiteY780" fmla="*/ 4990557 h 7260851"/>
              <a:gd name="connsiteX781" fmla="*/ 2790497 w 10799380"/>
              <a:gd name="connsiteY781" fmla="*/ 5337398 h 7260851"/>
              <a:gd name="connsiteX782" fmla="*/ 2869325 w 10799380"/>
              <a:gd name="connsiteY782" fmla="*/ 5416226 h 7260851"/>
              <a:gd name="connsiteX783" fmla="*/ 2963918 w 10799380"/>
              <a:gd name="connsiteY783" fmla="*/ 5479288 h 7260851"/>
              <a:gd name="connsiteX784" fmla="*/ 3042745 w 10799380"/>
              <a:gd name="connsiteY784" fmla="*/ 5526584 h 7260851"/>
              <a:gd name="connsiteX785" fmla="*/ 3153104 w 10799380"/>
              <a:gd name="connsiteY785" fmla="*/ 5558115 h 7260851"/>
              <a:gd name="connsiteX786" fmla="*/ 3484180 w 10799380"/>
              <a:gd name="connsiteY786" fmla="*/ 5510819 h 7260851"/>
              <a:gd name="connsiteX787" fmla="*/ 3594538 w 10799380"/>
              <a:gd name="connsiteY787" fmla="*/ 5447757 h 7260851"/>
              <a:gd name="connsiteX788" fmla="*/ 3704897 w 10799380"/>
              <a:gd name="connsiteY788" fmla="*/ 5368929 h 7260851"/>
              <a:gd name="connsiteX789" fmla="*/ 3878318 w 10799380"/>
              <a:gd name="connsiteY789" fmla="*/ 5132446 h 7260851"/>
              <a:gd name="connsiteX790" fmla="*/ 3925614 w 10799380"/>
              <a:gd name="connsiteY790" fmla="*/ 4974791 h 7260851"/>
              <a:gd name="connsiteX791" fmla="*/ 3941380 w 10799380"/>
              <a:gd name="connsiteY791" fmla="*/ 4832901 h 7260851"/>
              <a:gd name="connsiteX792" fmla="*/ 3957145 w 10799380"/>
              <a:gd name="connsiteY792" fmla="*/ 4706777 h 7260851"/>
              <a:gd name="connsiteX793" fmla="*/ 3878318 w 10799380"/>
              <a:gd name="connsiteY793" fmla="*/ 4501826 h 7260851"/>
              <a:gd name="connsiteX794" fmla="*/ 3831021 w 10799380"/>
              <a:gd name="connsiteY794" fmla="*/ 4486060 h 7260851"/>
              <a:gd name="connsiteX795" fmla="*/ 3689131 w 10799380"/>
              <a:gd name="connsiteY795" fmla="*/ 4517591 h 7260851"/>
              <a:gd name="connsiteX796" fmla="*/ 3563007 w 10799380"/>
              <a:gd name="connsiteY796" fmla="*/ 4691012 h 7260851"/>
              <a:gd name="connsiteX797" fmla="*/ 3515711 w 10799380"/>
              <a:gd name="connsiteY797" fmla="*/ 4817136 h 7260851"/>
              <a:gd name="connsiteX798" fmla="*/ 3515711 w 10799380"/>
              <a:gd name="connsiteY798" fmla="*/ 5573881 h 7260851"/>
              <a:gd name="connsiteX799" fmla="*/ 3547242 w 10799380"/>
              <a:gd name="connsiteY799" fmla="*/ 5684239 h 7260851"/>
              <a:gd name="connsiteX800" fmla="*/ 3578773 w 10799380"/>
              <a:gd name="connsiteY800" fmla="*/ 5763067 h 7260851"/>
              <a:gd name="connsiteX801" fmla="*/ 3673366 w 10799380"/>
              <a:gd name="connsiteY801" fmla="*/ 5873426 h 7260851"/>
              <a:gd name="connsiteX802" fmla="*/ 3815256 w 10799380"/>
              <a:gd name="connsiteY802" fmla="*/ 5826129 h 7260851"/>
              <a:gd name="connsiteX803" fmla="*/ 3862552 w 10799380"/>
              <a:gd name="connsiteY803" fmla="*/ 5731536 h 7260851"/>
              <a:gd name="connsiteX804" fmla="*/ 3925614 w 10799380"/>
              <a:gd name="connsiteY804" fmla="*/ 5463522 h 7260851"/>
              <a:gd name="connsiteX805" fmla="*/ 3941380 w 10799380"/>
              <a:gd name="connsiteY805" fmla="*/ 5337398 h 7260851"/>
              <a:gd name="connsiteX806" fmla="*/ 3957145 w 10799380"/>
              <a:gd name="connsiteY806" fmla="*/ 5242805 h 7260851"/>
              <a:gd name="connsiteX807" fmla="*/ 4020207 w 10799380"/>
              <a:gd name="connsiteY807" fmla="*/ 5227039 h 7260851"/>
              <a:gd name="connsiteX808" fmla="*/ 4114800 w 10799380"/>
              <a:gd name="connsiteY808" fmla="*/ 5384695 h 7260851"/>
              <a:gd name="connsiteX809" fmla="*/ 4288221 w 10799380"/>
              <a:gd name="connsiteY809" fmla="*/ 5589646 h 7260851"/>
              <a:gd name="connsiteX810" fmla="*/ 4524704 w 10799380"/>
              <a:gd name="connsiteY810" fmla="*/ 5731536 h 7260851"/>
              <a:gd name="connsiteX811" fmla="*/ 4650828 w 10799380"/>
              <a:gd name="connsiteY811" fmla="*/ 5778832 h 7260851"/>
              <a:gd name="connsiteX812" fmla="*/ 4776952 w 10799380"/>
              <a:gd name="connsiteY812" fmla="*/ 5810363 h 7260851"/>
              <a:gd name="connsiteX813" fmla="*/ 5249918 w 10799380"/>
              <a:gd name="connsiteY813" fmla="*/ 5731536 h 7260851"/>
              <a:gd name="connsiteX814" fmla="*/ 5549463 w 10799380"/>
              <a:gd name="connsiteY814" fmla="*/ 5463522 h 7260851"/>
              <a:gd name="connsiteX815" fmla="*/ 5644056 w 10799380"/>
              <a:gd name="connsiteY815" fmla="*/ 5353163 h 7260851"/>
              <a:gd name="connsiteX816" fmla="*/ 5722883 w 10799380"/>
              <a:gd name="connsiteY816" fmla="*/ 5242805 h 7260851"/>
              <a:gd name="connsiteX817" fmla="*/ 5880538 w 10799380"/>
              <a:gd name="connsiteY817" fmla="*/ 5132446 h 7260851"/>
              <a:gd name="connsiteX818" fmla="*/ 6101256 w 10799380"/>
              <a:gd name="connsiteY818" fmla="*/ 5179743 h 7260851"/>
              <a:gd name="connsiteX819" fmla="*/ 6243145 w 10799380"/>
              <a:gd name="connsiteY819" fmla="*/ 5242805 h 7260851"/>
              <a:gd name="connsiteX820" fmla="*/ 6589987 w 10799380"/>
              <a:gd name="connsiteY820" fmla="*/ 5400460 h 7260851"/>
              <a:gd name="connsiteX821" fmla="*/ 7283669 w 10799380"/>
              <a:gd name="connsiteY821" fmla="*/ 5526584 h 7260851"/>
              <a:gd name="connsiteX822" fmla="*/ 8119242 w 10799380"/>
              <a:gd name="connsiteY822" fmla="*/ 5573881 h 7260851"/>
              <a:gd name="connsiteX823" fmla="*/ 8418787 w 10799380"/>
              <a:gd name="connsiteY823" fmla="*/ 5589646 h 7260851"/>
              <a:gd name="connsiteX824" fmla="*/ 9017876 w 10799380"/>
              <a:gd name="connsiteY824" fmla="*/ 5652708 h 7260851"/>
              <a:gd name="connsiteX825" fmla="*/ 9317421 w 10799380"/>
              <a:gd name="connsiteY825" fmla="*/ 5715770 h 7260851"/>
              <a:gd name="connsiteX826" fmla="*/ 9585435 w 10799380"/>
              <a:gd name="connsiteY826" fmla="*/ 5763067 h 7260851"/>
              <a:gd name="connsiteX827" fmla="*/ 10279118 w 10799380"/>
              <a:gd name="connsiteY827" fmla="*/ 5904957 h 7260851"/>
              <a:gd name="connsiteX828" fmla="*/ 10452538 w 10799380"/>
              <a:gd name="connsiteY828" fmla="*/ 5936488 h 7260851"/>
              <a:gd name="connsiteX829" fmla="*/ 10673256 w 10799380"/>
              <a:gd name="connsiteY829" fmla="*/ 5952253 h 7260851"/>
              <a:gd name="connsiteX830" fmla="*/ 10799380 w 10799380"/>
              <a:gd name="connsiteY830" fmla="*/ 5968019 h 7260851"/>
              <a:gd name="connsiteX831" fmla="*/ 10752083 w 10799380"/>
              <a:gd name="connsiteY831" fmla="*/ 6015315 h 7260851"/>
              <a:gd name="connsiteX832" fmla="*/ 10657490 w 10799380"/>
              <a:gd name="connsiteY832" fmla="*/ 6046846 h 7260851"/>
              <a:gd name="connsiteX833" fmla="*/ 10641725 w 10799380"/>
              <a:gd name="connsiteY833" fmla="*/ 5983784 h 726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</a:cxnLst>
            <a:rect l="l" t="t" r="r" b="b"/>
            <a:pathLst>
              <a:path w="10799380" h="7260851">
                <a:moveTo>
                  <a:pt x="2128345" y="292432"/>
                </a:moveTo>
                <a:cubicBezTo>
                  <a:pt x="2086304" y="281922"/>
                  <a:pt x="2030423" y="227998"/>
                  <a:pt x="2002221" y="260901"/>
                </a:cubicBezTo>
                <a:cubicBezTo>
                  <a:pt x="1766592" y="535803"/>
                  <a:pt x="2090521" y="146018"/>
                  <a:pt x="1734207" y="655039"/>
                </a:cubicBezTo>
                <a:cubicBezTo>
                  <a:pt x="1630608" y="803038"/>
                  <a:pt x="1533028" y="966578"/>
                  <a:pt x="1403131" y="1096474"/>
                </a:cubicBezTo>
                <a:cubicBezTo>
                  <a:pt x="1363630" y="1135975"/>
                  <a:pt x="1320629" y="1171935"/>
                  <a:pt x="1277007" y="1206832"/>
                </a:cubicBezTo>
                <a:cubicBezTo>
                  <a:pt x="1241707" y="1235072"/>
                  <a:pt x="1207614" y="1266543"/>
                  <a:pt x="1166649" y="1285660"/>
                </a:cubicBezTo>
                <a:cubicBezTo>
                  <a:pt x="1127379" y="1303986"/>
                  <a:pt x="1082566" y="1306681"/>
                  <a:pt x="1040525" y="1317191"/>
                </a:cubicBezTo>
                <a:cubicBezTo>
                  <a:pt x="909897" y="1307861"/>
                  <a:pt x="815473" y="1337648"/>
                  <a:pt x="725214" y="1238363"/>
                </a:cubicBezTo>
                <a:cubicBezTo>
                  <a:pt x="696714" y="1207013"/>
                  <a:pt x="683173" y="1164791"/>
                  <a:pt x="662152" y="1128005"/>
                </a:cubicBezTo>
                <a:cubicBezTo>
                  <a:pt x="651642" y="1085964"/>
                  <a:pt x="630621" y="1045216"/>
                  <a:pt x="630621" y="1001881"/>
                </a:cubicBezTo>
                <a:cubicBezTo>
                  <a:pt x="630621" y="911927"/>
                  <a:pt x="630567" y="818094"/>
                  <a:pt x="662152" y="733867"/>
                </a:cubicBezTo>
                <a:cubicBezTo>
                  <a:pt x="680419" y="685156"/>
                  <a:pt x="728833" y="651770"/>
                  <a:pt x="772511" y="623508"/>
                </a:cubicBezTo>
                <a:cubicBezTo>
                  <a:pt x="877918" y="555304"/>
                  <a:pt x="1000401" y="548740"/>
                  <a:pt x="1119352" y="528915"/>
                </a:cubicBezTo>
                <a:cubicBezTo>
                  <a:pt x="1182414" y="534170"/>
                  <a:pt x="1247307" y="528708"/>
                  <a:pt x="1308538" y="544681"/>
                </a:cubicBezTo>
                <a:cubicBezTo>
                  <a:pt x="1369980" y="560709"/>
                  <a:pt x="1425710" y="594044"/>
                  <a:pt x="1481959" y="623508"/>
                </a:cubicBezTo>
                <a:cubicBezTo>
                  <a:pt x="1584265" y="677097"/>
                  <a:pt x="1715910" y="762867"/>
                  <a:pt x="1797269" y="844226"/>
                </a:cubicBezTo>
                <a:cubicBezTo>
                  <a:pt x="1871029" y="917986"/>
                  <a:pt x="1948553" y="991261"/>
                  <a:pt x="2002221" y="1080708"/>
                </a:cubicBezTo>
                <a:lnTo>
                  <a:pt x="2049518" y="1159536"/>
                </a:lnTo>
                <a:cubicBezTo>
                  <a:pt x="2044224" y="1178949"/>
                  <a:pt x="2037217" y="1354202"/>
                  <a:pt x="1954925" y="1364488"/>
                </a:cubicBezTo>
                <a:cubicBezTo>
                  <a:pt x="1928336" y="1367812"/>
                  <a:pt x="1902373" y="1353977"/>
                  <a:pt x="1876097" y="1348722"/>
                </a:cubicBezTo>
                <a:cubicBezTo>
                  <a:pt x="1865587" y="1327701"/>
                  <a:pt x="1846129" y="1309110"/>
                  <a:pt x="1844566" y="1285660"/>
                </a:cubicBezTo>
                <a:cubicBezTo>
                  <a:pt x="1840705" y="1227743"/>
                  <a:pt x="1838774" y="1166133"/>
                  <a:pt x="1860331" y="1112239"/>
                </a:cubicBezTo>
                <a:cubicBezTo>
                  <a:pt x="1872828" y="1080996"/>
                  <a:pt x="1910093" y="1066132"/>
                  <a:pt x="1939159" y="1049177"/>
                </a:cubicBezTo>
                <a:cubicBezTo>
                  <a:pt x="2047180" y="986165"/>
                  <a:pt x="2076838" y="999149"/>
                  <a:pt x="2207173" y="986115"/>
                </a:cubicBezTo>
                <a:cubicBezTo>
                  <a:pt x="2509786" y="995016"/>
                  <a:pt x="2819897" y="1024221"/>
                  <a:pt x="3121573" y="970350"/>
                </a:cubicBezTo>
                <a:cubicBezTo>
                  <a:pt x="3147440" y="965731"/>
                  <a:pt x="3163614" y="938819"/>
                  <a:pt x="3184635" y="923053"/>
                </a:cubicBezTo>
                <a:cubicBezTo>
                  <a:pt x="3163614" y="844225"/>
                  <a:pt x="3165224" y="755492"/>
                  <a:pt x="3121573" y="686570"/>
                </a:cubicBezTo>
                <a:cubicBezTo>
                  <a:pt x="3046212" y="567580"/>
                  <a:pt x="2857603" y="420309"/>
                  <a:pt x="2727435" y="339729"/>
                </a:cubicBezTo>
                <a:cubicBezTo>
                  <a:pt x="2671447" y="305070"/>
                  <a:pt x="2615334" y="269131"/>
                  <a:pt x="2554014" y="245136"/>
                </a:cubicBezTo>
                <a:cubicBezTo>
                  <a:pt x="2493481" y="221449"/>
                  <a:pt x="2427890" y="213605"/>
                  <a:pt x="2364828" y="197839"/>
                </a:cubicBezTo>
                <a:cubicBezTo>
                  <a:pt x="2140215" y="215808"/>
                  <a:pt x="1976473" y="170139"/>
                  <a:pt x="1813035" y="323963"/>
                </a:cubicBezTo>
                <a:cubicBezTo>
                  <a:pt x="1766323" y="367928"/>
                  <a:pt x="1739462" y="429067"/>
                  <a:pt x="1702676" y="481619"/>
                </a:cubicBezTo>
                <a:cubicBezTo>
                  <a:pt x="1686911" y="549936"/>
                  <a:pt x="1660559" y="616649"/>
                  <a:pt x="1655380" y="686570"/>
                </a:cubicBezTo>
                <a:cubicBezTo>
                  <a:pt x="1642424" y="861476"/>
                  <a:pt x="1682652" y="968883"/>
                  <a:pt x="1749973" y="1128005"/>
                </a:cubicBezTo>
                <a:cubicBezTo>
                  <a:pt x="1777445" y="1192938"/>
                  <a:pt x="1807455" y="1257243"/>
                  <a:pt x="1844566" y="1317191"/>
                </a:cubicBezTo>
                <a:cubicBezTo>
                  <a:pt x="1884305" y="1381385"/>
                  <a:pt x="1990587" y="1513836"/>
                  <a:pt x="2065283" y="1553674"/>
                </a:cubicBezTo>
                <a:cubicBezTo>
                  <a:pt x="2109783" y="1577408"/>
                  <a:pt x="2249412" y="1593491"/>
                  <a:pt x="2301766" y="1600970"/>
                </a:cubicBezTo>
                <a:cubicBezTo>
                  <a:pt x="2333297" y="1595715"/>
                  <a:pt x="2367258" y="1598432"/>
                  <a:pt x="2396359" y="1585205"/>
                </a:cubicBezTo>
                <a:cubicBezTo>
                  <a:pt x="2478942" y="1547668"/>
                  <a:pt x="2485044" y="1502428"/>
                  <a:pt x="2522483" y="1427550"/>
                </a:cubicBezTo>
                <a:cubicBezTo>
                  <a:pt x="2517228" y="1343467"/>
                  <a:pt x="2527151" y="1257033"/>
                  <a:pt x="2506718" y="1175301"/>
                </a:cubicBezTo>
                <a:cubicBezTo>
                  <a:pt x="2484338" y="1085779"/>
                  <a:pt x="2350085" y="966901"/>
                  <a:pt x="2286000" y="923053"/>
                </a:cubicBezTo>
                <a:cubicBezTo>
                  <a:pt x="2237509" y="889875"/>
                  <a:pt x="2182725" y="866472"/>
                  <a:pt x="2128345" y="844226"/>
                </a:cubicBezTo>
                <a:cubicBezTo>
                  <a:pt x="2066821" y="819057"/>
                  <a:pt x="2003648" y="797285"/>
                  <a:pt x="1939159" y="781163"/>
                </a:cubicBezTo>
                <a:cubicBezTo>
                  <a:pt x="1877136" y="765657"/>
                  <a:pt x="1813368" y="757901"/>
                  <a:pt x="1749973" y="749632"/>
                </a:cubicBezTo>
                <a:cubicBezTo>
                  <a:pt x="1608480" y="731177"/>
                  <a:pt x="1386637" y="724371"/>
                  <a:pt x="1261242" y="718101"/>
                </a:cubicBezTo>
                <a:cubicBezTo>
                  <a:pt x="1271752" y="697080"/>
                  <a:pt x="1277297" y="672726"/>
                  <a:pt x="1292773" y="655039"/>
                </a:cubicBezTo>
                <a:cubicBezTo>
                  <a:pt x="1324010" y="619339"/>
                  <a:pt x="1498978" y="504433"/>
                  <a:pt x="1513490" y="497384"/>
                </a:cubicBezTo>
                <a:cubicBezTo>
                  <a:pt x="1596701" y="456967"/>
                  <a:pt x="2008476" y="278255"/>
                  <a:pt x="2159876" y="245136"/>
                </a:cubicBezTo>
                <a:cubicBezTo>
                  <a:pt x="2276017" y="219730"/>
                  <a:pt x="2540428" y="206102"/>
                  <a:pt x="2664373" y="197839"/>
                </a:cubicBezTo>
                <a:cubicBezTo>
                  <a:pt x="2732690" y="203094"/>
                  <a:pt x="2803025" y="196309"/>
                  <a:pt x="2869325" y="213605"/>
                </a:cubicBezTo>
                <a:cubicBezTo>
                  <a:pt x="3007453" y="249638"/>
                  <a:pt x="3043925" y="309378"/>
                  <a:pt x="3137338" y="402791"/>
                </a:cubicBezTo>
                <a:cubicBezTo>
                  <a:pt x="3153104" y="450088"/>
                  <a:pt x="3173820" y="496013"/>
                  <a:pt x="3184635" y="544681"/>
                </a:cubicBezTo>
                <a:cubicBezTo>
                  <a:pt x="3201121" y="618867"/>
                  <a:pt x="3209826" y="737121"/>
                  <a:pt x="3184635" y="812695"/>
                </a:cubicBezTo>
                <a:cubicBezTo>
                  <a:pt x="3150135" y="916195"/>
                  <a:pt x="3101642" y="947624"/>
                  <a:pt x="3011214" y="1001881"/>
                </a:cubicBezTo>
                <a:cubicBezTo>
                  <a:pt x="2937396" y="1046172"/>
                  <a:pt x="2826905" y="1093638"/>
                  <a:pt x="2743200" y="1112239"/>
                </a:cubicBezTo>
                <a:cubicBezTo>
                  <a:pt x="2696746" y="1122562"/>
                  <a:pt x="2648607" y="1122750"/>
                  <a:pt x="2601311" y="1128005"/>
                </a:cubicBezTo>
                <a:cubicBezTo>
                  <a:pt x="2543504" y="1117495"/>
                  <a:pt x="2482125" y="1119072"/>
                  <a:pt x="2427890" y="1096474"/>
                </a:cubicBezTo>
                <a:cubicBezTo>
                  <a:pt x="2394536" y="1082576"/>
                  <a:pt x="2419204" y="1015779"/>
                  <a:pt x="2427890" y="1001881"/>
                </a:cubicBezTo>
                <a:cubicBezTo>
                  <a:pt x="2476440" y="924201"/>
                  <a:pt x="2521006" y="893644"/>
                  <a:pt x="2601311" y="844226"/>
                </a:cubicBezTo>
                <a:cubicBezTo>
                  <a:pt x="2782651" y="732633"/>
                  <a:pt x="2899359" y="658302"/>
                  <a:pt x="3090042" y="591977"/>
                </a:cubicBezTo>
                <a:cubicBezTo>
                  <a:pt x="3190790" y="556934"/>
                  <a:pt x="3331356" y="528226"/>
                  <a:pt x="3436883" y="513150"/>
                </a:cubicBezTo>
                <a:cubicBezTo>
                  <a:pt x="3489166" y="505681"/>
                  <a:pt x="3541986" y="502639"/>
                  <a:pt x="3594538" y="497384"/>
                </a:cubicBezTo>
                <a:cubicBezTo>
                  <a:pt x="3710152" y="502639"/>
                  <a:pt x="4055539" y="532177"/>
                  <a:pt x="3941380" y="513150"/>
                </a:cubicBezTo>
                <a:cubicBezTo>
                  <a:pt x="3909849" y="507895"/>
                  <a:pt x="3877934" y="504572"/>
                  <a:pt x="3846787" y="497384"/>
                </a:cubicBezTo>
                <a:cubicBezTo>
                  <a:pt x="3618993" y="444816"/>
                  <a:pt x="3863609" y="479984"/>
                  <a:pt x="3594538" y="450088"/>
                </a:cubicBezTo>
                <a:cubicBezTo>
                  <a:pt x="3394871" y="471106"/>
                  <a:pt x="3314606" y="423400"/>
                  <a:pt x="3200400" y="560446"/>
                </a:cubicBezTo>
                <a:cubicBezTo>
                  <a:pt x="3173276" y="592994"/>
                  <a:pt x="3158359" y="634019"/>
                  <a:pt x="3137338" y="670805"/>
                </a:cubicBezTo>
                <a:cubicBezTo>
                  <a:pt x="3147848" y="760143"/>
                  <a:pt x="3141453" y="853145"/>
                  <a:pt x="3168869" y="938819"/>
                </a:cubicBezTo>
                <a:cubicBezTo>
                  <a:pt x="3184886" y="988871"/>
                  <a:pt x="3230324" y="1024157"/>
                  <a:pt x="3263463" y="1064943"/>
                </a:cubicBezTo>
                <a:cubicBezTo>
                  <a:pt x="3298690" y="1108299"/>
                  <a:pt x="3332885" y="1153055"/>
                  <a:pt x="3373821" y="1191067"/>
                </a:cubicBezTo>
                <a:cubicBezTo>
                  <a:pt x="3426183" y="1239689"/>
                  <a:pt x="3543817" y="1309491"/>
                  <a:pt x="3610304" y="1332957"/>
                </a:cubicBezTo>
                <a:cubicBezTo>
                  <a:pt x="3655992" y="1349082"/>
                  <a:pt x="3704897" y="1353978"/>
                  <a:pt x="3752194" y="1364488"/>
                </a:cubicBezTo>
                <a:cubicBezTo>
                  <a:pt x="3841532" y="1353978"/>
                  <a:pt x="3933346" y="1356343"/>
                  <a:pt x="4020207" y="1332957"/>
                </a:cubicBezTo>
                <a:cubicBezTo>
                  <a:pt x="4072452" y="1318891"/>
                  <a:pt x="4117512" y="1284781"/>
                  <a:pt x="4162097" y="1254129"/>
                </a:cubicBezTo>
                <a:cubicBezTo>
                  <a:pt x="4250800" y="1193146"/>
                  <a:pt x="4325753" y="1107992"/>
                  <a:pt x="4382814" y="1017646"/>
                </a:cubicBezTo>
                <a:cubicBezTo>
                  <a:pt x="4414189" y="967970"/>
                  <a:pt x="4435366" y="912543"/>
                  <a:pt x="4461642" y="859991"/>
                </a:cubicBezTo>
                <a:cubicBezTo>
                  <a:pt x="4477407" y="796929"/>
                  <a:pt x="4506969" y="735778"/>
                  <a:pt x="4508938" y="670805"/>
                </a:cubicBezTo>
                <a:cubicBezTo>
                  <a:pt x="4513287" y="527280"/>
                  <a:pt x="4525462" y="335105"/>
                  <a:pt x="4398580" y="229370"/>
                </a:cubicBezTo>
                <a:cubicBezTo>
                  <a:pt x="4338783" y="179539"/>
                  <a:pt x="4249184" y="176497"/>
                  <a:pt x="4177863" y="166308"/>
                </a:cubicBezTo>
                <a:cubicBezTo>
                  <a:pt x="4141077" y="176818"/>
                  <a:pt x="4100551" y="178562"/>
                  <a:pt x="4067504" y="197839"/>
                </a:cubicBezTo>
                <a:cubicBezTo>
                  <a:pt x="3980934" y="248338"/>
                  <a:pt x="3963576" y="333143"/>
                  <a:pt x="3925614" y="418557"/>
                </a:cubicBezTo>
                <a:cubicBezTo>
                  <a:pt x="3905041" y="531707"/>
                  <a:pt x="3878318" y="649427"/>
                  <a:pt x="3878318" y="765398"/>
                </a:cubicBezTo>
                <a:cubicBezTo>
                  <a:pt x="3878318" y="818212"/>
                  <a:pt x="3881987" y="871643"/>
                  <a:pt x="3894083" y="923053"/>
                </a:cubicBezTo>
                <a:cubicBezTo>
                  <a:pt x="3903250" y="962011"/>
                  <a:pt x="3924608" y="997073"/>
                  <a:pt x="3941380" y="1033412"/>
                </a:cubicBezTo>
                <a:cubicBezTo>
                  <a:pt x="3979822" y="1116703"/>
                  <a:pt x="3983964" y="1145500"/>
                  <a:pt x="4067504" y="1191067"/>
                </a:cubicBezTo>
                <a:cubicBezTo>
                  <a:pt x="4128938" y="1224576"/>
                  <a:pt x="4205682" y="1228824"/>
                  <a:pt x="4272456" y="1238363"/>
                </a:cubicBezTo>
                <a:cubicBezTo>
                  <a:pt x="4356539" y="1222598"/>
                  <a:pt x="4444603" y="1221105"/>
                  <a:pt x="4524704" y="1191067"/>
                </a:cubicBezTo>
                <a:cubicBezTo>
                  <a:pt x="4573910" y="1172615"/>
                  <a:pt x="4612319" y="1132233"/>
                  <a:pt x="4650828" y="1096474"/>
                </a:cubicBezTo>
                <a:cubicBezTo>
                  <a:pt x="4707623" y="1043736"/>
                  <a:pt x="4791434" y="929722"/>
                  <a:pt x="4824249" y="859991"/>
                </a:cubicBezTo>
                <a:cubicBezTo>
                  <a:pt x="4845477" y="814881"/>
                  <a:pt x="4855780" y="765398"/>
                  <a:pt x="4871545" y="718101"/>
                </a:cubicBezTo>
                <a:cubicBezTo>
                  <a:pt x="4861035" y="644529"/>
                  <a:pt x="4869802" y="565472"/>
                  <a:pt x="4840014" y="497384"/>
                </a:cubicBezTo>
                <a:cubicBezTo>
                  <a:pt x="4828671" y="471457"/>
                  <a:pt x="4789487" y="465853"/>
                  <a:pt x="4761187" y="465853"/>
                </a:cubicBezTo>
                <a:cubicBezTo>
                  <a:pt x="4686867" y="465853"/>
                  <a:pt x="4614042" y="486874"/>
                  <a:pt x="4540469" y="497384"/>
                </a:cubicBezTo>
                <a:cubicBezTo>
                  <a:pt x="4441355" y="568180"/>
                  <a:pt x="4394065" y="596492"/>
                  <a:pt x="4303987" y="686570"/>
                </a:cubicBezTo>
                <a:cubicBezTo>
                  <a:pt x="4264486" y="726071"/>
                  <a:pt x="4227484" y="768259"/>
                  <a:pt x="4193628" y="812695"/>
                </a:cubicBezTo>
                <a:cubicBezTo>
                  <a:pt x="4068158" y="977374"/>
                  <a:pt x="4080470" y="960183"/>
                  <a:pt x="4020207" y="1080708"/>
                </a:cubicBezTo>
                <a:cubicBezTo>
                  <a:pt x="4041228" y="1117494"/>
                  <a:pt x="4053310" y="1161108"/>
                  <a:pt x="4083269" y="1191067"/>
                </a:cubicBezTo>
                <a:cubicBezTo>
                  <a:pt x="4117268" y="1225066"/>
                  <a:pt x="4238248" y="1233476"/>
                  <a:pt x="4272456" y="1238363"/>
                </a:cubicBezTo>
                <a:cubicBezTo>
                  <a:pt x="4577256" y="1227853"/>
                  <a:pt x="4882401" y="1224741"/>
                  <a:pt x="5186856" y="1206832"/>
                </a:cubicBezTo>
                <a:cubicBezTo>
                  <a:pt x="5260588" y="1202495"/>
                  <a:pt x="5379672" y="1165255"/>
                  <a:pt x="5454869" y="1143770"/>
                </a:cubicBezTo>
                <a:cubicBezTo>
                  <a:pt x="5474669" y="1127930"/>
                  <a:pt x="5575622" y="1057936"/>
                  <a:pt x="5580994" y="1017646"/>
                </a:cubicBezTo>
                <a:cubicBezTo>
                  <a:pt x="5601559" y="863409"/>
                  <a:pt x="5516823" y="730540"/>
                  <a:pt x="5470635" y="591977"/>
                </a:cubicBezTo>
                <a:cubicBezTo>
                  <a:pt x="5434726" y="484251"/>
                  <a:pt x="5413619" y="433023"/>
                  <a:pt x="5391807" y="323963"/>
                </a:cubicBezTo>
                <a:cubicBezTo>
                  <a:pt x="5384520" y="287525"/>
                  <a:pt x="5381297" y="250391"/>
                  <a:pt x="5376042" y="213605"/>
                </a:cubicBezTo>
                <a:cubicBezTo>
                  <a:pt x="5386552" y="166308"/>
                  <a:pt x="5384372" y="114249"/>
                  <a:pt x="5407573" y="71715"/>
                </a:cubicBezTo>
                <a:cubicBezTo>
                  <a:pt x="5446690" y="0"/>
                  <a:pt x="5638754" y="70751"/>
                  <a:pt x="5644056" y="71715"/>
                </a:cubicBezTo>
                <a:cubicBezTo>
                  <a:pt x="5719976" y="125944"/>
                  <a:pt x="5819122" y="191296"/>
                  <a:pt x="5880538" y="260901"/>
                </a:cubicBezTo>
                <a:cubicBezTo>
                  <a:pt x="5922980" y="309001"/>
                  <a:pt x="5956458" y="364438"/>
                  <a:pt x="5990897" y="418557"/>
                </a:cubicBezTo>
                <a:cubicBezTo>
                  <a:pt x="6108410" y="603220"/>
                  <a:pt x="6090705" y="581366"/>
                  <a:pt x="6164318" y="765398"/>
                </a:cubicBezTo>
                <a:cubicBezTo>
                  <a:pt x="6172773" y="849951"/>
                  <a:pt x="6195297" y="948221"/>
                  <a:pt x="6164318" y="1033412"/>
                </a:cubicBezTo>
                <a:cubicBezTo>
                  <a:pt x="6155338" y="1058106"/>
                  <a:pt x="6136796" y="1079171"/>
                  <a:pt x="6117021" y="1096474"/>
                </a:cubicBezTo>
                <a:cubicBezTo>
                  <a:pt x="6093960" y="1116652"/>
                  <a:pt x="6064470" y="1128005"/>
                  <a:pt x="6038194" y="1143770"/>
                </a:cubicBezTo>
                <a:cubicBezTo>
                  <a:pt x="5954111" y="1138515"/>
                  <a:pt x="5869134" y="1141315"/>
                  <a:pt x="5785945" y="1128005"/>
                </a:cubicBezTo>
                <a:cubicBezTo>
                  <a:pt x="5736716" y="1120128"/>
                  <a:pt x="5688046" y="1104169"/>
                  <a:pt x="5644056" y="1080708"/>
                </a:cubicBezTo>
                <a:cubicBezTo>
                  <a:pt x="5529533" y="1019629"/>
                  <a:pt x="5409988" y="961987"/>
                  <a:pt x="5312980" y="875757"/>
                </a:cubicBezTo>
                <a:cubicBezTo>
                  <a:pt x="5265683" y="833715"/>
                  <a:pt x="5215836" y="794378"/>
                  <a:pt x="5171090" y="749632"/>
                </a:cubicBezTo>
                <a:cubicBezTo>
                  <a:pt x="5112502" y="691044"/>
                  <a:pt x="5027217" y="586783"/>
                  <a:pt x="4981904" y="513150"/>
                </a:cubicBezTo>
                <a:cubicBezTo>
                  <a:pt x="4963428" y="483127"/>
                  <a:pt x="4950373" y="450088"/>
                  <a:pt x="4934607" y="418557"/>
                </a:cubicBezTo>
                <a:cubicBezTo>
                  <a:pt x="4939862" y="392281"/>
                  <a:pt x="4939490" y="364216"/>
                  <a:pt x="4950373" y="339729"/>
                </a:cubicBezTo>
                <a:cubicBezTo>
                  <a:pt x="4961045" y="315718"/>
                  <a:pt x="4975138" y="290186"/>
                  <a:pt x="4997669" y="276667"/>
                </a:cubicBezTo>
                <a:cubicBezTo>
                  <a:pt x="5048791" y="245994"/>
                  <a:pt x="5180781" y="236042"/>
                  <a:pt x="5234152" y="229370"/>
                </a:cubicBezTo>
                <a:cubicBezTo>
                  <a:pt x="5344511" y="245136"/>
                  <a:pt x="5456487" y="252112"/>
                  <a:pt x="5565228" y="276667"/>
                </a:cubicBezTo>
                <a:cubicBezTo>
                  <a:pt x="5620438" y="289134"/>
                  <a:pt x="5672259" y="314417"/>
                  <a:pt x="5722883" y="339729"/>
                </a:cubicBezTo>
                <a:cubicBezTo>
                  <a:pt x="5852022" y="404299"/>
                  <a:pt x="5920207" y="458225"/>
                  <a:pt x="6022428" y="560446"/>
                </a:cubicBezTo>
                <a:cubicBezTo>
                  <a:pt x="6061929" y="599947"/>
                  <a:pt x="6101139" y="640536"/>
                  <a:pt x="6132787" y="686570"/>
                </a:cubicBezTo>
                <a:cubicBezTo>
                  <a:pt x="6197562" y="780789"/>
                  <a:pt x="6200737" y="832245"/>
                  <a:pt x="6227380" y="938819"/>
                </a:cubicBezTo>
                <a:cubicBezTo>
                  <a:pt x="6204790" y="1063065"/>
                  <a:pt x="6230180" y="1110372"/>
                  <a:pt x="6132787" y="1175301"/>
                </a:cubicBezTo>
                <a:cubicBezTo>
                  <a:pt x="6109240" y="1190999"/>
                  <a:pt x="6080235" y="1196322"/>
                  <a:pt x="6053959" y="1206832"/>
                </a:cubicBezTo>
                <a:cubicBezTo>
                  <a:pt x="5938600" y="1197219"/>
                  <a:pt x="5857098" y="1225841"/>
                  <a:pt x="5785945" y="1128005"/>
                </a:cubicBezTo>
                <a:cubicBezTo>
                  <a:pt x="5762405" y="1095638"/>
                  <a:pt x="5754414" y="1054432"/>
                  <a:pt x="5738649" y="1017646"/>
                </a:cubicBezTo>
                <a:cubicBezTo>
                  <a:pt x="5792976" y="596612"/>
                  <a:pt x="5727097" y="632532"/>
                  <a:pt x="5880538" y="387026"/>
                </a:cubicBezTo>
                <a:cubicBezTo>
                  <a:pt x="5904498" y="348691"/>
                  <a:pt x="5925916" y="307076"/>
                  <a:pt x="5959366" y="276667"/>
                </a:cubicBezTo>
                <a:cubicBezTo>
                  <a:pt x="5985451" y="252953"/>
                  <a:pt x="6022428" y="245136"/>
                  <a:pt x="6053959" y="229370"/>
                </a:cubicBezTo>
                <a:cubicBezTo>
                  <a:pt x="6090745" y="234625"/>
                  <a:pt x="6130163" y="230498"/>
                  <a:pt x="6164318" y="245136"/>
                </a:cubicBezTo>
                <a:cubicBezTo>
                  <a:pt x="6239664" y="277427"/>
                  <a:pt x="6352390" y="398652"/>
                  <a:pt x="6400800" y="450088"/>
                </a:cubicBezTo>
                <a:cubicBezTo>
                  <a:pt x="6444170" y="496169"/>
                  <a:pt x="6487713" y="542309"/>
                  <a:pt x="6526925" y="591977"/>
                </a:cubicBezTo>
                <a:cubicBezTo>
                  <a:pt x="6723302" y="840720"/>
                  <a:pt x="6548030" y="661886"/>
                  <a:pt x="6747642" y="875757"/>
                </a:cubicBezTo>
                <a:cubicBezTo>
                  <a:pt x="6812447" y="945191"/>
                  <a:pt x="6867416" y="1006588"/>
                  <a:pt x="6952594" y="1049177"/>
                </a:cubicBezTo>
                <a:cubicBezTo>
                  <a:pt x="7021845" y="1083802"/>
                  <a:pt x="7082031" y="1085686"/>
                  <a:pt x="7157545" y="1096474"/>
                </a:cubicBezTo>
                <a:cubicBezTo>
                  <a:pt x="7199586" y="1091219"/>
                  <a:pt x="7243229" y="1093346"/>
                  <a:pt x="7283669" y="1080708"/>
                </a:cubicBezTo>
                <a:cubicBezTo>
                  <a:pt x="7328533" y="1066688"/>
                  <a:pt x="7368826" y="1040690"/>
                  <a:pt x="7409794" y="1017646"/>
                </a:cubicBezTo>
                <a:cubicBezTo>
                  <a:pt x="7453004" y="993340"/>
                  <a:pt x="7496256" y="968565"/>
                  <a:pt x="7535918" y="938819"/>
                </a:cubicBezTo>
                <a:cubicBezTo>
                  <a:pt x="7633454" y="865667"/>
                  <a:pt x="7695884" y="796509"/>
                  <a:pt x="7772400" y="702336"/>
                </a:cubicBezTo>
                <a:cubicBezTo>
                  <a:pt x="7828679" y="633070"/>
                  <a:pt x="7903351" y="529720"/>
                  <a:pt x="7945821" y="450088"/>
                </a:cubicBezTo>
                <a:cubicBezTo>
                  <a:pt x="7964655" y="414774"/>
                  <a:pt x="7977352" y="376515"/>
                  <a:pt x="7993118" y="339729"/>
                </a:cubicBezTo>
                <a:cubicBezTo>
                  <a:pt x="7998373" y="313453"/>
                  <a:pt x="8014138" y="287177"/>
                  <a:pt x="8008883" y="260901"/>
                </a:cubicBezTo>
                <a:cubicBezTo>
                  <a:pt x="7997783" y="205400"/>
                  <a:pt x="7979781" y="148526"/>
                  <a:pt x="7945821" y="103246"/>
                </a:cubicBezTo>
                <a:cubicBezTo>
                  <a:pt x="7921341" y="70606"/>
                  <a:pt x="7778343" y="59051"/>
                  <a:pt x="7756635" y="55950"/>
                </a:cubicBezTo>
                <a:cubicBezTo>
                  <a:pt x="7600620" y="64617"/>
                  <a:pt x="7479763" y="42994"/>
                  <a:pt x="7346731" y="119012"/>
                </a:cubicBezTo>
                <a:cubicBezTo>
                  <a:pt x="7311095" y="139375"/>
                  <a:pt x="7283669" y="171563"/>
                  <a:pt x="7252138" y="197839"/>
                </a:cubicBezTo>
                <a:cubicBezTo>
                  <a:pt x="7234258" y="239560"/>
                  <a:pt x="7173311" y="368944"/>
                  <a:pt x="7173311" y="418557"/>
                </a:cubicBezTo>
                <a:cubicBezTo>
                  <a:pt x="7173311" y="560978"/>
                  <a:pt x="7210918" y="775717"/>
                  <a:pt x="7330966" y="875757"/>
                </a:cubicBezTo>
                <a:cubicBezTo>
                  <a:pt x="7362497" y="902033"/>
                  <a:pt x="7389596" y="934804"/>
                  <a:pt x="7425559" y="954584"/>
                </a:cubicBezTo>
                <a:cubicBezTo>
                  <a:pt x="7495695" y="993159"/>
                  <a:pt x="7646276" y="1049177"/>
                  <a:pt x="7646276" y="1049177"/>
                </a:cubicBezTo>
                <a:cubicBezTo>
                  <a:pt x="7725104" y="1038667"/>
                  <a:pt x="7806679" y="1040801"/>
                  <a:pt x="7882759" y="1017646"/>
                </a:cubicBezTo>
                <a:cubicBezTo>
                  <a:pt x="7930188" y="1003211"/>
                  <a:pt x="7971241" y="971083"/>
                  <a:pt x="8008883" y="938819"/>
                </a:cubicBezTo>
                <a:cubicBezTo>
                  <a:pt x="8077494" y="880010"/>
                  <a:pt x="8148282" y="767372"/>
                  <a:pt x="8182304" y="686570"/>
                </a:cubicBezTo>
                <a:cubicBezTo>
                  <a:pt x="8203595" y="636004"/>
                  <a:pt x="8213835" y="581467"/>
                  <a:pt x="8229600" y="528915"/>
                </a:cubicBezTo>
                <a:cubicBezTo>
                  <a:pt x="8240061" y="434770"/>
                  <a:pt x="8266097" y="350493"/>
                  <a:pt x="8213835" y="260901"/>
                </a:cubicBezTo>
                <a:cubicBezTo>
                  <a:pt x="8196880" y="231835"/>
                  <a:pt x="8165104" y="212888"/>
                  <a:pt x="8135007" y="197839"/>
                </a:cubicBezTo>
                <a:cubicBezTo>
                  <a:pt x="8100788" y="180729"/>
                  <a:pt x="8061435" y="176818"/>
                  <a:pt x="8024649" y="166308"/>
                </a:cubicBezTo>
                <a:cubicBezTo>
                  <a:pt x="7924801" y="176818"/>
                  <a:pt x="7821889" y="171140"/>
                  <a:pt x="7725104" y="197839"/>
                </a:cubicBezTo>
                <a:cubicBezTo>
                  <a:pt x="7666025" y="214137"/>
                  <a:pt x="7618833" y="259032"/>
                  <a:pt x="7567449" y="292432"/>
                </a:cubicBezTo>
                <a:cubicBezTo>
                  <a:pt x="7390568" y="407405"/>
                  <a:pt x="7427828" y="384758"/>
                  <a:pt x="7283669" y="528915"/>
                </a:cubicBezTo>
                <a:cubicBezTo>
                  <a:pt x="7266962" y="566506"/>
                  <a:pt x="7189076" y="723977"/>
                  <a:pt x="7189076" y="781163"/>
                </a:cubicBezTo>
                <a:cubicBezTo>
                  <a:pt x="7189076" y="850284"/>
                  <a:pt x="7195554" y="921694"/>
                  <a:pt x="7220607" y="986115"/>
                </a:cubicBezTo>
                <a:cubicBezTo>
                  <a:pt x="7234075" y="1020748"/>
                  <a:pt x="7271814" y="1040084"/>
                  <a:pt x="7299435" y="1064943"/>
                </a:cubicBezTo>
                <a:cubicBezTo>
                  <a:pt x="7355703" y="1115584"/>
                  <a:pt x="7400640" y="1149040"/>
                  <a:pt x="7472856" y="1175301"/>
                </a:cubicBezTo>
                <a:cubicBezTo>
                  <a:pt x="7498039" y="1184458"/>
                  <a:pt x="7525407" y="1185812"/>
                  <a:pt x="7551683" y="1191067"/>
                </a:cubicBezTo>
                <a:cubicBezTo>
                  <a:pt x="7609490" y="1180557"/>
                  <a:pt x="7671275" y="1183086"/>
                  <a:pt x="7725104" y="1159536"/>
                </a:cubicBezTo>
                <a:cubicBezTo>
                  <a:pt x="7766718" y="1141330"/>
                  <a:pt x="7886814" y="972151"/>
                  <a:pt x="7898525" y="954584"/>
                </a:cubicBezTo>
                <a:cubicBezTo>
                  <a:pt x="7932520" y="903592"/>
                  <a:pt x="7962345" y="849928"/>
                  <a:pt x="7993118" y="796929"/>
                </a:cubicBezTo>
                <a:cubicBezTo>
                  <a:pt x="8056942" y="687009"/>
                  <a:pt x="8119639" y="576438"/>
                  <a:pt x="8182304" y="465853"/>
                </a:cubicBezTo>
                <a:cubicBezTo>
                  <a:pt x="8221664" y="396394"/>
                  <a:pt x="8271652" y="295048"/>
                  <a:pt x="8324194" y="229370"/>
                </a:cubicBezTo>
                <a:cubicBezTo>
                  <a:pt x="8342765" y="206157"/>
                  <a:pt x="8363474" y="184145"/>
                  <a:pt x="8387256" y="166308"/>
                </a:cubicBezTo>
                <a:cubicBezTo>
                  <a:pt x="8406057" y="152207"/>
                  <a:pt x="8429297" y="145287"/>
                  <a:pt x="8450318" y="134777"/>
                </a:cubicBezTo>
                <a:cubicBezTo>
                  <a:pt x="8508125" y="150543"/>
                  <a:pt x="8568333" y="159260"/>
                  <a:pt x="8623738" y="182074"/>
                </a:cubicBezTo>
                <a:cubicBezTo>
                  <a:pt x="8722895" y="222904"/>
                  <a:pt x="8884852" y="411657"/>
                  <a:pt x="8923283" y="450088"/>
                </a:cubicBezTo>
                <a:cubicBezTo>
                  <a:pt x="9037592" y="564397"/>
                  <a:pt x="9035975" y="552373"/>
                  <a:pt x="9128235" y="686570"/>
                </a:cubicBezTo>
                <a:cubicBezTo>
                  <a:pt x="9156322" y="727424"/>
                  <a:pt x="9183450" y="769102"/>
                  <a:pt x="9207063" y="812695"/>
                </a:cubicBezTo>
                <a:cubicBezTo>
                  <a:pt x="9251837" y="895355"/>
                  <a:pt x="9333187" y="1064943"/>
                  <a:pt x="9333187" y="1064943"/>
                </a:cubicBezTo>
                <a:cubicBezTo>
                  <a:pt x="9343094" y="1134295"/>
                  <a:pt x="9369175" y="1251212"/>
                  <a:pt x="9333187" y="1317191"/>
                </a:cubicBezTo>
                <a:cubicBezTo>
                  <a:pt x="9319635" y="1342036"/>
                  <a:pt x="9280635" y="1338212"/>
                  <a:pt x="9254359" y="1348722"/>
                </a:cubicBezTo>
                <a:cubicBezTo>
                  <a:pt x="9191297" y="1332957"/>
                  <a:pt x="9125082" y="1326651"/>
                  <a:pt x="9065173" y="1301426"/>
                </a:cubicBezTo>
                <a:cubicBezTo>
                  <a:pt x="9023509" y="1283883"/>
                  <a:pt x="8989138" y="1252018"/>
                  <a:pt x="8954814" y="1222598"/>
                </a:cubicBezTo>
                <a:cubicBezTo>
                  <a:pt x="8915315" y="1188741"/>
                  <a:pt x="8877262" y="1152615"/>
                  <a:pt x="8844456" y="1112239"/>
                </a:cubicBezTo>
                <a:cubicBezTo>
                  <a:pt x="8766447" y="1016227"/>
                  <a:pt x="8715513" y="911829"/>
                  <a:pt x="8671035" y="796929"/>
                </a:cubicBezTo>
                <a:cubicBezTo>
                  <a:pt x="8630836" y="693083"/>
                  <a:pt x="8610475" y="581218"/>
                  <a:pt x="8560676" y="481619"/>
                </a:cubicBezTo>
                <a:cubicBezTo>
                  <a:pt x="8550166" y="460598"/>
                  <a:pt x="8517053" y="398404"/>
                  <a:pt x="8529145" y="418557"/>
                </a:cubicBezTo>
                <a:cubicBezTo>
                  <a:pt x="8572742" y="491218"/>
                  <a:pt x="8613573" y="565505"/>
                  <a:pt x="8655269" y="639274"/>
                </a:cubicBezTo>
                <a:cubicBezTo>
                  <a:pt x="8681892" y="686376"/>
                  <a:pt x="8705421" y="735282"/>
                  <a:pt x="8734097" y="781163"/>
                </a:cubicBezTo>
                <a:cubicBezTo>
                  <a:pt x="8859331" y="981537"/>
                  <a:pt x="8772981" y="830290"/>
                  <a:pt x="8875987" y="1049177"/>
                </a:cubicBezTo>
                <a:cubicBezTo>
                  <a:pt x="8963447" y="1235028"/>
                  <a:pt x="8920204" y="1109344"/>
                  <a:pt x="8970580" y="1285660"/>
                </a:cubicBezTo>
                <a:cubicBezTo>
                  <a:pt x="8975835" y="1322446"/>
                  <a:pt x="8986345" y="1358859"/>
                  <a:pt x="8986345" y="1396019"/>
                </a:cubicBezTo>
                <a:cubicBezTo>
                  <a:pt x="8986345" y="1452030"/>
                  <a:pt x="8959466" y="1512322"/>
                  <a:pt x="8923283" y="1553674"/>
                </a:cubicBezTo>
                <a:cubicBezTo>
                  <a:pt x="8905980" y="1573448"/>
                  <a:pt x="8884617" y="1591211"/>
                  <a:pt x="8860221" y="1600970"/>
                </a:cubicBezTo>
                <a:cubicBezTo>
                  <a:pt x="8830541" y="1612842"/>
                  <a:pt x="8797159" y="1611481"/>
                  <a:pt x="8765628" y="1616736"/>
                </a:cubicBezTo>
                <a:cubicBezTo>
                  <a:pt x="8601704" y="1604126"/>
                  <a:pt x="8568611" y="1620704"/>
                  <a:pt x="8434552" y="1553674"/>
                </a:cubicBezTo>
                <a:cubicBezTo>
                  <a:pt x="8297089" y="1484942"/>
                  <a:pt x="8305138" y="1462755"/>
                  <a:pt x="8182304" y="1364488"/>
                </a:cubicBezTo>
                <a:cubicBezTo>
                  <a:pt x="8076274" y="1279664"/>
                  <a:pt x="7931578" y="1147693"/>
                  <a:pt x="7788166" y="1096474"/>
                </a:cubicBezTo>
                <a:cubicBezTo>
                  <a:pt x="7758062" y="1085723"/>
                  <a:pt x="7725104" y="1085963"/>
                  <a:pt x="7693573" y="1080708"/>
                </a:cubicBezTo>
                <a:cubicBezTo>
                  <a:pt x="7667297" y="1096474"/>
                  <a:pt x="7635103" y="1105102"/>
                  <a:pt x="7614745" y="1128005"/>
                </a:cubicBezTo>
                <a:cubicBezTo>
                  <a:pt x="7585611" y="1160781"/>
                  <a:pt x="7531120" y="1319475"/>
                  <a:pt x="7520152" y="1348722"/>
                </a:cubicBezTo>
                <a:cubicBezTo>
                  <a:pt x="7535918" y="1522143"/>
                  <a:pt x="7532553" y="1698381"/>
                  <a:pt x="7567449" y="1868984"/>
                </a:cubicBezTo>
                <a:cubicBezTo>
                  <a:pt x="7589934" y="1978911"/>
                  <a:pt x="7706296" y="2100304"/>
                  <a:pt x="7788166" y="2168529"/>
                </a:cubicBezTo>
                <a:cubicBezTo>
                  <a:pt x="7888784" y="2252378"/>
                  <a:pt x="7995376" y="2314631"/>
                  <a:pt x="8119242" y="2357715"/>
                </a:cubicBezTo>
                <a:cubicBezTo>
                  <a:pt x="8180637" y="2379070"/>
                  <a:pt x="8244386" y="2393874"/>
                  <a:pt x="8308428" y="2405012"/>
                </a:cubicBezTo>
                <a:cubicBezTo>
                  <a:pt x="8365615" y="2414958"/>
                  <a:pt x="8424042" y="2415522"/>
                  <a:pt x="8481849" y="2420777"/>
                </a:cubicBezTo>
                <a:cubicBezTo>
                  <a:pt x="8539656" y="2415522"/>
                  <a:pt x="8598802" y="2418456"/>
                  <a:pt x="8655269" y="2405012"/>
                </a:cubicBezTo>
                <a:cubicBezTo>
                  <a:pt x="8710330" y="2391902"/>
                  <a:pt x="8762838" y="2368311"/>
                  <a:pt x="8812925" y="2341950"/>
                </a:cubicBezTo>
                <a:cubicBezTo>
                  <a:pt x="8931594" y="2279493"/>
                  <a:pt x="8996944" y="2223317"/>
                  <a:pt x="9065173" y="2105467"/>
                </a:cubicBezTo>
                <a:cubicBezTo>
                  <a:pt x="9093532" y="2056484"/>
                  <a:pt x="9107214" y="2000364"/>
                  <a:pt x="9128235" y="1947812"/>
                </a:cubicBezTo>
                <a:cubicBezTo>
                  <a:pt x="9136903" y="1852463"/>
                  <a:pt x="9161607" y="1696319"/>
                  <a:pt x="9128235" y="1600970"/>
                </a:cubicBezTo>
                <a:cubicBezTo>
                  <a:pt x="9109457" y="1547318"/>
                  <a:pt x="9069778" y="1502960"/>
                  <a:pt x="9033642" y="1459081"/>
                </a:cubicBezTo>
                <a:cubicBezTo>
                  <a:pt x="8967262" y="1378477"/>
                  <a:pt x="8861439" y="1283988"/>
                  <a:pt x="8765628" y="1238363"/>
                </a:cubicBezTo>
                <a:cubicBezTo>
                  <a:pt x="8639564" y="1178332"/>
                  <a:pt x="8536783" y="1168090"/>
                  <a:pt x="8403021" y="1143770"/>
                </a:cubicBezTo>
                <a:cubicBezTo>
                  <a:pt x="8287407" y="1159536"/>
                  <a:pt x="8169162" y="1161910"/>
                  <a:pt x="8056180" y="1191067"/>
                </a:cubicBezTo>
                <a:cubicBezTo>
                  <a:pt x="8003791" y="1204587"/>
                  <a:pt x="7956282" y="1235777"/>
                  <a:pt x="7914290" y="1269895"/>
                </a:cubicBezTo>
                <a:cubicBezTo>
                  <a:pt x="7870934" y="1305122"/>
                  <a:pt x="7834279" y="1349118"/>
                  <a:pt x="7803931" y="1396019"/>
                </a:cubicBezTo>
                <a:cubicBezTo>
                  <a:pt x="7745561" y="1486226"/>
                  <a:pt x="7720882" y="1611193"/>
                  <a:pt x="7693573" y="1711329"/>
                </a:cubicBezTo>
                <a:cubicBezTo>
                  <a:pt x="7704083" y="1879495"/>
                  <a:pt x="7704707" y="2048571"/>
                  <a:pt x="7725104" y="2215826"/>
                </a:cubicBezTo>
                <a:cubicBezTo>
                  <a:pt x="7733567" y="2285224"/>
                  <a:pt x="7792053" y="2410195"/>
                  <a:pt x="7835463" y="2468074"/>
                </a:cubicBezTo>
                <a:cubicBezTo>
                  <a:pt x="7857759" y="2497801"/>
                  <a:pt x="7885530" y="2523370"/>
                  <a:pt x="7914290" y="2546901"/>
                </a:cubicBezTo>
                <a:cubicBezTo>
                  <a:pt x="7998334" y="2615665"/>
                  <a:pt x="8006439" y="2609148"/>
                  <a:pt x="8103476" y="2641495"/>
                </a:cubicBezTo>
                <a:cubicBezTo>
                  <a:pt x="8129752" y="2636240"/>
                  <a:pt x="8157817" y="2636612"/>
                  <a:pt x="8182304" y="2625729"/>
                </a:cubicBezTo>
                <a:cubicBezTo>
                  <a:pt x="8256568" y="2592722"/>
                  <a:pt x="8268920" y="2537214"/>
                  <a:pt x="8308428" y="2468074"/>
                </a:cubicBezTo>
                <a:cubicBezTo>
                  <a:pt x="8318938" y="2415522"/>
                  <a:pt x="8339959" y="2364011"/>
                  <a:pt x="8339959" y="2310419"/>
                </a:cubicBezTo>
                <a:cubicBezTo>
                  <a:pt x="8339959" y="2157293"/>
                  <a:pt x="8333996" y="1873817"/>
                  <a:pt x="8245366" y="1711329"/>
                </a:cubicBezTo>
                <a:cubicBezTo>
                  <a:pt x="8213140" y="1652248"/>
                  <a:pt x="8166830" y="1601262"/>
                  <a:pt x="8119242" y="1553674"/>
                </a:cubicBezTo>
                <a:cubicBezTo>
                  <a:pt x="8082082" y="1516514"/>
                  <a:pt x="8041140" y="1480424"/>
                  <a:pt x="7993118" y="1459081"/>
                </a:cubicBezTo>
                <a:cubicBezTo>
                  <a:pt x="7944145" y="1437315"/>
                  <a:pt x="7888015" y="1438060"/>
                  <a:pt x="7835463" y="1427550"/>
                </a:cubicBezTo>
                <a:cubicBezTo>
                  <a:pt x="7719849" y="1432805"/>
                  <a:pt x="7602372" y="1421987"/>
                  <a:pt x="7488621" y="1443315"/>
                </a:cubicBezTo>
                <a:cubicBezTo>
                  <a:pt x="7430873" y="1454143"/>
                  <a:pt x="7380642" y="1490768"/>
                  <a:pt x="7330966" y="1522143"/>
                </a:cubicBezTo>
                <a:cubicBezTo>
                  <a:pt x="7280306" y="1554139"/>
                  <a:pt x="7230057" y="1588789"/>
                  <a:pt x="7189076" y="1632501"/>
                </a:cubicBezTo>
                <a:cubicBezTo>
                  <a:pt x="7108896" y="1718026"/>
                  <a:pt x="7062558" y="1844626"/>
                  <a:pt x="7015656" y="1947812"/>
                </a:cubicBezTo>
                <a:cubicBezTo>
                  <a:pt x="7010401" y="2010874"/>
                  <a:pt x="6999890" y="2073717"/>
                  <a:pt x="6999890" y="2136998"/>
                </a:cubicBezTo>
                <a:cubicBezTo>
                  <a:pt x="6999890" y="2521596"/>
                  <a:pt x="6989825" y="2449270"/>
                  <a:pt x="7031421" y="2657260"/>
                </a:cubicBezTo>
                <a:cubicBezTo>
                  <a:pt x="7026166" y="2683536"/>
                  <a:pt x="7039623" y="2724104"/>
                  <a:pt x="7015656" y="2736088"/>
                </a:cubicBezTo>
                <a:cubicBezTo>
                  <a:pt x="6995714" y="2746059"/>
                  <a:pt x="6983172" y="2705455"/>
                  <a:pt x="6968359" y="2688791"/>
                </a:cubicBezTo>
                <a:cubicBezTo>
                  <a:pt x="6941091" y="2658114"/>
                  <a:pt x="6913513" y="2627507"/>
                  <a:pt x="6889531" y="2594198"/>
                </a:cubicBezTo>
                <a:cubicBezTo>
                  <a:pt x="6712129" y="2347806"/>
                  <a:pt x="6648169" y="2193003"/>
                  <a:pt x="6400800" y="1995108"/>
                </a:cubicBezTo>
                <a:cubicBezTo>
                  <a:pt x="6159918" y="1802403"/>
                  <a:pt x="6289617" y="1893287"/>
                  <a:pt x="5943600" y="1695563"/>
                </a:cubicBezTo>
                <a:cubicBezTo>
                  <a:pt x="5842581" y="1637838"/>
                  <a:pt x="5645367" y="1539547"/>
                  <a:pt x="5580994" y="1459081"/>
                </a:cubicBezTo>
                <a:cubicBezTo>
                  <a:pt x="5498789" y="1356325"/>
                  <a:pt x="5535244" y="1409108"/>
                  <a:pt x="5470635" y="1301426"/>
                </a:cubicBezTo>
                <a:cubicBezTo>
                  <a:pt x="5475890" y="1254129"/>
                  <a:pt x="5468097" y="1203463"/>
                  <a:pt x="5486400" y="1159536"/>
                </a:cubicBezTo>
                <a:cubicBezTo>
                  <a:pt x="5496506" y="1135281"/>
                  <a:pt x="5525961" y="1123990"/>
                  <a:pt x="5549463" y="1112239"/>
                </a:cubicBezTo>
                <a:cubicBezTo>
                  <a:pt x="5624345" y="1074798"/>
                  <a:pt x="5687440" y="1075285"/>
                  <a:pt x="5770180" y="1064943"/>
                </a:cubicBezTo>
                <a:cubicBezTo>
                  <a:pt x="5875283" y="1070198"/>
                  <a:pt x="5981179" y="1066800"/>
                  <a:pt x="6085490" y="1080708"/>
                </a:cubicBezTo>
                <a:cubicBezTo>
                  <a:pt x="6139874" y="1087959"/>
                  <a:pt x="6191662" y="1109038"/>
                  <a:pt x="6243145" y="1128005"/>
                </a:cubicBezTo>
                <a:cubicBezTo>
                  <a:pt x="6335523" y="1162039"/>
                  <a:pt x="6422246" y="1202374"/>
                  <a:pt x="6495394" y="1269895"/>
                </a:cubicBezTo>
                <a:cubicBezTo>
                  <a:pt x="6581574" y="1349446"/>
                  <a:pt x="6597418" y="1393258"/>
                  <a:pt x="6653049" y="1490612"/>
                </a:cubicBezTo>
                <a:cubicBezTo>
                  <a:pt x="6663559" y="1532653"/>
                  <a:pt x="6686312" y="1573435"/>
                  <a:pt x="6684580" y="1616736"/>
                </a:cubicBezTo>
                <a:cubicBezTo>
                  <a:pt x="6680954" y="1707382"/>
                  <a:pt x="6665971" y="1798687"/>
                  <a:pt x="6637283" y="1884750"/>
                </a:cubicBezTo>
                <a:cubicBezTo>
                  <a:pt x="6622987" y="1927637"/>
                  <a:pt x="6590422" y="1963142"/>
                  <a:pt x="6558456" y="1995108"/>
                </a:cubicBezTo>
                <a:cubicBezTo>
                  <a:pt x="6526490" y="2027074"/>
                  <a:pt x="6486862" y="2050677"/>
                  <a:pt x="6448097" y="2073936"/>
                </a:cubicBezTo>
                <a:cubicBezTo>
                  <a:pt x="6341401" y="2137954"/>
                  <a:pt x="6298662" y="2144769"/>
                  <a:pt x="6180083" y="2184295"/>
                </a:cubicBezTo>
                <a:cubicBezTo>
                  <a:pt x="6043449" y="2168529"/>
                  <a:pt x="5904065" y="2168501"/>
                  <a:pt x="5770180" y="2136998"/>
                </a:cubicBezTo>
                <a:cubicBezTo>
                  <a:pt x="5685599" y="2117096"/>
                  <a:pt x="5595570" y="2013130"/>
                  <a:pt x="5549463" y="1947812"/>
                </a:cubicBezTo>
                <a:cubicBezTo>
                  <a:pt x="5477068" y="1845254"/>
                  <a:pt x="5423378" y="1732447"/>
                  <a:pt x="5376042" y="1616736"/>
                </a:cubicBezTo>
                <a:cubicBezTo>
                  <a:pt x="5352752" y="1559805"/>
                  <a:pt x="5331630" y="1501930"/>
                  <a:pt x="5312980" y="1443315"/>
                </a:cubicBezTo>
                <a:cubicBezTo>
                  <a:pt x="5294813" y="1386218"/>
                  <a:pt x="5281449" y="1327702"/>
                  <a:pt x="5265683" y="1269895"/>
                </a:cubicBezTo>
                <a:cubicBezTo>
                  <a:pt x="5319656" y="1013523"/>
                  <a:pt x="5239262" y="900119"/>
                  <a:pt x="5486400" y="1001881"/>
                </a:cubicBezTo>
                <a:cubicBezTo>
                  <a:pt x="5553427" y="1029480"/>
                  <a:pt x="5656035" y="1131470"/>
                  <a:pt x="5691352" y="1191067"/>
                </a:cubicBezTo>
                <a:cubicBezTo>
                  <a:pt x="5751258" y="1292159"/>
                  <a:pt x="5849007" y="1506377"/>
                  <a:pt x="5849007" y="1506377"/>
                </a:cubicBezTo>
                <a:cubicBezTo>
                  <a:pt x="5859517" y="1558929"/>
                  <a:pt x="5882521" y="1610476"/>
                  <a:pt x="5880538" y="1664032"/>
                </a:cubicBezTo>
                <a:cubicBezTo>
                  <a:pt x="5877180" y="1754688"/>
                  <a:pt x="5861930" y="1845983"/>
                  <a:pt x="5833242" y="1932046"/>
                </a:cubicBezTo>
                <a:cubicBezTo>
                  <a:pt x="5818946" y="1974933"/>
                  <a:pt x="5784961" y="2009081"/>
                  <a:pt x="5754414" y="2042405"/>
                </a:cubicBezTo>
                <a:cubicBezTo>
                  <a:pt x="5714953" y="2085453"/>
                  <a:pt x="5604947" y="2165800"/>
                  <a:pt x="5549463" y="2184295"/>
                </a:cubicBezTo>
                <a:cubicBezTo>
                  <a:pt x="5509268" y="2197693"/>
                  <a:pt x="5465380" y="2194805"/>
                  <a:pt x="5423338" y="2200060"/>
                </a:cubicBezTo>
                <a:cubicBezTo>
                  <a:pt x="5334000" y="2194805"/>
                  <a:pt x="5243207" y="2201195"/>
                  <a:pt x="5155325" y="2184295"/>
                </a:cubicBezTo>
                <a:cubicBezTo>
                  <a:pt x="5046288" y="2163326"/>
                  <a:pt x="4961831" y="2085394"/>
                  <a:pt x="4887311" y="2010874"/>
                </a:cubicBezTo>
                <a:cubicBezTo>
                  <a:pt x="4847810" y="1971373"/>
                  <a:pt x="4810886" y="1929125"/>
                  <a:pt x="4776952" y="1884750"/>
                </a:cubicBezTo>
                <a:cubicBezTo>
                  <a:pt x="4704064" y="1789436"/>
                  <a:pt x="4668272" y="1722850"/>
                  <a:pt x="4619297" y="1616736"/>
                </a:cubicBezTo>
                <a:cubicBezTo>
                  <a:pt x="4607438" y="1591041"/>
                  <a:pt x="4587766" y="1509608"/>
                  <a:pt x="4587766" y="1537908"/>
                </a:cubicBezTo>
                <a:cubicBezTo>
                  <a:pt x="4587766" y="1635834"/>
                  <a:pt x="4646159" y="1714570"/>
                  <a:pt x="4698125" y="1790157"/>
                </a:cubicBezTo>
                <a:cubicBezTo>
                  <a:pt x="4741621" y="1853424"/>
                  <a:pt x="4848059" y="1991056"/>
                  <a:pt x="4903076" y="2042405"/>
                </a:cubicBezTo>
                <a:cubicBezTo>
                  <a:pt x="4941494" y="2078262"/>
                  <a:pt x="4985079" y="2108449"/>
                  <a:pt x="5029200" y="2136998"/>
                </a:cubicBezTo>
                <a:cubicBezTo>
                  <a:pt x="5101534" y="2183802"/>
                  <a:pt x="5210723" y="2241499"/>
                  <a:pt x="5297214" y="2263122"/>
                </a:cubicBezTo>
                <a:cubicBezTo>
                  <a:pt x="5338318" y="2273398"/>
                  <a:pt x="5381297" y="2273633"/>
                  <a:pt x="5423338" y="2278888"/>
                </a:cubicBezTo>
                <a:cubicBezTo>
                  <a:pt x="5491655" y="2263122"/>
                  <a:pt x="5565579" y="2262947"/>
                  <a:pt x="5628290" y="2231591"/>
                </a:cubicBezTo>
                <a:cubicBezTo>
                  <a:pt x="5669223" y="2211125"/>
                  <a:pt x="5699690" y="2068403"/>
                  <a:pt x="5707118" y="2042405"/>
                </a:cubicBezTo>
                <a:cubicBezTo>
                  <a:pt x="5686097" y="1942557"/>
                  <a:pt x="5676323" y="1839661"/>
                  <a:pt x="5644056" y="1742860"/>
                </a:cubicBezTo>
                <a:cubicBezTo>
                  <a:pt x="5623233" y="1680392"/>
                  <a:pt x="5587736" y="1623021"/>
                  <a:pt x="5549463" y="1569439"/>
                </a:cubicBezTo>
                <a:cubicBezTo>
                  <a:pt x="5472929" y="1462292"/>
                  <a:pt x="5350335" y="1348593"/>
                  <a:pt x="5234152" y="1285660"/>
                </a:cubicBezTo>
                <a:cubicBezTo>
                  <a:pt x="5169791" y="1250798"/>
                  <a:pt x="5099879" y="1225861"/>
                  <a:pt x="5029200" y="1206832"/>
                </a:cubicBezTo>
                <a:cubicBezTo>
                  <a:pt x="4962456" y="1188862"/>
                  <a:pt x="4892566" y="1185811"/>
                  <a:pt x="4824249" y="1175301"/>
                </a:cubicBezTo>
                <a:cubicBezTo>
                  <a:pt x="4761187" y="1185811"/>
                  <a:pt x="4696225" y="1188217"/>
                  <a:pt x="4635063" y="1206832"/>
                </a:cubicBezTo>
                <a:cubicBezTo>
                  <a:pt x="4574316" y="1225320"/>
                  <a:pt x="4513662" y="1249246"/>
                  <a:pt x="4461642" y="1285660"/>
                </a:cubicBezTo>
                <a:cubicBezTo>
                  <a:pt x="4365683" y="1352831"/>
                  <a:pt x="4258979" y="1497292"/>
                  <a:pt x="4209394" y="1600970"/>
                </a:cubicBezTo>
                <a:cubicBezTo>
                  <a:pt x="4180714" y="1660938"/>
                  <a:pt x="4167352" y="1727095"/>
                  <a:pt x="4146331" y="1790157"/>
                </a:cubicBezTo>
                <a:cubicBezTo>
                  <a:pt x="4128123" y="2026862"/>
                  <a:pt x="4112479" y="2084816"/>
                  <a:pt x="4162097" y="2357715"/>
                </a:cubicBezTo>
                <a:cubicBezTo>
                  <a:pt x="4172222" y="2413402"/>
                  <a:pt x="4201059" y="2464157"/>
                  <a:pt x="4225159" y="2515370"/>
                </a:cubicBezTo>
                <a:cubicBezTo>
                  <a:pt x="4243199" y="2553706"/>
                  <a:pt x="4262800" y="2591834"/>
                  <a:pt x="4288221" y="2625729"/>
                </a:cubicBezTo>
                <a:cubicBezTo>
                  <a:pt x="4343037" y="2698817"/>
                  <a:pt x="4372853" y="2708039"/>
                  <a:pt x="4445876" y="2751853"/>
                </a:cubicBezTo>
                <a:cubicBezTo>
                  <a:pt x="4503683" y="2741343"/>
                  <a:pt x="4566745" y="2746598"/>
                  <a:pt x="4619297" y="2720322"/>
                </a:cubicBezTo>
                <a:cubicBezTo>
                  <a:pt x="4671667" y="2694137"/>
                  <a:pt x="4758729" y="2516640"/>
                  <a:pt x="4776952" y="2483839"/>
                </a:cubicBezTo>
                <a:cubicBezTo>
                  <a:pt x="4806655" y="2365026"/>
                  <a:pt x="4855780" y="2196109"/>
                  <a:pt x="4855780" y="2073936"/>
                </a:cubicBezTo>
                <a:cubicBezTo>
                  <a:pt x="4855780" y="1947374"/>
                  <a:pt x="4848298" y="1819819"/>
                  <a:pt x="4824249" y="1695563"/>
                </a:cubicBezTo>
                <a:cubicBezTo>
                  <a:pt x="4814176" y="1643521"/>
                  <a:pt x="4754134" y="1560311"/>
                  <a:pt x="4698125" y="1537908"/>
                </a:cubicBezTo>
                <a:cubicBezTo>
                  <a:pt x="4668445" y="1526036"/>
                  <a:pt x="4635062" y="1527398"/>
                  <a:pt x="4603531" y="1522143"/>
                </a:cubicBezTo>
                <a:cubicBezTo>
                  <a:pt x="4545724" y="1537908"/>
                  <a:pt x="4484326" y="1543926"/>
                  <a:pt x="4430111" y="1569439"/>
                </a:cubicBezTo>
                <a:cubicBezTo>
                  <a:pt x="4392973" y="1586916"/>
                  <a:pt x="4363253" y="1618011"/>
                  <a:pt x="4335518" y="1648267"/>
                </a:cubicBezTo>
                <a:cubicBezTo>
                  <a:pt x="4276349" y="1712815"/>
                  <a:pt x="4206972" y="1839869"/>
                  <a:pt x="4177863" y="1916281"/>
                </a:cubicBezTo>
                <a:cubicBezTo>
                  <a:pt x="4156532" y="1972274"/>
                  <a:pt x="4146332" y="2031894"/>
                  <a:pt x="4130566" y="2089701"/>
                </a:cubicBezTo>
                <a:cubicBezTo>
                  <a:pt x="4109868" y="2317367"/>
                  <a:pt x="4098397" y="2286636"/>
                  <a:pt x="4162097" y="2562667"/>
                </a:cubicBezTo>
                <a:cubicBezTo>
                  <a:pt x="4182100" y="2649347"/>
                  <a:pt x="4210065" y="2682610"/>
                  <a:pt x="4272456" y="2736088"/>
                </a:cubicBezTo>
                <a:cubicBezTo>
                  <a:pt x="4286842" y="2748419"/>
                  <a:pt x="4302805" y="2759145"/>
                  <a:pt x="4319752" y="2767619"/>
                </a:cubicBezTo>
                <a:cubicBezTo>
                  <a:pt x="4334616" y="2775051"/>
                  <a:pt x="4351283" y="2778129"/>
                  <a:pt x="4367049" y="2783384"/>
                </a:cubicBezTo>
                <a:cubicBezTo>
                  <a:pt x="4361794" y="2725577"/>
                  <a:pt x="4362144" y="2666983"/>
                  <a:pt x="4351283" y="2609963"/>
                </a:cubicBezTo>
                <a:cubicBezTo>
                  <a:pt x="4327406" y="2484607"/>
                  <a:pt x="4265212" y="2358993"/>
                  <a:pt x="4209394" y="2247357"/>
                </a:cubicBezTo>
                <a:cubicBezTo>
                  <a:pt x="4174694" y="2177957"/>
                  <a:pt x="4141421" y="2107397"/>
                  <a:pt x="4099035" y="2042405"/>
                </a:cubicBezTo>
                <a:cubicBezTo>
                  <a:pt x="4036696" y="1946819"/>
                  <a:pt x="3945039" y="1832164"/>
                  <a:pt x="3831021" y="1790157"/>
                </a:cubicBezTo>
                <a:cubicBezTo>
                  <a:pt x="3781464" y="1771899"/>
                  <a:pt x="3725918" y="1779646"/>
                  <a:pt x="3673366" y="1774391"/>
                </a:cubicBezTo>
                <a:cubicBezTo>
                  <a:pt x="3626069" y="1779646"/>
                  <a:pt x="3575479" y="1772038"/>
                  <a:pt x="3531476" y="1790157"/>
                </a:cubicBezTo>
                <a:cubicBezTo>
                  <a:pt x="3482883" y="1810166"/>
                  <a:pt x="3444901" y="1850144"/>
                  <a:pt x="3405352" y="1884750"/>
                </a:cubicBezTo>
                <a:cubicBezTo>
                  <a:pt x="3307551" y="1970326"/>
                  <a:pt x="3233826" y="2054853"/>
                  <a:pt x="3168869" y="2168529"/>
                </a:cubicBezTo>
                <a:cubicBezTo>
                  <a:pt x="3126466" y="2242734"/>
                  <a:pt x="3051803" y="2432626"/>
                  <a:pt x="3026980" y="2515370"/>
                </a:cubicBezTo>
                <a:cubicBezTo>
                  <a:pt x="2893569" y="2960073"/>
                  <a:pt x="3091520" y="2394862"/>
                  <a:pt x="2948152" y="2767619"/>
                </a:cubicBezTo>
                <a:cubicBezTo>
                  <a:pt x="2935549" y="2800386"/>
                  <a:pt x="2912845" y="2891967"/>
                  <a:pt x="2885090" y="2925274"/>
                </a:cubicBezTo>
                <a:cubicBezTo>
                  <a:pt x="2852613" y="2964246"/>
                  <a:pt x="2803884" y="2963587"/>
                  <a:pt x="2758966" y="2972570"/>
                </a:cubicBezTo>
                <a:cubicBezTo>
                  <a:pt x="2732690" y="2967315"/>
                  <a:pt x="2705559" y="2965279"/>
                  <a:pt x="2680138" y="2956805"/>
                </a:cubicBezTo>
                <a:cubicBezTo>
                  <a:pt x="2586303" y="2925527"/>
                  <a:pt x="2536750" y="2894562"/>
                  <a:pt x="2459421" y="2830681"/>
                </a:cubicBezTo>
                <a:cubicBezTo>
                  <a:pt x="2373284" y="2759524"/>
                  <a:pt x="2275767" y="2698154"/>
                  <a:pt x="2207173" y="2609963"/>
                </a:cubicBezTo>
                <a:cubicBezTo>
                  <a:pt x="2170387" y="2562667"/>
                  <a:pt x="2131368" y="2517025"/>
                  <a:pt x="2096814" y="2468074"/>
                </a:cubicBezTo>
                <a:cubicBezTo>
                  <a:pt x="2025681" y="2367302"/>
                  <a:pt x="2009245" y="2324467"/>
                  <a:pt x="1954925" y="2215826"/>
                </a:cubicBezTo>
                <a:cubicBezTo>
                  <a:pt x="1944415" y="2173784"/>
                  <a:pt x="1921333" y="2132987"/>
                  <a:pt x="1923394" y="2089701"/>
                </a:cubicBezTo>
                <a:cubicBezTo>
                  <a:pt x="1927788" y="1997429"/>
                  <a:pt x="1967587" y="1852586"/>
                  <a:pt x="2033752" y="1774391"/>
                </a:cubicBezTo>
                <a:cubicBezTo>
                  <a:pt x="2096680" y="1700022"/>
                  <a:pt x="2200599" y="1641423"/>
                  <a:pt x="2286000" y="1600970"/>
                </a:cubicBezTo>
                <a:cubicBezTo>
                  <a:pt x="2337152" y="1576740"/>
                  <a:pt x="2388595" y="1551018"/>
                  <a:pt x="2443656" y="1537908"/>
                </a:cubicBezTo>
                <a:cubicBezTo>
                  <a:pt x="2500123" y="1524464"/>
                  <a:pt x="2559269" y="1527398"/>
                  <a:pt x="2617076" y="1522143"/>
                </a:cubicBezTo>
                <a:cubicBezTo>
                  <a:pt x="2737945" y="1532653"/>
                  <a:pt x="2860850" y="1529209"/>
                  <a:pt x="2979683" y="1553674"/>
                </a:cubicBezTo>
                <a:cubicBezTo>
                  <a:pt x="3041877" y="1566479"/>
                  <a:pt x="3099113" y="1599078"/>
                  <a:pt x="3153104" y="1632501"/>
                </a:cubicBezTo>
                <a:cubicBezTo>
                  <a:pt x="3256285" y="1696375"/>
                  <a:pt x="3359597" y="1794253"/>
                  <a:pt x="3421118" y="1900515"/>
                </a:cubicBezTo>
                <a:cubicBezTo>
                  <a:pt x="3449477" y="1949498"/>
                  <a:pt x="3463159" y="2005618"/>
                  <a:pt x="3484180" y="2058170"/>
                </a:cubicBezTo>
                <a:cubicBezTo>
                  <a:pt x="3489435" y="2105467"/>
                  <a:pt x="3502740" y="2152554"/>
                  <a:pt x="3499945" y="2200060"/>
                </a:cubicBezTo>
                <a:cubicBezTo>
                  <a:pt x="3494872" y="2286295"/>
                  <a:pt x="3447356" y="2390095"/>
                  <a:pt x="3389587" y="2452308"/>
                </a:cubicBezTo>
                <a:cubicBezTo>
                  <a:pt x="3353828" y="2490818"/>
                  <a:pt x="3308304" y="2519498"/>
                  <a:pt x="3263463" y="2546901"/>
                </a:cubicBezTo>
                <a:cubicBezTo>
                  <a:pt x="3156902" y="2612022"/>
                  <a:pt x="3055732" y="2651575"/>
                  <a:pt x="2932387" y="2673026"/>
                </a:cubicBezTo>
                <a:cubicBezTo>
                  <a:pt x="2870042" y="2683869"/>
                  <a:pt x="2806262" y="2683536"/>
                  <a:pt x="2743200" y="2688791"/>
                </a:cubicBezTo>
                <a:cubicBezTo>
                  <a:pt x="2617076" y="2673026"/>
                  <a:pt x="2488738" y="2669817"/>
                  <a:pt x="2364828" y="2641495"/>
                </a:cubicBezTo>
                <a:cubicBezTo>
                  <a:pt x="2244309" y="2613948"/>
                  <a:pt x="2119990" y="2518469"/>
                  <a:pt x="2033752" y="2436543"/>
                </a:cubicBezTo>
                <a:cubicBezTo>
                  <a:pt x="1885161" y="2295381"/>
                  <a:pt x="1852329" y="2235587"/>
                  <a:pt x="1749973" y="2058170"/>
                </a:cubicBezTo>
                <a:cubicBezTo>
                  <a:pt x="1711199" y="1990961"/>
                  <a:pt x="1673091" y="1923217"/>
                  <a:pt x="1639614" y="1853219"/>
                </a:cubicBezTo>
                <a:cubicBezTo>
                  <a:pt x="1615194" y="1802158"/>
                  <a:pt x="1599238" y="1747418"/>
                  <a:pt x="1576552" y="1695563"/>
                </a:cubicBezTo>
                <a:cubicBezTo>
                  <a:pt x="1499929" y="1520423"/>
                  <a:pt x="1550726" y="1665377"/>
                  <a:pt x="1513490" y="1553674"/>
                </a:cubicBezTo>
                <a:cubicBezTo>
                  <a:pt x="1529256" y="1548419"/>
                  <a:pt x="1544168" y="1537908"/>
                  <a:pt x="1560787" y="1537908"/>
                </a:cubicBezTo>
                <a:cubicBezTo>
                  <a:pt x="1582455" y="1537908"/>
                  <a:pt x="1603095" y="1547448"/>
                  <a:pt x="1623849" y="1553674"/>
                </a:cubicBezTo>
                <a:cubicBezTo>
                  <a:pt x="1726812" y="1584563"/>
                  <a:pt x="1730152" y="1586612"/>
                  <a:pt x="1828800" y="1648267"/>
                </a:cubicBezTo>
                <a:cubicBezTo>
                  <a:pt x="1890675" y="1686939"/>
                  <a:pt x="2039613" y="1787402"/>
                  <a:pt x="2096814" y="1837453"/>
                </a:cubicBezTo>
                <a:cubicBezTo>
                  <a:pt x="2141559" y="1876605"/>
                  <a:pt x="2183999" y="1918647"/>
                  <a:pt x="2222938" y="1963577"/>
                </a:cubicBezTo>
                <a:cubicBezTo>
                  <a:pt x="2298207" y="2050426"/>
                  <a:pt x="2313655" y="2097715"/>
                  <a:pt x="2364828" y="2200060"/>
                </a:cubicBezTo>
                <a:cubicBezTo>
                  <a:pt x="2370083" y="2231591"/>
                  <a:pt x="2380594" y="2262687"/>
                  <a:pt x="2380594" y="2294653"/>
                </a:cubicBezTo>
                <a:cubicBezTo>
                  <a:pt x="2380594" y="2326619"/>
                  <a:pt x="2379124" y="2360655"/>
                  <a:pt x="2364828" y="2389246"/>
                </a:cubicBezTo>
                <a:cubicBezTo>
                  <a:pt x="2335498" y="2447905"/>
                  <a:pt x="2258793" y="2473795"/>
                  <a:pt x="2207173" y="2499605"/>
                </a:cubicBezTo>
                <a:cubicBezTo>
                  <a:pt x="2086304" y="2489095"/>
                  <a:pt x="1963813" y="2490433"/>
                  <a:pt x="1844566" y="2468074"/>
                </a:cubicBezTo>
                <a:cubicBezTo>
                  <a:pt x="1769330" y="2453967"/>
                  <a:pt x="1615490" y="2354602"/>
                  <a:pt x="1560787" y="2310419"/>
                </a:cubicBezTo>
                <a:cubicBezTo>
                  <a:pt x="1468101" y="2235557"/>
                  <a:pt x="1382437" y="2152392"/>
                  <a:pt x="1292773" y="2073936"/>
                </a:cubicBezTo>
                <a:cubicBezTo>
                  <a:pt x="1256310" y="2042031"/>
                  <a:pt x="1222727" y="2006218"/>
                  <a:pt x="1182414" y="1979343"/>
                </a:cubicBezTo>
                <a:lnTo>
                  <a:pt x="1087821" y="1916281"/>
                </a:lnTo>
                <a:cubicBezTo>
                  <a:pt x="1051035" y="1932046"/>
                  <a:pt x="1005763" y="1935277"/>
                  <a:pt x="977463" y="1963577"/>
                </a:cubicBezTo>
                <a:cubicBezTo>
                  <a:pt x="939947" y="2001093"/>
                  <a:pt x="932207" y="2195412"/>
                  <a:pt x="930166" y="2215826"/>
                </a:cubicBezTo>
                <a:cubicBezTo>
                  <a:pt x="935421" y="2415522"/>
                  <a:pt x="938103" y="2615303"/>
                  <a:pt x="945931" y="2814915"/>
                </a:cubicBezTo>
                <a:cubicBezTo>
                  <a:pt x="949637" y="2909426"/>
                  <a:pt x="985959" y="3284294"/>
                  <a:pt x="993228" y="3335177"/>
                </a:cubicBezTo>
                <a:cubicBezTo>
                  <a:pt x="1003738" y="3408750"/>
                  <a:pt x="997157" y="3486891"/>
                  <a:pt x="1024759" y="3555895"/>
                </a:cubicBezTo>
                <a:cubicBezTo>
                  <a:pt x="1035269" y="3582171"/>
                  <a:pt x="1043634" y="3609410"/>
                  <a:pt x="1056290" y="3634722"/>
                </a:cubicBezTo>
                <a:cubicBezTo>
                  <a:pt x="1069994" y="3662130"/>
                  <a:pt x="1086589" y="3688054"/>
                  <a:pt x="1103587" y="3713550"/>
                </a:cubicBezTo>
                <a:cubicBezTo>
                  <a:pt x="1137837" y="3764925"/>
                  <a:pt x="1167243" y="3798161"/>
                  <a:pt x="1213945" y="3839674"/>
                </a:cubicBezTo>
                <a:cubicBezTo>
                  <a:pt x="1239095" y="3862030"/>
                  <a:pt x="1264384" y="3884670"/>
                  <a:pt x="1292773" y="3902736"/>
                </a:cubicBezTo>
                <a:cubicBezTo>
                  <a:pt x="1322514" y="3921662"/>
                  <a:pt x="1353922" y="3938884"/>
                  <a:pt x="1387366" y="3950032"/>
                </a:cubicBezTo>
                <a:cubicBezTo>
                  <a:pt x="1403779" y="3955503"/>
                  <a:pt x="1583807" y="3980347"/>
                  <a:pt x="1592318" y="3981563"/>
                </a:cubicBezTo>
                <a:cubicBezTo>
                  <a:pt x="1623849" y="3976308"/>
                  <a:pt x="1656359" y="3975199"/>
                  <a:pt x="1686911" y="3965798"/>
                </a:cubicBezTo>
                <a:cubicBezTo>
                  <a:pt x="1783207" y="3936168"/>
                  <a:pt x="1810265" y="3909837"/>
                  <a:pt x="1891863" y="3855439"/>
                </a:cubicBezTo>
                <a:cubicBezTo>
                  <a:pt x="1912884" y="3823908"/>
                  <a:pt x="1936959" y="3794212"/>
                  <a:pt x="1954925" y="3760846"/>
                </a:cubicBezTo>
                <a:cubicBezTo>
                  <a:pt x="1999345" y="3678351"/>
                  <a:pt x="2014112" y="3616016"/>
                  <a:pt x="2033752" y="3524363"/>
                </a:cubicBezTo>
                <a:cubicBezTo>
                  <a:pt x="2040450" y="3493107"/>
                  <a:pt x="2044263" y="3461301"/>
                  <a:pt x="2049518" y="3429770"/>
                </a:cubicBezTo>
                <a:cubicBezTo>
                  <a:pt x="2044263" y="3387729"/>
                  <a:pt x="2058049" y="3338356"/>
                  <a:pt x="2033752" y="3303646"/>
                </a:cubicBezTo>
                <a:cubicBezTo>
                  <a:pt x="1993987" y="3246839"/>
                  <a:pt x="1851009" y="3283134"/>
                  <a:pt x="1813035" y="3287881"/>
                </a:cubicBezTo>
                <a:cubicBezTo>
                  <a:pt x="1786759" y="3303646"/>
                  <a:pt x="1759310" y="3317605"/>
                  <a:pt x="1734207" y="3335177"/>
                </a:cubicBezTo>
                <a:cubicBezTo>
                  <a:pt x="1672179" y="3378596"/>
                  <a:pt x="1633325" y="3412627"/>
                  <a:pt x="1592318" y="3477067"/>
                </a:cubicBezTo>
                <a:cubicBezTo>
                  <a:pt x="1573392" y="3506808"/>
                  <a:pt x="1560787" y="3540129"/>
                  <a:pt x="1545021" y="3571660"/>
                </a:cubicBezTo>
                <a:cubicBezTo>
                  <a:pt x="1539766" y="3608446"/>
                  <a:pt x="1529256" y="3644859"/>
                  <a:pt x="1529256" y="3682019"/>
                </a:cubicBezTo>
                <a:cubicBezTo>
                  <a:pt x="1529256" y="3842328"/>
                  <a:pt x="1532237" y="3859697"/>
                  <a:pt x="1576552" y="3981563"/>
                </a:cubicBezTo>
                <a:cubicBezTo>
                  <a:pt x="1586223" y="4008159"/>
                  <a:pt x="1592385" y="4036844"/>
                  <a:pt x="1608083" y="4060391"/>
                </a:cubicBezTo>
                <a:cubicBezTo>
                  <a:pt x="1624573" y="4085126"/>
                  <a:pt x="1648773" y="4103877"/>
                  <a:pt x="1671145" y="4123453"/>
                </a:cubicBezTo>
                <a:cubicBezTo>
                  <a:pt x="1690920" y="4140756"/>
                  <a:pt x="1710196" y="4160078"/>
                  <a:pt x="1734207" y="4170750"/>
                </a:cubicBezTo>
                <a:cubicBezTo>
                  <a:pt x="1758694" y="4181633"/>
                  <a:pt x="1786759" y="4181260"/>
                  <a:pt x="1813035" y="4186515"/>
                </a:cubicBezTo>
                <a:cubicBezTo>
                  <a:pt x="1865587" y="4176005"/>
                  <a:pt x="1920931" y="4174888"/>
                  <a:pt x="1970690" y="4154984"/>
                </a:cubicBezTo>
                <a:cubicBezTo>
                  <a:pt x="2005417" y="4141093"/>
                  <a:pt x="2130308" y="4013642"/>
                  <a:pt x="2144111" y="3997329"/>
                </a:cubicBezTo>
                <a:cubicBezTo>
                  <a:pt x="2204149" y="3926375"/>
                  <a:pt x="2250663" y="3846664"/>
                  <a:pt x="2286000" y="3760846"/>
                </a:cubicBezTo>
                <a:cubicBezTo>
                  <a:pt x="2324821" y="3666568"/>
                  <a:pt x="2340486" y="3590202"/>
                  <a:pt x="2364828" y="3492832"/>
                </a:cubicBezTo>
                <a:cubicBezTo>
                  <a:pt x="2354318" y="3403494"/>
                  <a:pt x="2369164" y="3307313"/>
                  <a:pt x="2333297" y="3224819"/>
                </a:cubicBezTo>
                <a:cubicBezTo>
                  <a:pt x="2294650" y="3135932"/>
                  <a:pt x="2203168" y="3129425"/>
                  <a:pt x="2128345" y="3114460"/>
                </a:cubicBezTo>
                <a:cubicBezTo>
                  <a:pt x="2031273" y="3125246"/>
                  <a:pt x="1968277" y="3106647"/>
                  <a:pt x="1907628" y="3193288"/>
                </a:cubicBezTo>
                <a:cubicBezTo>
                  <a:pt x="1888568" y="3220516"/>
                  <a:pt x="1886607" y="3256350"/>
                  <a:pt x="1876097" y="3287881"/>
                </a:cubicBezTo>
                <a:cubicBezTo>
                  <a:pt x="1870842" y="3335177"/>
                  <a:pt x="1858746" y="3382209"/>
                  <a:pt x="1860331" y="3429770"/>
                </a:cubicBezTo>
                <a:cubicBezTo>
                  <a:pt x="1864024" y="3540567"/>
                  <a:pt x="1874211" y="3651402"/>
                  <a:pt x="1891863" y="3760846"/>
                </a:cubicBezTo>
                <a:cubicBezTo>
                  <a:pt x="1905115" y="3843008"/>
                  <a:pt x="1963021" y="3986347"/>
                  <a:pt x="2002221" y="4060391"/>
                </a:cubicBezTo>
                <a:cubicBezTo>
                  <a:pt x="2042398" y="4136280"/>
                  <a:pt x="2089725" y="4212729"/>
                  <a:pt x="2159876" y="4265343"/>
                </a:cubicBezTo>
                <a:cubicBezTo>
                  <a:pt x="2248230" y="4331608"/>
                  <a:pt x="2279362" y="4331013"/>
                  <a:pt x="2380594" y="4359936"/>
                </a:cubicBezTo>
                <a:cubicBezTo>
                  <a:pt x="2454166" y="4349426"/>
                  <a:pt x="2530490" y="4350939"/>
                  <a:pt x="2601311" y="4328405"/>
                </a:cubicBezTo>
                <a:cubicBezTo>
                  <a:pt x="2701049" y="4296670"/>
                  <a:pt x="2777898" y="4200462"/>
                  <a:pt x="2837794" y="4123453"/>
                </a:cubicBezTo>
                <a:cubicBezTo>
                  <a:pt x="2877177" y="4072818"/>
                  <a:pt x="2916588" y="4021642"/>
                  <a:pt x="2948152" y="3965798"/>
                </a:cubicBezTo>
                <a:cubicBezTo>
                  <a:pt x="3012425" y="3852084"/>
                  <a:pt x="3070347" y="3698303"/>
                  <a:pt x="3105807" y="3571660"/>
                </a:cubicBezTo>
                <a:cubicBezTo>
                  <a:pt x="3124712" y="3504144"/>
                  <a:pt x="3137338" y="3435025"/>
                  <a:pt x="3153104" y="3366708"/>
                </a:cubicBezTo>
                <a:cubicBezTo>
                  <a:pt x="3168490" y="3212843"/>
                  <a:pt x="3184708" y="3138489"/>
                  <a:pt x="3153104" y="2972570"/>
                </a:cubicBezTo>
                <a:cubicBezTo>
                  <a:pt x="3146508" y="2937940"/>
                  <a:pt x="3127829" y="2905505"/>
                  <a:pt x="3105807" y="2877977"/>
                </a:cubicBezTo>
                <a:cubicBezTo>
                  <a:pt x="3084786" y="2851701"/>
                  <a:pt x="3055834" y="2832227"/>
                  <a:pt x="3026980" y="2814915"/>
                </a:cubicBezTo>
                <a:cubicBezTo>
                  <a:pt x="2963232" y="2776666"/>
                  <a:pt x="2911064" y="2778086"/>
                  <a:pt x="2837794" y="2767619"/>
                </a:cubicBezTo>
                <a:cubicBezTo>
                  <a:pt x="2785242" y="2778129"/>
                  <a:pt x="2727325" y="2773742"/>
                  <a:pt x="2680138" y="2799150"/>
                </a:cubicBezTo>
                <a:cubicBezTo>
                  <a:pt x="2625320" y="2828667"/>
                  <a:pt x="2623112" y="2946082"/>
                  <a:pt x="2617076" y="2988336"/>
                </a:cubicBezTo>
                <a:cubicBezTo>
                  <a:pt x="2622331" y="3030377"/>
                  <a:pt x="2622059" y="3073486"/>
                  <a:pt x="2632842" y="3114460"/>
                </a:cubicBezTo>
                <a:cubicBezTo>
                  <a:pt x="2668028" y="3248166"/>
                  <a:pt x="2720380" y="3342642"/>
                  <a:pt x="2790497" y="3461301"/>
                </a:cubicBezTo>
                <a:cubicBezTo>
                  <a:pt x="2825355" y="3520291"/>
                  <a:pt x="2859744" y="3579907"/>
                  <a:pt x="2900856" y="3634722"/>
                </a:cubicBezTo>
                <a:cubicBezTo>
                  <a:pt x="2963621" y="3718409"/>
                  <a:pt x="3068051" y="3823180"/>
                  <a:pt x="3153104" y="3886970"/>
                </a:cubicBezTo>
                <a:cubicBezTo>
                  <a:pt x="3192766" y="3916716"/>
                  <a:pt x="3236018" y="3941492"/>
                  <a:pt x="3279228" y="3965798"/>
                </a:cubicBezTo>
                <a:cubicBezTo>
                  <a:pt x="3320195" y="3988842"/>
                  <a:pt x="3361710" y="4011403"/>
                  <a:pt x="3405352" y="4028860"/>
                </a:cubicBezTo>
                <a:cubicBezTo>
                  <a:pt x="3440874" y="4043069"/>
                  <a:pt x="3478925" y="4049881"/>
                  <a:pt x="3515711" y="4060391"/>
                </a:cubicBezTo>
                <a:cubicBezTo>
                  <a:pt x="3578773" y="4044626"/>
                  <a:pt x="3648242" y="4044963"/>
                  <a:pt x="3704897" y="4013095"/>
                </a:cubicBezTo>
                <a:cubicBezTo>
                  <a:pt x="3753670" y="3985660"/>
                  <a:pt x="3801092" y="3830147"/>
                  <a:pt x="3815256" y="3792377"/>
                </a:cubicBezTo>
                <a:cubicBezTo>
                  <a:pt x="3825766" y="3729315"/>
                  <a:pt x="3846787" y="3667123"/>
                  <a:pt x="3846787" y="3603191"/>
                </a:cubicBezTo>
                <a:cubicBezTo>
                  <a:pt x="3846787" y="3455671"/>
                  <a:pt x="3836118" y="3307794"/>
                  <a:pt x="3815256" y="3161757"/>
                </a:cubicBezTo>
                <a:cubicBezTo>
                  <a:pt x="3804803" y="3088587"/>
                  <a:pt x="3722468" y="2846794"/>
                  <a:pt x="3689131" y="2767619"/>
                </a:cubicBezTo>
                <a:cubicBezTo>
                  <a:pt x="3675173" y="2734470"/>
                  <a:pt x="3620251" y="2613985"/>
                  <a:pt x="3578773" y="2578432"/>
                </a:cubicBezTo>
                <a:cubicBezTo>
                  <a:pt x="3560929" y="2563137"/>
                  <a:pt x="3536732" y="2557411"/>
                  <a:pt x="3515711" y="2546901"/>
                </a:cubicBezTo>
                <a:cubicBezTo>
                  <a:pt x="3510456" y="2573177"/>
                  <a:pt x="3498274" y="2598985"/>
                  <a:pt x="3499945" y="2625729"/>
                </a:cubicBezTo>
                <a:cubicBezTo>
                  <a:pt x="3506519" y="2730914"/>
                  <a:pt x="3530208" y="2818449"/>
                  <a:pt x="3578773" y="2909508"/>
                </a:cubicBezTo>
                <a:cubicBezTo>
                  <a:pt x="3625711" y="2997517"/>
                  <a:pt x="3681595" y="3075392"/>
                  <a:pt x="3752194" y="3145991"/>
                </a:cubicBezTo>
                <a:cubicBezTo>
                  <a:pt x="3786453" y="3180250"/>
                  <a:pt x="3824455" y="3210650"/>
                  <a:pt x="3862552" y="3240584"/>
                </a:cubicBezTo>
                <a:cubicBezTo>
                  <a:pt x="3898099" y="3268514"/>
                  <a:pt x="3934146" y="3296153"/>
                  <a:pt x="3972911" y="3319412"/>
                </a:cubicBezTo>
                <a:cubicBezTo>
                  <a:pt x="4013216" y="3343595"/>
                  <a:pt x="4056441" y="3362597"/>
                  <a:pt x="4099035" y="3382474"/>
                </a:cubicBezTo>
                <a:cubicBezTo>
                  <a:pt x="4199679" y="3429441"/>
                  <a:pt x="4204863" y="3428260"/>
                  <a:pt x="4303987" y="3461301"/>
                </a:cubicBezTo>
                <a:cubicBezTo>
                  <a:pt x="4367049" y="3445536"/>
                  <a:pt x="4436735" y="3446255"/>
                  <a:pt x="4493173" y="3414005"/>
                </a:cubicBezTo>
                <a:cubicBezTo>
                  <a:pt x="4524905" y="3395872"/>
                  <a:pt x="4538558" y="3238194"/>
                  <a:pt x="4540469" y="3224819"/>
                </a:cubicBezTo>
                <a:cubicBezTo>
                  <a:pt x="4529959" y="3056653"/>
                  <a:pt x="4524544" y="2888091"/>
                  <a:pt x="4508938" y="2720322"/>
                </a:cubicBezTo>
                <a:cubicBezTo>
                  <a:pt x="4503496" y="2661820"/>
                  <a:pt x="4485716" y="2605065"/>
                  <a:pt x="4477407" y="2546901"/>
                </a:cubicBezTo>
                <a:cubicBezTo>
                  <a:pt x="4401636" y="2016495"/>
                  <a:pt x="4504719" y="2647700"/>
                  <a:pt x="4445876" y="2294653"/>
                </a:cubicBezTo>
                <a:cubicBezTo>
                  <a:pt x="4451131" y="2257867"/>
                  <a:pt x="4429778" y="2203413"/>
                  <a:pt x="4461642" y="2184295"/>
                </a:cubicBezTo>
                <a:cubicBezTo>
                  <a:pt x="4502448" y="2159811"/>
                  <a:pt x="4558386" y="2185012"/>
                  <a:pt x="4603531" y="2200060"/>
                </a:cubicBezTo>
                <a:cubicBezTo>
                  <a:pt x="4630556" y="2209068"/>
                  <a:pt x="4822145" y="2355767"/>
                  <a:pt x="4824249" y="2357715"/>
                </a:cubicBezTo>
                <a:cubicBezTo>
                  <a:pt x="5030300" y="2548503"/>
                  <a:pt x="5256355" y="2782236"/>
                  <a:pt x="5407573" y="3019867"/>
                </a:cubicBezTo>
                <a:cubicBezTo>
                  <a:pt x="5444359" y="3077674"/>
                  <a:pt x="5485121" y="3133135"/>
                  <a:pt x="5517931" y="3193288"/>
                </a:cubicBezTo>
                <a:cubicBezTo>
                  <a:pt x="5548337" y="3249033"/>
                  <a:pt x="5570483" y="3308901"/>
                  <a:pt x="5596759" y="3366708"/>
                </a:cubicBezTo>
                <a:cubicBezTo>
                  <a:pt x="5607269" y="3414005"/>
                  <a:pt x="5628290" y="3460148"/>
                  <a:pt x="5628290" y="3508598"/>
                </a:cubicBezTo>
                <a:cubicBezTo>
                  <a:pt x="5628290" y="3593335"/>
                  <a:pt x="5622452" y="3680098"/>
                  <a:pt x="5596759" y="3760846"/>
                </a:cubicBezTo>
                <a:cubicBezTo>
                  <a:pt x="5584314" y="3799958"/>
                  <a:pt x="5545666" y="3825183"/>
                  <a:pt x="5517931" y="3855439"/>
                </a:cubicBezTo>
                <a:cubicBezTo>
                  <a:pt x="5487799" y="3888310"/>
                  <a:pt x="5459624" y="3924114"/>
                  <a:pt x="5423338" y="3950032"/>
                </a:cubicBezTo>
                <a:cubicBezTo>
                  <a:pt x="5327674" y="4018364"/>
                  <a:pt x="5267033" y="4019802"/>
                  <a:pt x="5155325" y="4044626"/>
                </a:cubicBezTo>
                <a:cubicBezTo>
                  <a:pt x="5044966" y="4039371"/>
                  <a:pt x="4932951" y="4048624"/>
                  <a:pt x="4824249" y="4028860"/>
                </a:cubicBezTo>
                <a:cubicBezTo>
                  <a:pt x="4735712" y="4012762"/>
                  <a:pt x="4514497" y="3887410"/>
                  <a:pt x="4445876" y="3839674"/>
                </a:cubicBezTo>
                <a:cubicBezTo>
                  <a:pt x="4338102" y="3764701"/>
                  <a:pt x="4190789" y="3631310"/>
                  <a:pt x="4114800" y="3524363"/>
                </a:cubicBezTo>
                <a:cubicBezTo>
                  <a:pt x="3943085" y="3282690"/>
                  <a:pt x="3857208" y="3154945"/>
                  <a:pt x="3767959" y="2909508"/>
                </a:cubicBezTo>
                <a:cubicBezTo>
                  <a:pt x="3749209" y="2857946"/>
                  <a:pt x="3733970" y="2805080"/>
                  <a:pt x="3720663" y="2751853"/>
                </a:cubicBezTo>
                <a:cubicBezTo>
                  <a:pt x="3712910" y="2720841"/>
                  <a:pt x="3710152" y="2688791"/>
                  <a:pt x="3704897" y="2657260"/>
                </a:cubicBezTo>
                <a:cubicBezTo>
                  <a:pt x="3710152" y="2630984"/>
                  <a:pt x="3705088" y="2600237"/>
                  <a:pt x="3720663" y="2578432"/>
                </a:cubicBezTo>
                <a:cubicBezTo>
                  <a:pt x="3734323" y="2559308"/>
                  <a:pt x="3760223" y="2546901"/>
                  <a:pt x="3783725" y="2546901"/>
                </a:cubicBezTo>
                <a:cubicBezTo>
                  <a:pt x="3931245" y="2546901"/>
                  <a:pt x="4078014" y="2567922"/>
                  <a:pt x="4225159" y="2578432"/>
                </a:cubicBezTo>
                <a:cubicBezTo>
                  <a:pt x="4293476" y="2594198"/>
                  <a:pt x="4363596" y="2603557"/>
                  <a:pt x="4430111" y="2625729"/>
                </a:cubicBezTo>
                <a:cubicBezTo>
                  <a:pt x="4673520" y="2706865"/>
                  <a:pt x="4814030" y="2758334"/>
                  <a:pt x="5013435" y="2877977"/>
                </a:cubicBezTo>
                <a:cubicBezTo>
                  <a:pt x="5116593" y="2939872"/>
                  <a:pt x="5185705" y="2980188"/>
                  <a:pt x="5249918" y="3082929"/>
                </a:cubicBezTo>
                <a:cubicBezTo>
                  <a:pt x="5308734" y="3177035"/>
                  <a:pt x="5318718" y="3247771"/>
                  <a:pt x="5344511" y="3350943"/>
                </a:cubicBezTo>
                <a:cubicBezTo>
                  <a:pt x="5328745" y="3445536"/>
                  <a:pt x="5333308" y="3545876"/>
                  <a:pt x="5297214" y="3634722"/>
                </a:cubicBezTo>
                <a:cubicBezTo>
                  <a:pt x="5249065" y="3753242"/>
                  <a:pt x="5145240" y="3872379"/>
                  <a:pt x="5029200" y="3934267"/>
                </a:cubicBezTo>
                <a:cubicBezTo>
                  <a:pt x="4955660" y="3973488"/>
                  <a:pt x="4856722" y="3993152"/>
                  <a:pt x="4776952" y="4013095"/>
                </a:cubicBezTo>
                <a:cubicBezTo>
                  <a:pt x="4698124" y="3997329"/>
                  <a:pt x="4614873" y="3996236"/>
                  <a:pt x="4540469" y="3965798"/>
                </a:cubicBezTo>
                <a:cubicBezTo>
                  <a:pt x="4495626" y="3947453"/>
                  <a:pt x="4461842" y="3907818"/>
                  <a:pt x="4430111" y="3871205"/>
                </a:cubicBezTo>
                <a:cubicBezTo>
                  <a:pt x="4347663" y="3776072"/>
                  <a:pt x="4297240" y="3657274"/>
                  <a:pt x="4256690" y="3540129"/>
                </a:cubicBezTo>
                <a:cubicBezTo>
                  <a:pt x="4231661" y="3467822"/>
                  <a:pt x="4214649" y="3392984"/>
                  <a:pt x="4193628" y="3319412"/>
                </a:cubicBezTo>
                <a:cubicBezTo>
                  <a:pt x="4154131" y="2983687"/>
                  <a:pt x="4126497" y="2903726"/>
                  <a:pt x="4209394" y="2499605"/>
                </a:cubicBezTo>
                <a:cubicBezTo>
                  <a:pt x="4216156" y="2466642"/>
                  <a:pt x="4257160" y="2449485"/>
                  <a:pt x="4288221" y="2436543"/>
                </a:cubicBezTo>
                <a:cubicBezTo>
                  <a:pt x="4322522" y="2422251"/>
                  <a:pt x="4361794" y="2426032"/>
                  <a:pt x="4398580" y="2420777"/>
                </a:cubicBezTo>
                <a:cubicBezTo>
                  <a:pt x="4503683" y="2436543"/>
                  <a:pt x="4610982" y="2441517"/>
                  <a:pt x="4713890" y="2468074"/>
                </a:cubicBezTo>
                <a:cubicBezTo>
                  <a:pt x="4775374" y="2483941"/>
                  <a:pt x="4831014" y="2517529"/>
                  <a:pt x="4887311" y="2546901"/>
                </a:cubicBezTo>
                <a:cubicBezTo>
                  <a:pt x="4952038" y="2580672"/>
                  <a:pt x="5016177" y="2616132"/>
                  <a:pt x="5076497" y="2657260"/>
                </a:cubicBezTo>
                <a:cubicBezTo>
                  <a:pt x="5181633" y="2728944"/>
                  <a:pt x="5285288" y="2821445"/>
                  <a:pt x="5360276" y="2925274"/>
                </a:cubicBezTo>
                <a:cubicBezTo>
                  <a:pt x="5436822" y="3031260"/>
                  <a:pt x="5446408" y="3089074"/>
                  <a:pt x="5486400" y="3209053"/>
                </a:cubicBezTo>
                <a:cubicBezTo>
                  <a:pt x="5481145" y="3287881"/>
                  <a:pt x="5489796" y="3368892"/>
                  <a:pt x="5470635" y="3445536"/>
                </a:cubicBezTo>
                <a:cubicBezTo>
                  <a:pt x="5462474" y="3478181"/>
                  <a:pt x="5431367" y="3500569"/>
                  <a:pt x="5407573" y="3524363"/>
                </a:cubicBezTo>
                <a:cubicBezTo>
                  <a:pt x="5328692" y="3603244"/>
                  <a:pt x="5338275" y="3585838"/>
                  <a:pt x="5234152" y="3603191"/>
                </a:cubicBezTo>
                <a:cubicBezTo>
                  <a:pt x="5160580" y="3587426"/>
                  <a:pt x="5083075" y="3584384"/>
                  <a:pt x="5013435" y="3555895"/>
                </a:cubicBezTo>
                <a:cubicBezTo>
                  <a:pt x="4905941" y="3511920"/>
                  <a:pt x="4847123" y="3413383"/>
                  <a:pt x="4792718" y="3319412"/>
                </a:cubicBezTo>
                <a:cubicBezTo>
                  <a:pt x="4701767" y="3162316"/>
                  <a:pt x="4707029" y="3139457"/>
                  <a:pt x="4650828" y="2956805"/>
                </a:cubicBezTo>
                <a:cubicBezTo>
                  <a:pt x="4631749" y="2670606"/>
                  <a:pt x="4612180" y="2628885"/>
                  <a:pt x="4698125" y="2294653"/>
                </a:cubicBezTo>
                <a:cubicBezTo>
                  <a:pt x="4718591" y="2215064"/>
                  <a:pt x="4811674" y="2119956"/>
                  <a:pt x="4887311" y="2089701"/>
                </a:cubicBezTo>
                <a:cubicBezTo>
                  <a:pt x="4926649" y="2073966"/>
                  <a:pt x="4971394" y="2079191"/>
                  <a:pt x="5013435" y="2073936"/>
                </a:cubicBezTo>
                <a:cubicBezTo>
                  <a:pt x="5065987" y="2079191"/>
                  <a:pt x="5120249" y="2075402"/>
                  <a:pt x="5171090" y="2089701"/>
                </a:cubicBezTo>
                <a:cubicBezTo>
                  <a:pt x="5289516" y="2123008"/>
                  <a:pt x="5409932" y="2156918"/>
                  <a:pt x="5517931" y="2215826"/>
                </a:cubicBezTo>
                <a:cubicBezTo>
                  <a:pt x="5662335" y="2294592"/>
                  <a:pt x="5720537" y="2318001"/>
                  <a:pt x="5849007" y="2420777"/>
                </a:cubicBezTo>
                <a:cubicBezTo>
                  <a:pt x="5966267" y="2514584"/>
                  <a:pt x="6037947" y="2590749"/>
                  <a:pt x="6132787" y="2704557"/>
                </a:cubicBezTo>
                <a:cubicBezTo>
                  <a:pt x="6171145" y="2750587"/>
                  <a:pt x="6209909" y="2796591"/>
                  <a:pt x="6243145" y="2846446"/>
                </a:cubicBezTo>
                <a:cubicBezTo>
                  <a:pt x="6312363" y="2950274"/>
                  <a:pt x="6329046" y="3001834"/>
                  <a:pt x="6369269" y="3114460"/>
                </a:cubicBezTo>
                <a:cubicBezTo>
                  <a:pt x="6380448" y="3145760"/>
                  <a:pt x="6392739" y="3176809"/>
                  <a:pt x="6400800" y="3209053"/>
                </a:cubicBezTo>
                <a:cubicBezTo>
                  <a:pt x="6408553" y="3240065"/>
                  <a:pt x="6410848" y="3272196"/>
                  <a:pt x="6416566" y="3303646"/>
                </a:cubicBezTo>
                <a:cubicBezTo>
                  <a:pt x="6421359" y="3330010"/>
                  <a:pt x="6425832" y="3356478"/>
                  <a:pt x="6432331" y="3382474"/>
                </a:cubicBezTo>
                <a:cubicBezTo>
                  <a:pt x="6439978" y="3413061"/>
                  <a:pt x="6454969" y="3455490"/>
                  <a:pt x="6479628" y="3477067"/>
                </a:cubicBezTo>
                <a:cubicBezTo>
                  <a:pt x="6508147" y="3502021"/>
                  <a:pt x="6542690" y="3519108"/>
                  <a:pt x="6574221" y="3540129"/>
                </a:cubicBezTo>
                <a:cubicBezTo>
                  <a:pt x="6626773" y="3534874"/>
                  <a:pt x="6680172" y="3535135"/>
                  <a:pt x="6731876" y="3524363"/>
                </a:cubicBezTo>
                <a:cubicBezTo>
                  <a:pt x="6940854" y="3480826"/>
                  <a:pt x="6996062" y="3436301"/>
                  <a:pt x="7204842" y="3366708"/>
                </a:cubicBezTo>
                <a:cubicBezTo>
                  <a:pt x="7252138" y="3350943"/>
                  <a:pt x="7300631" y="3338394"/>
                  <a:pt x="7346731" y="3319412"/>
                </a:cubicBezTo>
                <a:cubicBezTo>
                  <a:pt x="7390195" y="3301515"/>
                  <a:pt x="7431315" y="3278343"/>
                  <a:pt x="7472856" y="3256350"/>
                </a:cubicBezTo>
                <a:cubicBezTo>
                  <a:pt x="7569360" y="3205260"/>
                  <a:pt x="7660162" y="3158255"/>
                  <a:pt x="7740869" y="3082929"/>
                </a:cubicBezTo>
                <a:cubicBezTo>
                  <a:pt x="7831781" y="2998078"/>
                  <a:pt x="7888095" y="2908830"/>
                  <a:pt x="7945821" y="2799150"/>
                </a:cubicBezTo>
                <a:cubicBezTo>
                  <a:pt x="7969927" y="2753349"/>
                  <a:pt x="7992516" y="2706362"/>
                  <a:pt x="8008883" y="2657260"/>
                </a:cubicBezTo>
                <a:cubicBezTo>
                  <a:pt x="8024204" y="2611296"/>
                  <a:pt x="8029904" y="2562667"/>
                  <a:pt x="8040414" y="2515370"/>
                </a:cubicBezTo>
                <a:cubicBezTo>
                  <a:pt x="8029904" y="2441798"/>
                  <a:pt x="8035820" y="2363919"/>
                  <a:pt x="8008883" y="2294653"/>
                </a:cubicBezTo>
                <a:cubicBezTo>
                  <a:pt x="7996687" y="2263292"/>
                  <a:pt x="7958910" y="2248903"/>
                  <a:pt x="7930056" y="2231591"/>
                </a:cubicBezTo>
                <a:cubicBezTo>
                  <a:pt x="7866308" y="2193342"/>
                  <a:pt x="7814139" y="2194762"/>
                  <a:pt x="7740869" y="2184295"/>
                </a:cubicBezTo>
                <a:cubicBezTo>
                  <a:pt x="7667297" y="2200060"/>
                  <a:pt x="7592221" y="2209970"/>
                  <a:pt x="7520152" y="2231591"/>
                </a:cubicBezTo>
                <a:cubicBezTo>
                  <a:pt x="7445558" y="2253969"/>
                  <a:pt x="7386616" y="2306703"/>
                  <a:pt x="7330966" y="2357715"/>
                </a:cubicBezTo>
                <a:cubicBezTo>
                  <a:pt x="7298095" y="2387847"/>
                  <a:pt x="7264920" y="2418052"/>
                  <a:pt x="7236373" y="2452308"/>
                </a:cubicBezTo>
                <a:cubicBezTo>
                  <a:pt x="7212113" y="2481420"/>
                  <a:pt x="7193172" y="2514627"/>
                  <a:pt x="7173311" y="2546901"/>
                </a:cubicBezTo>
                <a:cubicBezTo>
                  <a:pt x="7115724" y="2640480"/>
                  <a:pt x="7097251" y="2683255"/>
                  <a:pt x="7047187" y="2783384"/>
                </a:cubicBezTo>
                <a:cubicBezTo>
                  <a:pt x="7036677" y="2830681"/>
                  <a:pt x="7026753" y="2878112"/>
                  <a:pt x="7015656" y="2925274"/>
                </a:cubicBezTo>
                <a:cubicBezTo>
                  <a:pt x="7005731" y="2967457"/>
                  <a:pt x="6985857" y="3008097"/>
                  <a:pt x="6984125" y="3051398"/>
                </a:cubicBezTo>
                <a:cubicBezTo>
                  <a:pt x="6980548" y="3140819"/>
                  <a:pt x="6985751" y="3231044"/>
                  <a:pt x="6999890" y="3319412"/>
                </a:cubicBezTo>
                <a:cubicBezTo>
                  <a:pt x="7012648" y="3399151"/>
                  <a:pt x="7080747" y="3509933"/>
                  <a:pt x="7126014" y="3571660"/>
                </a:cubicBezTo>
                <a:cubicBezTo>
                  <a:pt x="7187931" y="3656092"/>
                  <a:pt x="7263737" y="3728912"/>
                  <a:pt x="7346731" y="3792377"/>
                </a:cubicBezTo>
                <a:cubicBezTo>
                  <a:pt x="7391885" y="3826906"/>
                  <a:pt x="7440118" y="3857329"/>
                  <a:pt x="7488621" y="3886970"/>
                </a:cubicBezTo>
                <a:cubicBezTo>
                  <a:pt x="7577519" y="3941297"/>
                  <a:pt x="7687468" y="4000089"/>
                  <a:pt x="7788166" y="4028860"/>
                </a:cubicBezTo>
                <a:cubicBezTo>
                  <a:pt x="7844660" y="4045001"/>
                  <a:pt x="7903780" y="4049881"/>
                  <a:pt x="7961587" y="4060391"/>
                </a:cubicBezTo>
                <a:cubicBezTo>
                  <a:pt x="8124497" y="4044626"/>
                  <a:pt x="8288372" y="4036794"/>
                  <a:pt x="8450318" y="4013095"/>
                </a:cubicBezTo>
                <a:cubicBezTo>
                  <a:pt x="8504605" y="4005151"/>
                  <a:pt x="8557631" y="3987613"/>
                  <a:pt x="8607973" y="3965798"/>
                </a:cubicBezTo>
                <a:cubicBezTo>
                  <a:pt x="8650724" y="3947273"/>
                  <a:pt x="8993258" y="3781746"/>
                  <a:pt x="9080938" y="3713550"/>
                </a:cubicBezTo>
                <a:cubicBezTo>
                  <a:pt x="9149114" y="3660524"/>
                  <a:pt x="9271659" y="3517993"/>
                  <a:pt x="9317421" y="3445536"/>
                </a:cubicBezTo>
                <a:cubicBezTo>
                  <a:pt x="9396176" y="3320840"/>
                  <a:pt x="9402346" y="3267556"/>
                  <a:pt x="9443545" y="3130226"/>
                </a:cubicBezTo>
                <a:cubicBezTo>
                  <a:pt x="9458706" y="2993784"/>
                  <a:pt x="9477966" y="2896420"/>
                  <a:pt x="9443545" y="2751853"/>
                </a:cubicBezTo>
                <a:cubicBezTo>
                  <a:pt x="9432552" y="2705683"/>
                  <a:pt x="9353497" y="2626667"/>
                  <a:pt x="9317421" y="2594198"/>
                </a:cubicBezTo>
                <a:cubicBezTo>
                  <a:pt x="9286913" y="2566741"/>
                  <a:pt x="9257784" y="2536881"/>
                  <a:pt x="9222828" y="2515370"/>
                </a:cubicBezTo>
                <a:cubicBezTo>
                  <a:pt x="9188743" y="2494394"/>
                  <a:pt x="9150669" y="2480012"/>
                  <a:pt x="9112469" y="2468074"/>
                </a:cubicBezTo>
                <a:cubicBezTo>
                  <a:pt x="9008555" y="2435601"/>
                  <a:pt x="8935807" y="2432679"/>
                  <a:pt x="8828690" y="2420777"/>
                </a:cubicBezTo>
                <a:cubicBezTo>
                  <a:pt x="8734097" y="2436543"/>
                  <a:pt x="8636568" y="2439872"/>
                  <a:pt x="8544911" y="2468074"/>
                </a:cubicBezTo>
                <a:cubicBezTo>
                  <a:pt x="8497526" y="2482654"/>
                  <a:pt x="8458766" y="2517583"/>
                  <a:pt x="8418787" y="2546901"/>
                </a:cubicBezTo>
                <a:cubicBezTo>
                  <a:pt x="8313485" y="2624122"/>
                  <a:pt x="8288736" y="2658673"/>
                  <a:pt x="8213835" y="2767619"/>
                </a:cubicBezTo>
                <a:cubicBezTo>
                  <a:pt x="8142042" y="2872044"/>
                  <a:pt x="8111140" y="2927279"/>
                  <a:pt x="8071945" y="3051398"/>
                </a:cubicBezTo>
                <a:cubicBezTo>
                  <a:pt x="8060175" y="3088669"/>
                  <a:pt x="8015198" y="3319369"/>
                  <a:pt x="8008883" y="3350943"/>
                </a:cubicBezTo>
                <a:cubicBezTo>
                  <a:pt x="8024649" y="3492833"/>
                  <a:pt x="8028182" y="3636622"/>
                  <a:pt x="8056180" y="3776612"/>
                </a:cubicBezTo>
                <a:cubicBezTo>
                  <a:pt x="8065398" y="3822703"/>
                  <a:pt x="8097123" y="3861262"/>
                  <a:pt x="8119242" y="3902736"/>
                </a:cubicBezTo>
                <a:cubicBezTo>
                  <a:pt x="8139180" y="3940120"/>
                  <a:pt x="8156471" y="3979513"/>
                  <a:pt x="8182304" y="4013095"/>
                </a:cubicBezTo>
                <a:cubicBezTo>
                  <a:pt x="8235364" y="4082074"/>
                  <a:pt x="8315124" y="4140144"/>
                  <a:pt x="8387256" y="4186515"/>
                </a:cubicBezTo>
                <a:cubicBezTo>
                  <a:pt x="8422895" y="4209426"/>
                  <a:pt x="8458276" y="4233842"/>
                  <a:pt x="8497614" y="4249577"/>
                </a:cubicBezTo>
                <a:cubicBezTo>
                  <a:pt x="8573625" y="4279982"/>
                  <a:pt x="8669920" y="4286881"/>
                  <a:pt x="8749863" y="4296874"/>
                </a:cubicBezTo>
                <a:cubicBezTo>
                  <a:pt x="8791904" y="4291619"/>
                  <a:pt x="8834883" y="4291384"/>
                  <a:pt x="8875987" y="4281108"/>
                </a:cubicBezTo>
                <a:cubicBezTo>
                  <a:pt x="8956151" y="4261067"/>
                  <a:pt x="9066040" y="4208294"/>
                  <a:pt x="9128235" y="4154984"/>
                </a:cubicBezTo>
                <a:cubicBezTo>
                  <a:pt x="9184991" y="4106336"/>
                  <a:pt x="9268883" y="3984048"/>
                  <a:pt x="9301656" y="3918501"/>
                </a:cubicBezTo>
                <a:cubicBezTo>
                  <a:pt x="9326968" y="3867877"/>
                  <a:pt x="9343697" y="3813398"/>
                  <a:pt x="9364718" y="3760846"/>
                </a:cubicBezTo>
                <a:cubicBezTo>
                  <a:pt x="9380626" y="3617671"/>
                  <a:pt x="9399669" y="3520492"/>
                  <a:pt x="9364718" y="3366708"/>
                </a:cubicBezTo>
                <a:cubicBezTo>
                  <a:pt x="9351234" y="3307377"/>
                  <a:pt x="9252413" y="3221195"/>
                  <a:pt x="9207063" y="3193288"/>
                </a:cubicBezTo>
                <a:cubicBezTo>
                  <a:pt x="9172978" y="3172312"/>
                  <a:pt x="9134525" y="3159083"/>
                  <a:pt x="9096704" y="3145991"/>
                </a:cubicBezTo>
                <a:cubicBezTo>
                  <a:pt x="8997756" y="3111740"/>
                  <a:pt x="8797159" y="3051398"/>
                  <a:pt x="8797159" y="3051398"/>
                </a:cubicBezTo>
                <a:cubicBezTo>
                  <a:pt x="8623738" y="3061908"/>
                  <a:pt x="8448272" y="3054366"/>
                  <a:pt x="8276897" y="3082929"/>
                </a:cubicBezTo>
                <a:cubicBezTo>
                  <a:pt x="8223528" y="3091824"/>
                  <a:pt x="8180025" y="3131745"/>
                  <a:pt x="8135007" y="3161757"/>
                </a:cubicBezTo>
                <a:cubicBezTo>
                  <a:pt x="8085152" y="3194993"/>
                  <a:pt x="8034098" y="3228403"/>
                  <a:pt x="7993118" y="3272115"/>
                </a:cubicBezTo>
                <a:cubicBezTo>
                  <a:pt x="7957403" y="3310211"/>
                  <a:pt x="7827641" y="3532144"/>
                  <a:pt x="7803931" y="3571660"/>
                </a:cubicBezTo>
                <a:cubicBezTo>
                  <a:pt x="7788166" y="3634722"/>
                  <a:pt x="7769893" y="3697210"/>
                  <a:pt x="7756635" y="3760846"/>
                </a:cubicBezTo>
                <a:cubicBezTo>
                  <a:pt x="7723511" y="3919840"/>
                  <a:pt x="7723674" y="3965758"/>
                  <a:pt x="7709338" y="4123453"/>
                </a:cubicBezTo>
                <a:cubicBezTo>
                  <a:pt x="7714593" y="4228556"/>
                  <a:pt x="7710725" y="4334515"/>
                  <a:pt x="7725104" y="4438763"/>
                </a:cubicBezTo>
                <a:cubicBezTo>
                  <a:pt x="7731916" y="4488150"/>
                  <a:pt x="7753418" y="4534553"/>
                  <a:pt x="7772400" y="4580653"/>
                </a:cubicBezTo>
                <a:cubicBezTo>
                  <a:pt x="7822612" y="4702596"/>
                  <a:pt x="7840455" y="4720068"/>
                  <a:pt x="7930056" y="4817136"/>
                </a:cubicBezTo>
                <a:cubicBezTo>
                  <a:pt x="7960302" y="4849902"/>
                  <a:pt x="7989586" y="4884179"/>
                  <a:pt x="8024649" y="4911729"/>
                </a:cubicBezTo>
                <a:cubicBezTo>
                  <a:pt x="8063632" y="4942359"/>
                  <a:pt x="8107563" y="4966251"/>
                  <a:pt x="8150773" y="4990557"/>
                </a:cubicBezTo>
                <a:cubicBezTo>
                  <a:pt x="8191740" y="5013601"/>
                  <a:pt x="8232886" y="5037115"/>
                  <a:pt x="8276897" y="5053619"/>
                </a:cubicBezTo>
                <a:cubicBezTo>
                  <a:pt x="8317473" y="5068835"/>
                  <a:pt x="8360980" y="5074640"/>
                  <a:pt x="8403021" y="5085150"/>
                </a:cubicBezTo>
                <a:cubicBezTo>
                  <a:pt x="8517878" y="5077493"/>
                  <a:pt x="8638809" y="5100050"/>
                  <a:pt x="8734097" y="5022088"/>
                </a:cubicBezTo>
                <a:cubicBezTo>
                  <a:pt x="8765864" y="4996097"/>
                  <a:pt x="8786649" y="4959026"/>
                  <a:pt x="8812925" y="4927495"/>
                </a:cubicBezTo>
                <a:cubicBezTo>
                  <a:pt x="8842830" y="4847747"/>
                  <a:pt x="8894633" y="4730149"/>
                  <a:pt x="8891752" y="4643715"/>
                </a:cubicBezTo>
                <a:cubicBezTo>
                  <a:pt x="8884791" y="4434893"/>
                  <a:pt x="8878538" y="4345984"/>
                  <a:pt x="8765628" y="4202281"/>
                </a:cubicBezTo>
                <a:cubicBezTo>
                  <a:pt x="8738078" y="4167218"/>
                  <a:pt x="8707698" y="4133070"/>
                  <a:pt x="8671035" y="4107688"/>
                </a:cubicBezTo>
                <a:cubicBezTo>
                  <a:pt x="8645433" y="4089963"/>
                  <a:pt x="8456764" y="4021425"/>
                  <a:pt x="8434552" y="4013095"/>
                </a:cubicBezTo>
                <a:cubicBezTo>
                  <a:pt x="8350469" y="4018350"/>
                  <a:pt x="8265404" y="4015010"/>
                  <a:pt x="8182304" y="4028860"/>
                </a:cubicBezTo>
                <a:cubicBezTo>
                  <a:pt x="8087380" y="4044681"/>
                  <a:pt x="8018687" y="4097732"/>
                  <a:pt x="7945821" y="4154984"/>
                </a:cubicBezTo>
                <a:cubicBezTo>
                  <a:pt x="7907724" y="4184917"/>
                  <a:pt x="7866994" y="4212791"/>
                  <a:pt x="7835463" y="4249577"/>
                </a:cubicBezTo>
                <a:cubicBezTo>
                  <a:pt x="7803199" y="4287219"/>
                  <a:pt x="7779832" y="4331885"/>
                  <a:pt x="7756635" y="4375701"/>
                </a:cubicBezTo>
                <a:cubicBezTo>
                  <a:pt x="7732418" y="4421444"/>
                  <a:pt x="7710671" y="4468739"/>
                  <a:pt x="7693573" y="4517591"/>
                </a:cubicBezTo>
                <a:cubicBezTo>
                  <a:pt x="7650039" y="4641974"/>
                  <a:pt x="7638146" y="4735728"/>
                  <a:pt x="7614745" y="4864432"/>
                </a:cubicBezTo>
                <a:cubicBezTo>
                  <a:pt x="7620000" y="5032598"/>
                  <a:pt x="7622508" y="5200872"/>
                  <a:pt x="7630511" y="5368929"/>
                </a:cubicBezTo>
                <a:cubicBezTo>
                  <a:pt x="7633023" y="5421683"/>
                  <a:pt x="7634819" y="5475028"/>
                  <a:pt x="7646276" y="5526584"/>
                </a:cubicBezTo>
                <a:cubicBezTo>
                  <a:pt x="7656016" y="5570415"/>
                  <a:pt x="7675576" y="5611572"/>
                  <a:pt x="7693573" y="5652708"/>
                </a:cubicBezTo>
                <a:cubicBezTo>
                  <a:pt x="7705454" y="5679865"/>
                  <a:pt x="7796528" y="5861388"/>
                  <a:pt x="7819697" y="5889191"/>
                </a:cubicBezTo>
                <a:cubicBezTo>
                  <a:pt x="7845973" y="5920722"/>
                  <a:pt x="7881757" y="5942994"/>
                  <a:pt x="7914290" y="5968019"/>
                </a:cubicBezTo>
                <a:cubicBezTo>
                  <a:pt x="7986308" y="6023417"/>
                  <a:pt x="8045874" y="6070374"/>
                  <a:pt x="8135007" y="6094143"/>
                </a:cubicBezTo>
                <a:cubicBezTo>
                  <a:pt x="8175945" y="6105060"/>
                  <a:pt x="8219090" y="6104653"/>
                  <a:pt x="8261131" y="6109908"/>
                </a:cubicBezTo>
                <a:cubicBezTo>
                  <a:pt x="8345214" y="6104653"/>
                  <a:pt x="8430904" y="6111325"/>
                  <a:pt x="8513380" y="6094143"/>
                </a:cubicBezTo>
                <a:cubicBezTo>
                  <a:pt x="8559396" y="6084556"/>
                  <a:pt x="8601600" y="6058877"/>
                  <a:pt x="8639504" y="6031081"/>
                </a:cubicBezTo>
                <a:cubicBezTo>
                  <a:pt x="8729990" y="5964724"/>
                  <a:pt x="8785055" y="5880647"/>
                  <a:pt x="8828690" y="5778832"/>
                </a:cubicBezTo>
                <a:cubicBezTo>
                  <a:pt x="8854875" y="5717733"/>
                  <a:pt x="8870731" y="5652708"/>
                  <a:pt x="8891752" y="5589646"/>
                </a:cubicBezTo>
                <a:cubicBezTo>
                  <a:pt x="8902263" y="5442498"/>
                  <a:pt x="8923284" y="5295360"/>
                  <a:pt x="8891752" y="5148212"/>
                </a:cubicBezTo>
                <a:cubicBezTo>
                  <a:pt x="8856348" y="4982992"/>
                  <a:pt x="8789403" y="4869412"/>
                  <a:pt x="8686800" y="4738308"/>
                </a:cubicBezTo>
                <a:cubicBezTo>
                  <a:pt x="8638652" y="4676785"/>
                  <a:pt x="8588097" y="4616151"/>
                  <a:pt x="8529145" y="4564888"/>
                </a:cubicBezTo>
                <a:cubicBezTo>
                  <a:pt x="8466444" y="4510365"/>
                  <a:pt x="8393739" y="4468470"/>
                  <a:pt x="8324194" y="4422998"/>
                </a:cubicBezTo>
                <a:cubicBezTo>
                  <a:pt x="8177783" y="4327268"/>
                  <a:pt x="8066534" y="4256284"/>
                  <a:pt x="7898525" y="4202281"/>
                </a:cubicBezTo>
                <a:cubicBezTo>
                  <a:pt x="7826892" y="4179256"/>
                  <a:pt x="7751380" y="4170750"/>
                  <a:pt x="7677807" y="4154984"/>
                </a:cubicBezTo>
                <a:cubicBezTo>
                  <a:pt x="7551683" y="4165494"/>
                  <a:pt x="7423396" y="4160993"/>
                  <a:pt x="7299435" y="4186515"/>
                </a:cubicBezTo>
                <a:cubicBezTo>
                  <a:pt x="7193709" y="4208282"/>
                  <a:pt x="7068805" y="4318245"/>
                  <a:pt x="6999890" y="4391467"/>
                </a:cubicBezTo>
                <a:cubicBezTo>
                  <a:pt x="6920493" y="4475826"/>
                  <a:pt x="6839772" y="4601097"/>
                  <a:pt x="6794938" y="4706777"/>
                </a:cubicBezTo>
                <a:cubicBezTo>
                  <a:pt x="6746892" y="4820028"/>
                  <a:pt x="6690821" y="4932583"/>
                  <a:pt x="6668814" y="5053619"/>
                </a:cubicBezTo>
                <a:lnTo>
                  <a:pt x="6637283" y="5227039"/>
                </a:lnTo>
                <a:cubicBezTo>
                  <a:pt x="6620585" y="5410724"/>
                  <a:pt x="6605822" y="5479745"/>
                  <a:pt x="6637283" y="5684239"/>
                </a:cubicBezTo>
                <a:cubicBezTo>
                  <a:pt x="6644110" y="5728617"/>
                  <a:pt x="6663451" y="5770745"/>
                  <a:pt x="6684580" y="5810363"/>
                </a:cubicBezTo>
                <a:cubicBezTo>
                  <a:pt x="6705854" y="5850251"/>
                  <a:pt x="6734206" y="5886212"/>
                  <a:pt x="6763407" y="5920722"/>
                </a:cubicBezTo>
                <a:cubicBezTo>
                  <a:pt x="6827900" y="5996942"/>
                  <a:pt x="6892628" y="6051086"/>
                  <a:pt x="6984125" y="6094143"/>
                </a:cubicBezTo>
                <a:cubicBezTo>
                  <a:pt x="7068163" y="6133690"/>
                  <a:pt x="7178237" y="6153044"/>
                  <a:pt x="7267904" y="6172970"/>
                </a:cubicBezTo>
                <a:cubicBezTo>
                  <a:pt x="7441230" y="6152579"/>
                  <a:pt x="7532867" y="6185471"/>
                  <a:pt x="7646276" y="6062612"/>
                </a:cubicBezTo>
                <a:cubicBezTo>
                  <a:pt x="7679903" y="6026183"/>
                  <a:pt x="7698828" y="5978529"/>
                  <a:pt x="7725104" y="5936488"/>
                </a:cubicBezTo>
                <a:cubicBezTo>
                  <a:pt x="7740869" y="5878681"/>
                  <a:pt x="7763289" y="5822288"/>
                  <a:pt x="7772400" y="5763067"/>
                </a:cubicBezTo>
                <a:cubicBezTo>
                  <a:pt x="7784413" y="5684983"/>
                  <a:pt x="7790713" y="5605546"/>
                  <a:pt x="7788166" y="5526584"/>
                </a:cubicBezTo>
                <a:cubicBezTo>
                  <a:pt x="7782617" y="5354558"/>
                  <a:pt x="7743540" y="5180943"/>
                  <a:pt x="7677807" y="5022088"/>
                </a:cubicBezTo>
                <a:cubicBezTo>
                  <a:pt x="7648140" y="4950392"/>
                  <a:pt x="7612298" y="4880453"/>
                  <a:pt x="7567449" y="4817136"/>
                </a:cubicBezTo>
                <a:cubicBezTo>
                  <a:pt x="7471208" y="4681266"/>
                  <a:pt x="7365756" y="4596213"/>
                  <a:pt x="7220607" y="4517591"/>
                </a:cubicBezTo>
                <a:cubicBezTo>
                  <a:pt x="7049157" y="4424722"/>
                  <a:pt x="7016444" y="4436459"/>
                  <a:pt x="6826469" y="4407232"/>
                </a:cubicBezTo>
                <a:cubicBezTo>
                  <a:pt x="6705600" y="4422998"/>
                  <a:pt x="6582324" y="4425811"/>
                  <a:pt x="6463863" y="4454529"/>
                </a:cubicBezTo>
                <a:cubicBezTo>
                  <a:pt x="6406762" y="4468372"/>
                  <a:pt x="6357689" y="4505042"/>
                  <a:pt x="6306207" y="4533357"/>
                </a:cubicBezTo>
                <a:cubicBezTo>
                  <a:pt x="6252508" y="4562892"/>
                  <a:pt x="6195336" y="4588363"/>
                  <a:pt x="6148552" y="4627950"/>
                </a:cubicBezTo>
                <a:cubicBezTo>
                  <a:pt x="5971000" y="4778186"/>
                  <a:pt x="5907342" y="4849237"/>
                  <a:pt x="5801711" y="5022088"/>
                </a:cubicBezTo>
                <a:cubicBezTo>
                  <a:pt x="5773498" y="5068255"/>
                  <a:pt x="5745921" y="5115022"/>
                  <a:pt x="5722883" y="5163977"/>
                </a:cubicBezTo>
                <a:cubicBezTo>
                  <a:pt x="5685222" y="5244007"/>
                  <a:pt x="5662492" y="5330192"/>
                  <a:pt x="5644056" y="5416226"/>
                </a:cubicBezTo>
                <a:cubicBezTo>
                  <a:pt x="5637358" y="5447482"/>
                  <a:pt x="5633545" y="5479288"/>
                  <a:pt x="5628290" y="5510819"/>
                </a:cubicBezTo>
                <a:cubicBezTo>
                  <a:pt x="5633465" y="5588447"/>
                  <a:pt x="5600759" y="5745653"/>
                  <a:pt x="5691352" y="5810363"/>
                </a:cubicBezTo>
                <a:cubicBezTo>
                  <a:pt x="5708984" y="5822957"/>
                  <a:pt x="5733393" y="5820874"/>
                  <a:pt x="5754414" y="5826129"/>
                </a:cubicBezTo>
                <a:cubicBezTo>
                  <a:pt x="5764924" y="5799853"/>
                  <a:pt x="5785945" y="5775601"/>
                  <a:pt x="5785945" y="5747301"/>
                </a:cubicBezTo>
                <a:cubicBezTo>
                  <a:pt x="5785945" y="5645447"/>
                  <a:pt x="5737370" y="5468328"/>
                  <a:pt x="5707118" y="5368929"/>
                </a:cubicBezTo>
                <a:cubicBezTo>
                  <a:pt x="5687764" y="5305336"/>
                  <a:pt x="5662728" y="5243540"/>
                  <a:pt x="5644056" y="5179743"/>
                </a:cubicBezTo>
                <a:cubicBezTo>
                  <a:pt x="5532184" y="4797516"/>
                  <a:pt x="5538889" y="4813362"/>
                  <a:pt x="5470635" y="4517591"/>
                </a:cubicBezTo>
                <a:cubicBezTo>
                  <a:pt x="5510715" y="4257070"/>
                  <a:pt x="5432587" y="4149590"/>
                  <a:pt x="5612525" y="4044626"/>
                </a:cubicBezTo>
                <a:cubicBezTo>
                  <a:pt x="5647095" y="4024460"/>
                  <a:pt x="5684212" y="4007641"/>
                  <a:pt x="5722883" y="3997329"/>
                </a:cubicBezTo>
                <a:cubicBezTo>
                  <a:pt x="5763821" y="3986412"/>
                  <a:pt x="5806966" y="3986818"/>
                  <a:pt x="5849007" y="3981563"/>
                </a:cubicBezTo>
                <a:cubicBezTo>
                  <a:pt x="5894303" y="3986596"/>
                  <a:pt x="6203741" y="4012684"/>
                  <a:pt x="6290442" y="4044626"/>
                </a:cubicBezTo>
                <a:cubicBezTo>
                  <a:pt x="6392672" y="4082290"/>
                  <a:pt x="6482981" y="4158337"/>
                  <a:pt x="6558456" y="4233812"/>
                </a:cubicBezTo>
                <a:cubicBezTo>
                  <a:pt x="6597957" y="4273313"/>
                  <a:pt x="6637827" y="4313455"/>
                  <a:pt x="6668814" y="4359936"/>
                </a:cubicBezTo>
                <a:cubicBezTo>
                  <a:pt x="6701405" y="4408823"/>
                  <a:pt x="6721366" y="4465039"/>
                  <a:pt x="6747642" y="4517591"/>
                </a:cubicBezTo>
                <a:cubicBezTo>
                  <a:pt x="6789162" y="4725191"/>
                  <a:pt x="6806083" y="4715066"/>
                  <a:pt x="6731876" y="4974791"/>
                </a:cubicBezTo>
                <a:cubicBezTo>
                  <a:pt x="6717012" y="5026815"/>
                  <a:pt x="6684251" y="5072479"/>
                  <a:pt x="6653049" y="5116681"/>
                </a:cubicBezTo>
                <a:cubicBezTo>
                  <a:pt x="6593087" y="5201627"/>
                  <a:pt x="6480150" y="5306284"/>
                  <a:pt x="6400800" y="5368929"/>
                </a:cubicBezTo>
                <a:cubicBezTo>
                  <a:pt x="6270776" y="5471579"/>
                  <a:pt x="6048091" y="5603245"/>
                  <a:pt x="5912069" y="5652708"/>
                </a:cubicBezTo>
                <a:cubicBezTo>
                  <a:pt x="5854262" y="5673729"/>
                  <a:pt x="5797992" y="5699586"/>
                  <a:pt x="5738649" y="5715770"/>
                </a:cubicBezTo>
                <a:cubicBezTo>
                  <a:pt x="5681965" y="5731229"/>
                  <a:pt x="5623035" y="5736791"/>
                  <a:pt x="5565228" y="5747301"/>
                </a:cubicBezTo>
                <a:cubicBezTo>
                  <a:pt x="5439104" y="5742046"/>
                  <a:pt x="5312273" y="5745869"/>
                  <a:pt x="5186856" y="5731536"/>
                </a:cubicBezTo>
                <a:cubicBezTo>
                  <a:pt x="5127325" y="5724732"/>
                  <a:pt x="5070028" y="5703923"/>
                  <a:pt x="5013435" y="5684239"/>
                </a:cubicBezTo>
                <a:cubicBezTo>
                  <a:pt x="4948910" y="5661795"/>
                  <a:pt x="4884224" y="5638126"/>
                  <a:pt x="4824249" y="5605412"/>
                </a:cubicBezTo>
                <a:cubicBezTo>
                  <a:pt x="4767934" y="5574695"/>
                  <a:pt x="4715471" y="5536598"/>
                  <a:pt x="4666594" y="5495053"/>
                </a:cubicBezTo>
                <a:cubicBezTo>
                  <a:pt x="4609967" y="5446920"/>
                  <a:pt x="4556000" y="5394918"/>
                  <a:pt x="4508938" y="5337398"/>
                </a:cubicBezTo>
                <a:cubicBezTo>
                  <a:pt x="4418563" y="5226941"/>
                  <a:pt x="4337649" y="5076716"/>
                  <a:pt x="4288221" y="4943260"/>
                </a:cubicBezTo>
                <a:cubicBezTo>
                  <a:pt x="4261646" y="4871507"/>
                  <a:pt x="4246180" y="4796115"/>
                  <a:pt x="4225159" y="4722543"/>
                </a:cubicBezTo>
                <a:cubicBezTo>
                  <a:pt x="4210710" y="4534693"/>
                  <a:pt x="4178579" y="4448079"/>
                  <a:pt x="4288221" y="4265343"/>
                </a:cubicBezTo>
                <a:cubicBezTo>
                  <a:pt x="4325071" y="4203927"/>
                  <a:pt x="4489385" y="4182102"/>
                  <a:pt x="4540469" y="4170750"/>
                </a:cubicBezTo>
                <a:cubicBezTo>
                  <a:pt x="4656083" y="4186515"/>
                  <a:pt x="4773912" y="4190555"/>
                  <a:pt x="4887311" y="4218046"/>
                </a:cubicBezTo>
                <a:cubicBezTo>
                  <a:pt x="4949022" y="4233006"/>
                  <a:pt x="5003936" y="4268477"/>
                  <a:pt x="5060731" y="4296874"/>
                </a:cubicBezTo>
                <a:cubicBezTo>
                  <a:pt x="5185492" y="4359255"/>
                  <a:pt x="5274320" y="4406461"/>
                  <a:pt x="5376042" y="4501826"/>
                </a:cubicBezTo>
                <a:cubicBezTo>
                  <a:pt x="5474718" y="4594335"/>
                  <a:pt x="5496134" y="4643524"/>
                  <a:pt x="5565228" y="4754074"/>
                </a:cubicBezTo>
                <a:cubicBezTo>
                  <a:pt x="5589877" y="4840346"/>
                  <a:pt x="5612525" y="4898259"/>
                  <a:pt x="5612525" y="4990557"/>
                </a:cubicBezTo>
                <a:cubicBezTo>
                  <a:pt x="5612525" y="5027716"/>
                  <a:pt x="5607687" y="5065399"/>
                  <a:pt x="5596759" y="5100915"/>
                </a:cubicBezTo>
                <a:cubicBezTo>
                  <a:pt x="5578954" y="5158783"/>
                  <a:pt x="5528971" y="5231765"/>
                  <a:pt x="5486400" y="5274336"/>
                </a:cubicBezTo>
                <a:cubicBezTo>
                  <a:pt x="5457377" y="5303358"/>
                  <a:pt x="5427002" y="5332046"/>
                  <a:pt x="5391807" y="5353163"/>
                </a:cubicBezTo>
                <a:cubicBezTo>
                  <a:pt x="5177256" y="5481894"/>
                  <a:pt x="5222822" y="5435572"/>
                  <a:pt x="5044966" y="5510819"/>
                </a:cubicBezTo>
                <a:cubicBezTo>
                  <a:pt x="4949632" y="5551153"/>
                  <a:pt x="4843999" y="5574834"/>
                  <a:pt x="4761187" y="5636943"/>
                </a:cubicBezTo>
                <a:cubicBezTo>
                  <a:pt x="4719369" y="5668306"/>
                  <a:pt x="4561501" y="5782433"/>
                  <a:pt x="4524704" y="5826129"/>
                </a:cubicBezTo>
                <a:cubicBezTo>
                  <a:pt x="4413963" y="5957633"/>
                  <a:pt x="4398245" y="6000220"/>
                  <a:pt x="4335518" y="6125674"/>
                </a:cubicBezTo>
                <a:cubicBezTo>
                  <a:pt x="4340773" y="6188736"/>
                  <a:pt x="4333427" y="6254151"/>
                  <a:pt x="4351283" y="6314860"/>
                </a:cubicBezTo>
                <a:cubicBezTo>
                  <a:pt x="4364101" y="6358441"/>
                  <a:pt x="4459334" y="6434191"/>
                  <a:pt x="4493173" y="6456750"/>
                </a:cubicBezTo>
                <a:cubicBezTo>
                  <a:pt x="4528426" y="6480252"/>
                  <a:pt x="4564715" y="6502830"/>
                  <a:pt x="4603531" y="6519812"/>
                </a:cubicBezTo>
                <a:cubicBezTo>
                  <a:pt x="4693015" y="6558961"/>
                  <a:pt x="4807522" y="6584306"/>
                  <a:pt x="4903076" y="6598639"/>
                </a:cubicBezTo>
                <a:cubicBezTo>
                  <a:pt x="4955305" y="6606474"/>
                  <a:pt x="5008179" y="6609150"/>
                  <a:pt x="5060731" y="6614405"/>
                </a:cubicBezTo>
                <a:cubicBezTo>
                  <a:pt x="5368302" y="6592436"/>
                  <a:pt x="5423519" y="6661554"/>
                  <a:pt x="5596759" y="6519812"/>
                </a:cubicBezTo>
                <a:cubicBezTo>
                  <a:pt x="5625519" y="6496281"/>
                  <a:pt x="5649311" y="6467260"/>
                  <a:pt x="5675587" y="6440984"/>
                </a:cubicBezTo>
                <a:cubicBezTo>
                  <a:pt x="5699946" y="6343549"/>
                  <a:pt x="5722883" y="6275729"/>
                  <a:pt x="5722883" y="6172970"/>
                </a:cubicBezTo>
                <a:cubicBezTo>
                  <a:pt x="5722883" y="6014345"/>
                  <a:pt x="5704347" y="5973507"/>
                  <a:pt x="5644056" y="5826129"/>
                </a:cubicBezTo>
                <a:cubicBezTo>
                  <a:pt x="5594489" y="5704966"/>
                  <a:pt x="5553200" y="5612437"/>
                  <a:pt x="5470635" y="5510819"/>
                </a:cubicBezTo>
                <a:cubicBezTo>
                  <a:pt x="5437829" y="5470443"/>
                  <a:pt x="5402609" y="5430698"/>
                  <a:pt x="5360276" y="5400460"/>
                </a:cubicBezTo>
                <a:cubicBezTo>
                  <a:pt x="5311766" y="5365810"/>
                  <a:pt x="5195662" y="5337661"/>
                  <a:pt x="5139559" y="5321632"/>
                </a:cubicBezTo>
                <a:cubicBezTo>
                  <a:pt x="5060731" y="5326887"/>
                  <a:pt x="4980910" y="5323861"/>
                  <a:pt x="4903076" y="5337398"/>
                </a:cubicBezTo>
                <a:cubicBezTo>
                  <a:pt x="4858840" y="5345091"/>
                  <a:pt x="4817112" y="5364615"/>
                  <a:pt x="4776952" y="5384695"/>
                </a:cubicBezTo>
                <a:cubicBezTo>
                  <a:pt x="4671863" y="5437240"/>
                  <a:pt x="4617518" y="5484978"/>
                  <a:pt x="4540469" y="5573881"/>
                </a:cubicBezTo>
                <a:cubicBezTo>
                  <a:pt x="4464318" y="5661747"/>
                  <a:pt x="4418987" y="5738019"/>
                  <a:pt x="4367049" y="5841895"/>
                </a:cubicBezTo>
                <a:cubicBezTo>
                  <a:pt x="4343903" y="5888188"/>
                  <a:pt x="4322746" y="5935546"/>
                  <a:pt x="4303987" y="5983784"/>
                </a:cubicBezTo>
                <a:cubicBezTo>
                  <a:pt x="4285917" y="6030249"/>
                  <a:pt x="4272456" y="6078377"/>
                  <a:pt x="4256690" y="6125674"/>
                </a:cubicBezTo>
                <a:cubicBezTo>
                  <a:pt x="4232655" y="6341998"/>
                  <a:pt x="4223730" y="6337811"/>
                  <a:pt x="4272456" y="6630170"/>
                </a:cubicBezTo>
                <a:cubicBezTo>
                  <a:pt x="4279036" y="6669648"/>
                  <a:pt x="4298010" y="6706927"/>
                  <a:pt x="4319752" y="6740529"/>
                </a:cubicBezTo>
                <a:cubicBezTo>
                  <a:pt x="4356312" y="6797031"/>
                  <a:pt x="4404297" y="6845266"/>
                  <a:pt x="4445876" y="6898184"/>
                </a:cubicBezTo>
                <a:cubicBezTo>
                  <a:pt x="4462110" y="6918845"/>
                  <a:pt x="4474593" y="6942666"/>
                  <a:pt x="4493173" y="6961246"/>
                </a:cubicBezTo>
                <a:cubicBezTo>
                  <a:pt x="4508938" y="6977012"/>
                  <a:pt x="4559587" y="7020014"/>
                  <a:pt x="4540469" y="7008543"/>
                </a:cubicBezTo>
                <a:cubicBezTo>
                  <a:pt x="4475390" y="6969495"/>
                  <a:pt x="4429949" y="6943930"/>
                  <a:pt x="4367049" y="6898184"/>
                </a:cubicBezTo>
                <a:cubicBezTo>
                  <a:pt x="4282048" y="6836365"/>
                  <a:pt x="4208807" y="6756002"/>
                  <a:pt x="4114800" y="6708998"/>
                </a:cubicBezTo>
                <a:cubicBezTo>
                  <a:pt x="4062248" y="6682722"/>
                  <a:pt x="4007993" y="6659608"/>
                  <a:pt x="3957145" y="6630170"/>
                </a:cubicBezTo>
                <a:cubicBezTo>
                  <a:pt x="3907951" y="6601689"/>
                  <a:pt x="3864946" y="6563182"/>
                  <a:pt x="3815256" y="6535577"/>
                </a:cubicBezTo>
                <a:cubicBezTo>
                  <a:pt x="3770012" y="6510441"/>
                  <a:pt x="3721225" y="6492222"/>
                  <a:pt x="3673366" y="6472515"/>
                </a:cubicBezTo>
                <a:cubicBezTo>
                  <a:pt x="3558656" y="6425282"/>
                  <a:pt x="3550165" y="6426054"/>
                  <a:pt x="3436883" y="6393688"/>
                </a:cubicBezTo>
                <a:cubicBezTo>
                  <a:pt x="3352800" y="6414709"/>
                  <a:pt x="3265106" y="6424561"/>
                  <a:pt x="3184635" y="6456750"/>
                </a:cubicBezTo>
                <a:cubicBezTo>
                  <a:pt x="3127322" y="6479675"/>
                  <a:pt x="3098490" y="6570380"/>
                  <a:pt x="3074276" y="6614405"/>
                </a:cubicBezTo>
                <a:cubicBezTo>
                  <a:pt x="3033440" y="6688653"/>
                  <a:pt x="2995156" y="6764617"/>
                  <a:pt x="2948152" y="6835122"/>
                </a:cubicBezTo>
                <a:cubicBezTo>
                  <a:pt x="2927131" y="6866653"/>
                  <a:pt x="2911886" y="6902919"/>
                  <a:pt x="2885090" y="6929715"/>
                </a:cubicBezTo>
                <a:cubicBezTo>
                  <a:pt x="2827045" y="6987760"/>
                  <a:pt x="2769326" y="7050659"/>
                  <a:pt x="2695904" y="7087370"/>
                </a:cubicBezTo>
                <a:cubicBezTo>
                  <a:pt x="2645348" y="7112648"/>
                  <a:pt x="2543079" y="7166098"/>
                  <a:pt x="2490952" y="7181963"/>
                </a:cubicBezTo>
                <a:cubicBezTo>
                  <a:pt x="2286488" y="7244191"/>
                  <a:pt x="2281253" y="7239708"/>
                  <a:pt x="2112580" y="7260791"/>
                </a:cubicBezTo>
                <a:cubicBezTo>
                  <a:pt x="1965435" y="7255536"/>
                  <a:pt x="1817531" y="7260851"/>
                  <a:pt x="1671145" y="7245026"/>
                </a:cubicBezTo>
                <a:cubicBezTo>
                  <a:pt x="1621579" y="7239668"/>
                  <a:pt x="1575721" y="7215799"/>
                  <a:pt x="1529256" y="7197729"/>
                </a:cubicBezTo>
                <a:cubicBezTo>
                  <a:pt x="1481018" y="7178970"/>
                  <a:pt x="1433109" y="7158884"/>
                  <a:pt x="1387366" y="7134667"/>
                </a:cubicBezTo>
                <a:cubicBezTo>
                  <a:pt x="1298933" y="7087849"/>
                  <a:pt x="1239310" y="7043067"/>
                  <a:pt x="1166649" y="6977012"/>
                </a:cubicBezTo>
                <a:cubicBezTo>
                  <a:pt x="1106506" y="6922337"/>
                  <a:pt x="1073665" y="6892265"/>
                  <a:pt x="1040525" y="6819357"/>
                </a:cubicBezTo>
                <a:cubicBezTo>
                  <a:pt x="1011951" y="6756494"/>
                  <a:pt x="1006297" y="6711277"/>
                  <a:pt x="993228" y="6645936"/>
                </a:cubicBezTo>
                <a:cubicBezTo>
                  <a:pt x="1014498" y="6482869"/>
                  <a:pt x="1020409" y="6285778"/>
                  <a:pt x="1087821" y="6125674"/>
                </a:cubicBezTo>
                <a:cubicBezTo>
                  <a:pt x="1121312" y="6046132"/>
                  <a:pt x="1215863" y="5899442"/>
                  <a:pt x="1277007" y="5841895"/>
                </a:cubicBezTo>
                <a:cubicBezTo>
                  <a:pt x="1323720" y="5797930"/>
                  <a:pt x="1379657" y="5764540"/>
                  <a:pt x="1434663" y="5731536"/>
                </a:cubicBezTo>
                <a:cubicBezTo>
                  <a:pt x="1535340" y="5671129"/>
                  <a:pt x="1668307" y="5616813"/>
                  <a:pt x="1781504" y="5589646"/>
                </a:cubicBezTo>
                <a:cubicBezTo>
                  <a:pt x="1848716" y="5573515"/>
                  <a:pt x="1918677" y="5571671"/>
                  <a:pt x="1986456" y="5558115"/>
                </a:cubicBezTo>
                <a:cubicBezTo>
                  <a:pt x="2050196" y="5545367"/>
                  <a:pt x="2111373" y="5520557"/>
                  <a:pt x="2175642" y="5510819"/>
                </a:cubicBezTo>
                <a:cubicBezTo>
                  <a:pt x="2285249" y="5494212"/>
                  <a:pt x="2396716" y="5493039"/>
                  <a:pt x="2506718" y="5479288"/>
                </a:cubicBezTo>
                <a:lnTo>
                  <a:pt x="2632842" y="5463522"/>
                </a:lnTo>
                <a:cubicBezTo>
                  <a:pt x="2706414" y="5468777"/>
                  <a:pt x="2789847" y="5442122"/>
                  <a:pt x="2853559" y="5479288"/>
                </a:cubicBezTo>
                <a:cubicBezTo>
                  <a:pt x="2882268" y="5496035"/>
                  <a:pt x="2838169" y="5544827"/>
                  <a:pt x="2822028" y="5573881"/>
                </a:cubicBezTo>
                <a:cubicBezTo>
                  <a:pt x="2807183" y="5600601"/>
                  <a:pt x="2732425" y="5653945"/>
                  <a:pt x="2711669" y="5668474"/>
                </a:cubicBezTo>
                <a:cubicBezTo>
                  <a:pt x="2610474" y="5739311"/>
                  <a:pt x="2516742" y="5796752"/>
                  <a:pt x="2396359" y="5841895"/>
                </a:cubicBezTo>
                <a:cubicBezTo>
                  <a:pt x="2354318" y="5857660"/>
                  <a:pt x="2311371" y="5871194"/>
                  <a:pt x="2270235" y="5889191"/>
                </a:cubicBezTo>
                <a:cubicBezTo>
                  <a:pt x="2227172" y="5908031"/>
                  <a:pt x="2186788" y="5932556"/>
                  <a:pt x="2144111" y="5952253"/>
                </a:cubicBezTo>
                <a:cubicBezTo>
                  <a:pt x="2050123" y="5995632"/>
                  <a:pt x="1954924" y="6036336"/>
                  <a:pt x="1860331" y="6078377"/>
                </a:cubicBezTo>
                <a:cubicBezTo>
                  <a:pt x="1813035" y="6099398"/>
                  <a:pt x="1763686" y="6116303"/>
                  <a:pt x="1718442" y="6141439"/>
                </a:cubicBezTo>
                <a:cubicBezTo>
                  <a:pt x="1671145" y="6167715"/>
                  <a:pt x="1623287" y="6193005"/>
                  <a:pt x="1576552" y="6220267"/>
                </a:cubicBezTo>
                <a:cubicBezTo>
                  <a:pt x="1497146" y="6266587"/>
                  <a:pt x="1424564" y="6325945"/>
                  <a:pt x="1340069" y="6362157"/>
                </a:cubicBezTo>
                <a:cubicBezTo>
                  <a:pt x="1254866" y="6398672"/>
                  <a:pt x="1214809" y="6413283"/>
                  <a:pt x="1135118" y="6456750"/>
                </a:cubicBezTo>
                <a:cubicBezTo>
                  <a:pt x="1108217" y="6471423"/>
                  <a:pt x="1084292" y="6491601"/>
                  <a:pt x="1056290" y="6504046"/>
                </a:cubicBezTo>
                <a:cubicBezTo>
                  <a:pt x="1036490" y="6512846"/>
                  <a:pt x="1013784" y="6512960"/>
                  <a:pt x="993228" y="6519812"/>
                </a:cubicBezTo>
                <a:cubicBezTo>
                  <a:pt x="978102" y="6524854"/>
                  <a:pt x="894781" y="6561573"/>
                  <a:pt x="867104" y="6567108"/>
                </a:cubicBezTo>
                <a:cubicBezTo>
                  <a:pt x="830666" y="6574396"/>
                  <a:pt x="793399" y="6576765"/>
                  <a:pt x="756745" y="6582874"/>
                </a:cubicBezTo>
                <a:cubicBezTo>
                  <a:pt x="730314" y="6587279"/>
                  <a:pt x="704194" y="6593384"/>
                  <a:pt x="677918" y="6598639"/>
                </a:cubicBezTo>
                <a:cubicBezTo>
                  <a:pt x="754741" y="6713874"/>
                  <a:pt x="660968" y="6568977"/>
                  <a:pt x="740980" y="6708998"/>
                </a:cubicBezTo>
                <a:cubicBezTo>
                  <a:pt x="772735" y="6764569"/>
                  <a:pt x="831540" y="6871053"/>
                  <a:pt x="882869" y="6929715"/>
                </a:cubicBezTo>
                <a:cubicBezTo>
                  <a:pt x="929110" y="6982562"/>
                  <a:pt x="953440" y="7000392"/>
                  <a:pt x="1008994" y="7040074"/>
                </a:cubicBezTo>
                <a:cubicBezTo>
                  <a:pt x="1024412" y="7051087"/>
                  <a:pt x="1038874" y="7064141"/>
                  <a:pt x="1056290" y="7071605"/>
                </a:cubicBezTo>
                <a:cubicBezTo>
                  <a:pt x="1076206" y="7080140"/>
                  <a:pt x="1098331" y="7082115"/>
                  <a:pt x="1119352" y="7087370"/>
                </a:cubicBezTo>
                <a:cubicBezTo>
                  <a:pt x="1177159" y="7076860"/>
                  <a:pt x="1237033" y="7074419"/>
                  <a:pt x="1292773" y="7055839"/>
                </a:cubicBezTo>
                <a:cubicBezTo>
                  <a:pt x="1337818" y="7040824"/>
                  <a:pt x="1379107" y="6981517"/>
                  <a:pt x="1403131" y="6945481"/>
                </a:cubicBezTo>
                <a:cubicBezTo>
                  <a:pt x="1457205" y="6864370"/>
                  <a:pt x="1528232" y="6721488"/>
                  <a:pt x="1545021" y="6645936"/>
                </a:cubicBezTo>
                <a:lnTo>
                  <a:pt x="1576552" y="6504046"/>
                </a:lnTo>
                <a:cubicBezTo>
                  <a:pt x="1566042" y="6367412"/>
                  <a:pt x="1562018" y="6230123"/>
                  <a:pt x="1545021" y="6094143"/>
                </a:cubicBezTo>
                <a:cubicBezTo>
                  <a:pt x="1535929" y="6021407"/>
                  <a:pt x="1500762" y="5971056"/>
                  <a:pt x="1450428" y="5920722"/>
                </a:cubicBezTo>
                <a:cubicBezTo>
                  <a:pt x="1431848" y="5902142"/>
                  <a:pt x="1409229" y="5888001"/>
                  <a:pt x="1387366" y="5873426"/>
                </a:cubicBezTo>
                <a:cubicBezTo>
                  <a:pt x="1323278" y="5830701"/>
                  <a:pt x="1290708" y="5812313"/>
                  <a:pt x="1213945" y="5794598"/>
                </a:cubicBezTo>
                <a:cubicBezTo>
                  <a:pt x="1188220" y="5788661"/>
                  <a:pt x="996140" y="5765402"/>
                  <a:pt x="977463" y="5763067"/>
                </a:cubicBezTo>
                <a:cubicBezTo>
                  <a:pt x="861849" y="5773577"/>
                  <a:pt x="744771" y="5773459"/>
                  <a:pt x="630621" y="5794598"/>
                </a:cubicBezTo>
                <a:cubicBezTo>
                  <a:pt x="600491" y="5800178"/>
                  <a:pt x="576897" y="5824323"/>
                  <a:pt x="551794" y="5841895"/>
                </a:cubicBezTo>
                <a:cubicBezTo>
                  <a:pt x="504411" y="5875063"/>
                  <a:pt x="452580" y="5914198"/>
                  <a:pt x="425669" y="5968019"/>
                </a:cubicBezTo>
                <a:cubicBezTo>
                  <a:pt x="400357" y="6018643"/>
                  <a:pt x="383628" y="6073122"/>
                  <a:pt x="362607" y="6125674"/>
                </a:cubicBezTo>
                <a:cubicBezTo>
                  <a:pt x="340084" y="6181982"/>
                  <a:pt x="329003" y="6216012"/>
                  <a:pt x="299545" y="6267563"/>
                </a:cubicBezTo>
                <a:cubicBezTo>
                  <a:pt x="290144" y="6284014"/>
                  <a:pt x="282570" y="6302730"/>
                  <a:pt x="268014" y="6314860"/>
                </a:cubicBezTo>
                <a:cubicBezTo>
                  <a:pt x="249959" y="6329906"/>
                  <a:pt x="225973" y="6335881"/>
                  <a:pt x="204952" y="6346391"/>
                </a:cubicBezTo>
                <a:cubicBezTo>
                  <a:pt x="159075" y="6277575"/>
                  <a:pt x="131407" y="6250148"/>
                  <a:pt x="110359" y="6172970"/>
                </a:cubicBezTo>
                <a:cubicBezTo>
                  <a:pt x="101948" y="6142130"/>
                  <a:pt x="101782" y="6109524"/>
                  <a:pt x="94594" y="6078377"/>
                </a:cubicBezTo>
                <a:cubicBezTo>
                  <a:pt x="85991" y="6041099"/>
                  <a:pt x="71079" y="6005428"/>
                  <a:pt x="63063" y="5968019"/>
                </a:cubicBezTo>
                <a:cubicBezTo>
                  <a:pt x="32780" y="5826699"/>
                  <a:pt x="61626" y="5882011"/>
                  <a:pt x="31531" y="5731536"/>
                </a:cubicBezTo>
                <a:cubicBezTo>
                  <a:pt x="24028" y="5694021"/>
                  <a:pt x="10510" y="5657963"/>
                  <a:pt x="0" y="5621177"/>
                </a:cubicBezTo>
                <a:cubicBezTo>
                  <a:pt x="5255" y="5463522"/>
                  <a:pt x="3351" y="5305465"/>
                  <a:pt x="15766" y="5148212"/>
                </a:cubicBezTo>
                <a:cubicBezTo>
                  <a:pt x="19177" y="5105011"/>
                  <a:pt x="37372" y="5064271"/>
                  <a:pt x="47297" y="5022088"/>
                </a:cubicBezTo>
                <a:cubicBezTo>
                  <a:pt x="58394" y="4974926"/>
                  <a:pt x="63507" y="4926162"/>
                  <a:pt x="78828" y="4880198"/>
                </a:cubicBezTo>
                <a:cubicBezTo>
                  <a:pt x="120203" y="4756073"/>
                  <a:pt x="233153" y="4574582"/>
                  <a:pt x="299545" y="4486060"/>
                </a:cubicBezTo>
                <a:cubicBezTo>
                  <a:pt x="331076" y="4444019"/>
                  <a:pt x="355253" y="4395286"/>
                  <a:pt x="394138" y="4359936"/>
                </a:cubicBezTo>
                <a:cubicBezTo>
                  <a:pt x="526823" y="4239314"/>
                  <a:pt x="749659" y="4084739"/>
                  <a:pt x="930166" y="4044626"/>
                </a:cubicBezTo>
                <a:lnTo>
                  <a:pt x="1213945" y="3981563"/>
                </a:lnTo>
                <a:cubicBezTo>
                  <a:pt x="1303283" y="3986818"/>
                  <a:pt x="1393591" y="3983190"/>
                  <a:pt x="1481959" y="3997329"/>
                </a:cubicBezTo>
                <a:cubicBezTo>
                  <a:pt x="1539931" y="4006605"/>
                  <a:pt x="1685341" y="4081626"/>
                  <a:pt x="1734207" y="4107688"/>
                </a:cubicBezTo>
                <a:cubicBezTo>
                  <a:pt x="1802119" y="4143908"/>
                  <a:pt x="1897259" y="4198695"/>
                  <a:pt x="1954925" y="4249577"/>
                </a:cubicBezTo>
                <a:cubicBezTo>
                  <a:pt x="2010653" y="4298748"/>
                  <a:pt x="2060028" y="4354680"/>
                  <a:pt x="2112580" y="4407232"/>
                </a:cubicBezTo>
                <a:lnTo>
                  <a:pt x="2175642" y="4470295"/>
                </a:lnTo>
                <a:cubicBezTo>
                  <a:pt x="2196663" y="4491316"/>
                  <a:pt x="2220453" y="4509891"/>
                  <a:pt x="2238704" y="4533357"/>
                </a:cubicBezTo>
                <a:lnTo>
                  <a:pt x="2349063" y="4675246"/>
                </a:lnTo>
                <a:cubicBezTo>
                  <a:pt x="2551636" y="4933065"/>
                  <a:pt x="2285201" y="4584014"/>
                  <a:pt x="2459421" y="4832901"/>
                </a:cubicBezTo>
                <a:cubicBezTo>
                  <a:pt x="2533519" y="4938755"/>
                  <a:pt x="2505346" y="4884567"/>
                  <a:pt x="2585545" y="4974791"/>
                </a:cubicBezTo>
                <a:cubicBezTo>
                  <a:pt x="2607901" y="4999941"/>
                  <a:pt x="2625869" y="5028814"/>
                  <a:pt x="2648607" y="5053619"/>
                </a:cubicBezTo>
                <a:cubicBezTo>
                  <a:pt x="2683761" y="5091968"/>
                  <a:pt x="2722180" y="5127191"/>
                  <a:pt x="2758966" y="5163977"/>
                </a:cubicBezTo>
                <a:cubicBezTo>
                  <a:pt x="2774732" y="5179743"/>
                  <a:pt x="2785111" y="5204224"/>
                  <a:pt x="2806263" y="5211274"/>
                </a:cubicBezTo>
                <a:lnTo>
                  <a:pt x="2853559" y="5227039"/>
                </a:lnTo>
                <a:cubicBezTo>
                  <a:pt x="2890345" y="5211274"/>
                  <a:pt x="2932326" y="5204314"/>
                  <a:pt x="2963918" y="5179743"/>
                </a:cubicBezTo>
                <a:cubicBezTo>
                  <a:pt x="2982469" y="5165314"/>
                  <a:pt x="2988017" y="5138977"/>
                  <a:pt x="2995449" y="5116681"/>
                </a:cubicBezTo>
                <a:cubicBezTo>
                  <a:pt x="3002791" y="5094654"/>
                  <a:pt x="3024334" y="4959134"/>
                  <a:pt x="3026980" y="4943260"/>
                </a:cubicBezTo>
                <a:cubicBezTo>
                  <a:pt x="3021725" y="4864432"/>
                  <a:pt x="3021888" y="4785055"/>
                  <a:pt x="3011214" y="4706777"/>
                </a:cubicBezTo>
                <a:cubicBezTo>
                  <a:pt x="3002163" y="4640404"/>
                  <a:pt x="2959735" y="4545313"/>
                  <a:pt x="2932387" y="4486060"/>
                </a:cubicBezTo>
                <a:cubicBezTo>
                  <a:pt x="2908015" y="4433253"/>
                  <a:pt x="2880396" y="4371007"/>
                  <a:pt x="2837794" y="4328405"/>
                </a:cubicBezTo>
                <a:cubicBezTo>
                  <a:pt x="2819214" y="4309825"/>
                  <a:pt x="2794681" y="4298208"/>
                  <a:pt x="2774731" y="4281108"/>
                </a:cubicBezTo>
                <a:cubicBezTo>
                  <a:pt x="2757803" y="4266598"/>
                  <a:pt x="2746925" y="4244640"/>
                  <a:pt x="2727435" y="4233812"/>
                </a:cubicBezTo>
                <a:cubicBezTo>
                  <a:pt x="2698381" y="4217671"/>
                  <a:pt x="2664373" y="4212791"/>
                  <a:pt x="2632842" y="4202281"/>
                </a:cubicBezTo>
                <a:lnTo>
                  <a:pt x="2585545" y="4186515"/>
                </a:lnTo>
                <a:cubicBezTo>
                  <a:pt x="2564524" y="4202281"/>
                  <a:pt x="2538249" y="4212791"/>
                  <a:pt x="2522483" y="4233812"/>
                </a:cubicBezTo>
                <a:cubicBezTo>
                  <a:pt x="2486484" y="4281811"/>
                  <a:pt x="2482700" y="4370407"/>
                  <a:pt x="2475187" y="4422998"/>
                </a:cubicBezTo>
                <a:cubicBezTo>
                  <a:pt x="2480442" y="4517591"/>
                  <a:pt x="2477554" y="4612990"/>
                  <a:pt x="2490952" y="4706777"/>
                </a:cubicBezTo>
                <a:cubicBezTo>
                  <a:pt x="2497154" y="4750188"/>
                  <a:pt x="2563175" y="4941749"/>
                  <a:pt x="2585545" y="4990557"/>
                </a:cubicBezTo>
                <a:cubicBezTo>
                  <a:pt x="2676312" y="5188595"/>
                  <a:pt x="2674938" y="5210284"/>
                  <a:pt x="2790497" y="5337398"/>
                </a:cubicBezTo>
                <a:cubicBezTo>
                  <a:pt x="2815493" y="5364894"/>
                  <a:pt x="2840565" y="5392695"/>
                  <a:pt x="2869325" y="5416226"/>
                </a:cubicBezTo>
                <a:cubicBezTo>
                  <a:pt x="2898655" y="5440223"/>
                  <a:pt x="2931947" y="5458943"/>
                  <a:pt x="2963918" y="5479288"/>
                </a:cubicBezTo>
                <a:cubicBezTo>
                  <a:pt x="2989770" y="5495739"/>
                  <a:pt x="3014460" y="5514799"/>
                  <a:pt x="3042745" y="5526584"/>
                </a:cubicBezTo>
                <a:cubicBezTo>
                  <a:pt x="3078060" y="5541299"/>
                  <a:pt x="3116318" y="5547605"/>
                  <a:pt x="3153104" y="5558115"/>
                </a:cubicBezTo>
                <a:cubicBezTo>
                  <a:pt x="3263463" y="5542350"/>
                  <a:pt x="3376029" y="5537857"/>
                  <a:pt x="3484180" y="5510819"/>
                </a:cubicBezTo>
                <a:cubicBezTo>
                  <a:pt x="3525283" y="5500543"/>
                  <a:pt x="3558899" y="5470668"/>
                  <a:pt x="3594538" y="5447757"/>
                </a:cubicBezTo>
                <a:cubicBezTo>
                  <a:pt x="3632565" y="5423311"/>
                  <a:pt x="3671679" y="5399592"/>
                  <a:pt x="3704897" y="5368929"/>
                </a:cubicBezTo>
                <a:cubicBezTo>
                  <a:pt x="3786104" y="5293969"/>
                  <a:pt x="3820524" y="5224916"/>
                  <a:pt x="3878318" y="5132446"/>
                </a:cubicBezTo>
                <a:cubicBezTo>
                  <a:pt x="3894083" y="5079894"/>
                  <a:pt x="3914311" y="5028480"/>
                  <a:pt x="3925614" y="4974791"/>
                </a:cubicBezTo>
                <a:cubicBezTo>
                  <a:pt x="3935418" y="4928224"/>
                  <a:pt x="3935820" y="4880163"/>
                  <a:pt x="3941380" y="4832901"/>
                </a:cubicBezTo>
                <a:cubicBezTo>
                  <a:pt x="3946330" y="4790823"/>
                  <a:pt x="3951890" y="4748818"/>
                  <a:pt x="3957145" y="4706777"/>
                </a:cubicBezTo>
                <a:cubicBezTo>
                  <a:pt x="3936994" y="4606020"/>
                  <a:pt x="3956956" y="4554252"/>
                  <a:pt x="3878318" y="4501826"/>
                </a:cubicBezTo>
                <a:cubicBezTo>
                  <a:pt x="3864491" y="4492608"/>
                  <a:pt x="3846787" y="4491315"/>
                  <a:pt x="3831021" y="4486060"/>
                </a:cubicBezTo>
                <a:cubicBezTo>
                  <a:pt x="3783724" y="4496570"/>
                  <a:pt x="3733664" y="4498505"/>
                  <a:pt x="3689131" y="4517591"/>
                </a:cubicBezTo>
                <a:cubicBezTo>
                  <a:pt x="3602887" y="4554553"/>
                  <a:pt x="3595210" y="4610505"/>
                  <a:pt x="3563007" y="4691012"/>
                </a:cubicBezTo>
                <a:cubicBezTo>
                  <a:pt x="3546332" y="4732701"/>
                  <a:pt x="3531476" y="4775095"/>
                  <a:pt x="3515711" y="4817136"/>
                </a:cubicBezTo>
                <a:cubicBezTo>
                  <a:pt x="3481138" y="5128281"/>
                  <a:pt x="3482205" y="5060130"/>
                  <a:pt x="3515711" y="5573881"/>
                </a:cubicBezTo>
                <a:cubicBezTo>
                  <a:pt x="3518201" y="5612058"/>
                  <a:pt x="3535144" y="5647944"/>
                  <a:pt x="3547242" y="5684239"/>
                </a:cubicBezTo>
                <a:cubicBezTo>
                  <a:pt x="3556191" y="5711087"/>
                  <a:pt x="3565029" y="5738328"/>
                  <a:pt x="3578773" y="5763067"/>
                </a:cubicBezTo>
                <a:cubicBezTo>
                  <a:pt x="3604054" y="5808574"/>
                  <a:pt x="3637521" y="5837581"/>
                  <a:pt x="3673366" y="5873426"/>
                </a:cubicBezTo>
                <a:cubicBezTo>
                  <a:pt x="3720663" y="5857660"/>
                  <a:pt x="3775372" y="5856042"/>
                  <a:pt x="3815256" y="5826129"/>
                </a:cubicBezTo>
                <a:cubicBezTo>
                  <a:pt x="3843458" y="5804977"/>
                  <a:pt x="3850695" y="5764735"/>
                  <a:pt x="3862552" y="5731536"/>
                </a:cubicBezTo>
                <a:cubicBezTo>
                  <a:pt x="3872817" y="5702795"/>
                  <a:pt x="3921597" y="5486286"/>
                  <a:pt x="3925614" y="5463522"/>
                </a:cubicBezTo>
                <a:cubicBezTo>
                  <a:pt x="3932977" y="5421798"/>
                  <a:pt x="3935388" y="5379341"/>
                  <a:pt x="3941380" y="5337398"/>
                </a:cubicBezTo>
                <a:cubicBezTo>
                  <a:pt x="3945901" y="5305753"/>
                  <a:pt x="3938565" y="5268817"/>
                  <a:pt x="3957145" y="5242805"/>
                </a:cubicBezTo>
                <a:cubicBezTo>
                  <a:pt x="3969739" y="5225173"/>
                  <a:pt x="3999186" y="5232294"/>
                  <a:pt x="4020207" y="5227039"/>
                </a:cubicBezTo>
                <a:cubicBezTo>
                  <a:pt x="4069085" y="5349234"/>
                  <a:pt x="4028293" y="5269353"/>
                  <a:pt x="4114800" y="5384695"/>
                </a:cubicBezTo>
                <a:cubicBezTo>
                  <a:pt x="4193361" y="5489442"/>
                  <a:pt x="4187492" y="5504414"/>
                  <a:pt x="4288221" y="5589646"/>
                </a:cubicBezTo>
                <a:cubicBezTo>
                  <a:pt x="4364375" y="5654084"/>
                  <a:pt x="4433479" y="5691625"/>
                  <a:pt x="4524704" y="5731536"/>
                </a:cubicBezTo>
                <a:cubicBezTo>
                  <a:pt x="4565840" y="5749533"/>
                  <a:pt x="4607972" y="5765439"/>
                  <a:pt x="4650828" y="5778832"/>
                </a:cubicBezTo>
                <a:cubicBezTo>
                  <a:pt x="4692191" y="5791758"/>
                  <a:pt x="4734911" y="5799853"/>
                  <a:pt x="4776952" y="5810363"/>
                </a:cubicBezTo>
                <a:cubicBezTo>
                  <a:pt x="4981091" y="5792612"/>
                  <a:pt x="5093471" y="5820934"/>
                  <a:pt x="5249918" y="5731536"/>
                </a:cubicBezTo>
                <a:cubicBezTo>
                  <a:pt x="5357552" y="5670031"/>
                  <a:pt x="5476852" y="5548235"/>
                  <a:pt x="5549463" y="5463522"/>
                </a:cubicBezTo>
                <a:cubicBezTo>
                  <a:pt x="5580994" y="5426736"/>
                  <a:pt x="5614122" y="5391260"/>
                  <a:pt x="5644056" y="5353163"/>
                </a:cubicBezTo>
                <a:cubicBezTo>
                  <a:pt x="5671985" y="5317616"/>
                  <a:pt x="5692474" y="5276255"/>
                  <a:pt x="5722883" y="5242805"/>
                </a:cubicBezTo>
                <a:cubicBezTo>
                  <a:pt x="5763983" y="5197595"/>
                  <a:pt x="5829003" y="5163368"/>
                  <a:pt x="5880538" y="5132446"/>
                </a:cubicBezTo>
                <a:cubicBezTo>
                  <a:pt x="5954111" y="5148212"/>
                  <a:pt x="6029273" y="5157835"/>
                  <a:pt x="6101256" y="5179743"/>
                </a:cubicBezTo>
                <a:cubicBezTo>
                  <a:pt x="6150771" y="5194813"/>
                  <a:pt x="6196370" y="5220648"/>
                  <a:pt x="6243145" y="5242805"/>
                </a:cubicBezTo>
                <a:cubicBezTo>
                  <a:pt x="6341607" y="5289445"/>
                  <a:pt x="6486444" y="5371986"/>
                  <a:pt x="6589987" y="5400460"/>
                </a:cubicBezTo>
                <a:cubicBezTo>
                  <a:pt x="6783387" y="5453645"/>
                  <a:pt x="7068420" y="5509702"/>
                  <a:pt x="7283669" y="5526584"/>
                </a:cubicBezTo>
                <a:cubicBezTo>
                  <a:pt x="7309477" y="5528608"/>
                  <a:pt x="7970637" y="5565848"/>
                  <a:pt x="8119242" y="5573881"/>
                </a:cubicBezTo>
                <a:lnTo>
                  <a:pt x="8418787" y="5589646"/>
                </a:lnTo>
                <a:cubicBezTo>
                  <a:pt x="8618483" y="5610667"/>
                  <a:pt x="8821384" y="5611341"/>
                  <a:pt x="9017876" y="5652708"/>
                </a:cubicBezTo>
                <a:lnTo>
                  <a:pt x="9317421" y="5715770"/>
                </a:lnTo>
                <a:cubicBezTo>
                  <a:pt x="9406472" y="5733085"/>
                  <a:pt x="9496623" y="5744565"/>
                  <a:pt x="9585435" y="5763067"/>
                </a:cubicBezTo>
                <a:cubicBezTo>
                  <a:pt x="10649902" y="5984832"/>
                  <a:pt x="9698721" y="5808224"/>
                  <a:pt x="10279118" y="5904957"/>
                </a:cubicBezTo>
                <a:cubicBezTo>
                  <a:pt x="10337073" y="5914616"/>
                  <a:pt x="10394202" y="5929488"/>
                  <a:pt x="10452538" y="5936488"/>
                </a:cubicBezTo>
                <a:cubicBezTo>
                  <a:pt x="10525773" y="5945276"/>
                  <a:pt x="10599799" y="5945575"/>
                  <a:pt x="10673256" y="5952253"/>
                </a:cubicBezTo>
                <a:cubicBezTo>
                  <a:pt x="10715451" y="5956089"/>
                  <a:pt x="10757339" y="5962764"/>
                  <a:pt x="10799380" y="5968019"/>
                </a:cubicBezTo>
                <a:cubicBezTo>
                  <a:pt x="10783614" y="5983784"/>
                  <a:pt x="10771573" y="6004487"/>
                  <a:pt x="10752083" y="6015315"/>
                </a:cubicBezTo>
                <a:cubicBezTo>
                  <a:pt x="10723029" y="6031456"/>
                  <a:pt x="10657490" y="6046846"/>
                  <a:pt x="10657490" y="6046846"/>
                </a:cubicBezTo>
                <a:lnTo>
                  <a:pt x="10641725" y="5983784"/>
                </a:ln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9 CuadroTexto"/>
          <p:cNvSpPr txBox="1"/>
          <p:nvPr/>
        </p:nvSpPr>
        <p:spPr>
          <a:xfrm>
            <a:off x="4788024" y="-1144102"/>
            <a:ext cx="5208477" cy="9325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60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dLib BT" pitchFamily="82" charset="0"/>
              </a:rPr>
              <a:t>?</a:t>
            </a:r>
            <a:endParaRPr lang="ca-ES" sz="60000" dirty="0">
              <a:solidFill>
                <a:schemeClr val="accent4">
                  <a:lumMod val="40000"/>
                  <a:lumOff val="60000"/>
                </a:schemeClr>
              </a:solidFill>
              <a:latin typeface="AdLib BT" pitchFamily="82" charset="0"/>
            </a:endParaRPr>
          </a:p>
        </p:txBody>
      </p:sp>
      <p:sp>
        <p:nvSpPr>
          <p:cNvPr id="65" name="2 Marcador de contenido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681296"/>
            <a:ext cx="4449688" cy="101951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a-ES" sz="80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CONCURS</a:t>
            </a:r>
            <a:endParaRPr kumimoji="0" lang="es-ES" sz="8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39552" y="1844824"/>
            <a:ext cx="4536504" cy="1368724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a-ES" sz="4800" b="1" dirty="0" smtClean="0">
                <a:latin typeface="+mj-lt"/>
                <a:ea typeface="+mj-ea"/>
                <a:cs typeface="+mj-cs"/>
              </a:rPr>
              <a:t>Quin és l’escut del Maresme?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64088" y="-1251520"/>
            <a:ext cx="3749744" cy="9325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60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?</a:t>
            </a:r>
            <a:endParaRPr lang="ca-ES" sz="600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2" name="Picture 2" descr="http://upload.wikimedia.org/wikipedia/commons/thumb/b/b6/Escut_del_Masnou.svg/220px-Escut_del_Masnou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143969"/>
            <a:ext cx="2095500" cy="3381375"/>
          </a:xfrm>
          <a:prstGeom prst="rect">
            <a:avLst/>
          </a:prstGeom>
          <a:noFill/>
        </p:spPr>
      </p:pic>
      <p:pic>
        <p:nvPicPr>
          <p:cNvPr id="13" name="Picture 10" descr="http://4.bp.blogspot.com/_rLisuD02U-A/SXDqzxHOMHI/AAAAAAAAAAM/GlEEmo7mkWo/s320/Escut+bar%C3%A7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4365104"/>
            <a:ext cx="2142189" cy="2156471"/>
          </a:xfrm>
          <a:prstGeom prst="rect">
            <a:avLst/>
          </a:prstGeom>
          <a:noFill/>
        </p:spPr>
      </p:pic>
      <p:pic>
        <p:nvPicPr>
          <p:cNvPr id="17" name="Picture 4" descr="Archivo:Escut del Maresme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11808"/>
          <a:stretch>
            <a:fillRect/>
          </a:stretch>
        </p:blipFill>
        <p:spPr bwMode="auto">
          <a:xfrm>
            <a:off x="683568" y="3452524"/>
            <a:ext cx="2160240" cy="3072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94 Forma libre"/>
          <p:cNvSpPr/>
          <p:nvPr/>
        </p:nvSpPr>
        <p:spPr>
          <a:xfrm>
            <a:off x="-396552" y="2645979"/>
            <a:ext cx="10258096" cy="4498428"/>
          </a:xfrm>
          <a:custGeom>
            <a:avLst/>
            <a:gdLst>
              <a:gd name="connsiteX0" fmla="*/ 10068910 w 10258096"/>
              <a:gd name="connsiteY0" fmla="*/ 3944007 h 4498428"/>
              <a:gd name="connsiteX1" fmla="*/ 9737834 w 10258096"/>
              <a:gd name="connsiteY1" fmla="*/ 3644462 h 4498428"/>
              <a:gd name="connsiteX2" fmla="*/ 8760372 w 10258096"/>
              <a:gd name="connsiteY2" fmla="*/ 4306614 h 4498428"/>
              <a:gd name="connsiteX3" fmla="*/ 7956331 w 10258096"/>
              <a:gd name="connsiteY3" fmla="*/ 3817883 h 4498428"/>
              <a:gd name="connsiteX4" fmla="*/ 7593724 w 10258096"/>
              <a:gd name="connsiteY4" fmla="*/ 4259318 h 4498428"/>
              <a:gd name="connsiteX5" fmla="*/ 7136524 w 10258096"/>
              <a:gd name="connsiteY5" fmla="*/ 3770587 h 4498428"/>
              <a:gd name="connsiteX6" fmla="*/ 6127531 w 10258096"/>
              <a:gd name="connsiteY6" fmla="*/ 4401207 h 4498428"/>
              <a:gd name="connsiteX7" fmla="*/ 5260427 w 10258096"/>
              <a:gd name="connsiteY7" fmla="*/ 3707524 h 4498428"/>
              <a:gd name="connsiteX8" fmla="*/ 4645572 w 10258096"/>
              <a:gd name="connsiteY8" fmla="*/ 4401207 h 4498428"/>
              <a:gd name="connsiteX9" fmla="*/ 4219903 w 10258096"/>
              <a:gd name="connsiteY9" fmla="*/ 3928242 h 4498428"/>
              <a:gd name="connsiteX10" fmla="*/ 3904593 w 10258096"/>
              <a:gd name="connsiteY10" fmla="*/ 4480035 h 4498428"/>
              <a:gd name="connsiteX11" fmla="*/ 3321269 w 10258096"/>
              <a:gd name="connsiteY11" fmla="*/ 4038600 h 4498428"/>
              <a:gd name="connsiteX12" fmla="*/ 2990193 w 10258096"/>
              <a:gd name="connsiteY12" fmla="*/ 4338145 h 4498428"/>
              <a:gd name="connsiteX13" fmla="*/ 2217683 w 10258096"/>
              <a:gd name="connsiteY13" fmla="*/ 4054366 h 4498428"/>
              <a:gd name="connsiteX14" fmla="*/ 1965434 w 10258096"/>
              <a:gd name="connsiteY14" fmla="*/ 4212021 h 4498428"/>
              <a:gd name="connsiteX15" fmla="*/ 1271751 w 10258096"/>
              <a:gd name="connsiteY15" fmla="*/ 4148959 h 4498428"/>
              <a:gd name="connsiteX16" fmla="*/ 767255 w 10258096"/>
              <a:gd name="connsiteY16" fmla="*/ 4070131 h 4498428"/>
              <a:gd name="connsiteX17" fmla="*/ 593834 w 10258096"/>
              <a:gd name="connsiteY17" fmla="*/ 3928242 h 4498428"/>
              <a:gd name="connsiteX18" fmla="*/ 26276 w 10258096"/>
              <a:gd name="connsiteY18" fmla="*/ 4259318 h 4498428"/>
              <a:gd name="connsiteX19" fmla="*/ 436179 w 10258096"/>
              <a:gd name="connsiteY19" fmla="*/ 3786352 h 4498428"/>
              <a:gd name="connsiteX20" fmla="*/ 1098331 w 10258096"/>
              <a:gd name="connsiteY20" fmla="*/ 4196255 h 4498428"/>
              <a:gd name="connsiteX21" fmla="*/ 1397876 w 10258096"/>
              <a:gd name="connsiteY21" fmla="*/ 3849414 h 4498428"/>
              <a:gd name="connsiteX22" fmla="*/ 2028496 w 10258096"/>
              <a:gd name="connsiteY22" fmla="*/ 4101662 h 4498428"/>
              <a:gd name="connsiteX23" fmla="*/ 2832538 w 10258096"/>
              <a:gd name="connsiteY23" fmla="*/ 3802118 h 4498428"/>
              <a:gd name="connsiteX24" fmla="*/ 3352800 w 10258096"/>
              <a:gd name="connsiteY24" fmla="*/ 4275083 h 4498428"/>
              <a:gd name="connsiteX25" fmla="*/ 3762703 w 10258096"/>
              <a:gd name="connsiteY25" fmla="*/ 3644462 h 4498428"/>
              <a:gd name="connsiteX26" fmla="*/ 4014951 w 10258096"/>
              <a:gd name="connsiteY26" fmla="*/ 4133193 h 4498428"/>
              <a:gd name="connsiteX27" fmla="*/ 4156841 w 10258096"/>
              <a:gd name="connsiteY27" fmla="*/ 4038600 h 4498428"/>
              <a:gd name="connsiteX28" fmla="*/ 4409089 w 10258096"/>
              <a:gd name="connsiteY28" fmla="*/ 3754821 h 4498428"/>
              <a:gd name="connsiteX29" fmla="*/ 4724400 w 10258096"/>
              <a:gd name="connsiteY29" fmla="*/ 4101662 h 4498428"/>
              <a:gd name="connsiteX30" fmla="*/ 5150069 w 10258096"/>
              <a:gd name="connsiteY30" fmla="*/ 3707524 h 4498428"/>
              <a:gd name="connsiteX31" fmla="*/ 5307724 w 10258096"/>
              <a:gd name="connsiteY31" fmla="*/ 4022835 h 4498428"/>
              <a:gd name="connsiteX32" fmla="*/ 6032938 w 10258096"/>
              <a:gd name="connsiteY32" fmla="*/ 3928242 h 4498428"/>
              <a:gd name="connsiteX33" fmla="*/ 6458607 w 10258096"/>
              <a:gd name="connsiteY33" fmla="*/ 4196255 h 4498428"/>
              <a:gd name="connsiteX34" fmla="*/ 6915807 w 10258096"/>
              <a:gd name="connsiteY34" fmla="*/ 3549869 h 4498428"/>
              <a:gd name="connsiteX35" fmla="*/ 7467600 w 10258096"/>
              <a:gd name="connsiteY35" fmla="*/ 3865180 h 4498428"/>
              <a:gd name="connsiteX36" fmla="*/ 8113986 w 10258096"/>
              <a:gd name="connsiteY36" fmla="*/ 3423745 h 4498428"/>
              <a:gd name="connsiteX37" fmla="*/ 8303172 w 10258096"/>
              <a:gd name="connsiteY37" fmla="*/ 3944007 h 4498428"/>
              <a:gd name="connsiteX38" fmla="*/ 8807669 w 10258096"/>
              <a:gd name="connsiteY38" fmla="*/ 3817883 h 4498428"/>
              <a:gd name="connsiteX39" fmla="*/ 9454055 w 10258096"/>
              <a:gd name="connsiteY39" fmla="*/ 4180490 h 4498428"/>
              <a:gd name="connsiteX40" fmla="*/ 9895489 w 10258096"/>
              <a:gd name="connsiteY40" fmla="*/ 3124200 h 4498428"/>
              <a:gd name="connsiteX41" fmla="*/ 9249103 w 10258096"/>
              <a:gd name="connsiteY41" fmla="*/ 3612931 h 4498428"/>
              <a:gd name="connsiteX42" fmla="*/ 8697310 w 10258096"/>
              <a:gd name="connsiteY42" fmla="*/ 3187262 h 4498428"/>
              <a:gd name="connsiteX43" fmla="*/ 8397765 w 10258096"/>
              <a:gd name="connsiteY43" fmla="*/ 3612931 h 4498428"/>
              <a:gd name="connsiteX44" fmla="*/ 7719848 w 10258096"/>
              <a:gd name="connsiteY44" fmla="*/ 3076904 h 4498428"/>
              <a:gd name="connsiteX45" fmla="*/ 7530662 w 10258096"/>
              <a:gd name="connsiteY45" fmla="*/ 3534104 h 4498428"/>
              <a:gd name="connsiteX46" fmla="*/ 6710855 w 10258096"/>
              <a:gd name="connsiteY46" fmla="*/ 3250324 h 4498428"/>
              <a:gd name="connsiteX47" fmla="*/ 6616262 w 10258096"/>
              <a:gd name="connsiteY47" fmla="*/ 3833649 h 4498428"/>
              <a:gd name="connsiteX48" fmla="*/ 6143296 w 10258096"/>
              <a:gd name="connsiteY48" fmla="*/ 4101662 h 4498428"/>
              <a:gd name="connsiteX49" fmla="*/ 5733393 w 10258096"/>
              <a:gd name="connsiteY49" fmla="*/ 3376449 h 4498428"/>
              <a:gd name="connsiteX50" fmla="*/ 5449614 w 10258096"/>
              <a:gd name="connsiteY50" fmla="*/ 3865180 h 4498428"/>
              <a:gd name="connsiteX51" fmla="*/ 4661338 w 10258096"/>
              <a:gd name="connsiteY51" fmla="*/ 3392214 h 4498428"/>
              <a:gd name="connsiteX52" fmla="*/ 4582510 w 10258096"/>
              <a:gd name="connsiteY52" fmla="*/ 3691759 h 4498428"/>
              <a:gd name="connsiteX53" fmla="*/ 4188372 w 10258096"/>
              <a:gd name="connsiteY53" fmla="*/ 3833649 h 4498428"/>
              <a:gd name="connsiteX54" fmla="*/ 3652345 w 10258096"/>
              <a:gd name="connsiteY54" fmla="*/ 3455276 h 4498428"/>
              <a:gd name="connsiteX55" fmla="*/ 3368565 w 10258096"/>
              <a:gd name="connsiteY55" fmla="*/ 4038600 h 4498428"/>
              <a:gd name="connsiteX56" fmla="*/ 3100551 w 10258096"/>
              <a:gd name="connsiteY56" fmla="*/ 3266090 h 4498428"/>
              <a:gd name="connsiteX57" fmla="*/ 2832538 w 10258096"/>
              <a:gd name="connsiteY57" fmla="*/ 4070131 h 4498428"/>
              <a:gd name="connsiteX58" fmla="*/ 2359572 w 10258096"/>
              <a:gd name="connsiteY58" fmla="*/ 3660228 h 4498428"/>
              <a:gd name="connsiteX59" fmla="*/ 1855076 w 10258096"/>
              <a:gd name="connsiteY59" fmla="*/ 3880945 h 4498428"/>
              <a:gd name="connsiteX60" fmla="*/ 1555531 w 10258096"/>
              <a:gd name="connsiteY60" fmla="*/ 3707524 h 4498428"/>
              <a:gd name="connsiteX61" fmla="*/ 1303283 w 10258096"/>
              <a:gd name="connsiteY61" fmla="*/ 4007069 h 4498428"/>
              <a:gd name="connsiteX62" fmla="*/ 1003738 w 10258096"/>
              <a:gd name="connsiteY62" fmla="*/ 4070131 h 4498428"/>
              <a:gd name="connsiteX63" fmla="*/ 1098331 w 10258096"/>
              <a:gd name="connsiteY63" fmla="*/ 3691759 h 4498428"/>
              <a:gd name="connsiteX64" fmla="*/ 420414 w 10258096"/>
              <a:gd name="connsiteY64" fmla="*/ 3581400 h 4498428"/>
              <a:gd name="connsiteX65" fmla="*/ 861848 w 10258096"/>
              <a:gd name="connsiteY65" fmla="*/ 3376449 h 4498428"/>
              <a:gd name="connsiteX66" fmla="*/ 1445172 w 10258096"/>
              <a:gd name="connsiteY66" fmla="*/ 3880945 h 4498428"/>
              <a:gd name="connsiteX67" fmla="*/ 1697420 w 10258096"/>
              <a:gd name="connsiteY67" fmla="*/ 3518338 h 4498428"/>
              <a:gd name="connsiteX68" fmla="*/ 2264979 w 10258096"/>
              <a:gd name="connsiteY68" fmla="*/ 4007069 h 4498428"/>
              <a:gd name="connsiteX69" fmla="*/ 2532993 w 10258096"/>
              <a:gd name="connsiteY69" fmla="*/ 3360683 h 4498428"/>
              <a:gd name="connsiteX70" fmla="*/ 3005958 w 10258096"/>
              <a:gd name="connsiteY70" fmla="*/ 3754821 h 4498428"/>
              <a:gd name="connsiteX71" fmla="*/ 3447393 w 10258096"/>
              <a:gd name="connsiteY71" fmla="*/ 3313387 h 4498428"/>
              <a:gd name="connsiteX72" fmla="*/ 3888827 w 10258096"/>
              <a:gd name="connsiteY72" fmla="*/ 3376449 h 4498428"/>
              <a:gd name="connsiteX73" fmla="*/ 4440620 w 10258096"/>
              <a:gd name="connsiteY73" fmla="*/ 3660228 h 4498428"/>
              <a:gd name="connsiteX74" fmla="*/ 4614041 w 10258096"/>
              <a:gd name="connsiteY74" fmla="*/ 3139966 h 4498428"/>
              <a:gd name="connsiteX75" fmla="*/ 5039710 w 10258096"/>
              <a:gd name="connsiteY75" fmla="*/ 3439511 h 4498428"/>
              <a:gd name="connsiteX76" fmla="*/ 5213131 w 10258096"/>
              <a:gd name="connsiteY76" fmla="*/ 3896711 h 4498428"/>
              <a:gd name="connsiteX77" fmla="*/ 5402317 w 10258096"/>
              <a:gd name="connsiteY77" fmla="*/ 3407980 h 4498428"/>
              <a:gd name="connsiteX78" fmla="*/ 5796455 w 10258096"/>
              <a:gd name="connsiteY78" fmla="*/ 3723290 h 4498428"/>
              <a:gd name="connsiteX79" fmla="*/ 6190593 w 10258096"/>
              <a:gd name="connsiteY79" fmla="*/ 3124200 h 4498428"/>
              <a:gd name="connsiteX80" fmla="*/ 6458607 w 10258096"/>
              <a:gd name="connsiteY80" fmla="*/ 3691759 h 4498428"/>
              <a:gd name="connsiteX81" fmla="*/ 6963103 w 10258096"/>
              <a:gd name="connsiteY81" fmla="*/ 3124200 h 4498428"/>
              <a:gd name="connsiteX82" fmla="*/ 7294179 w 10258096"/>
              <a:gd name="connsiteY82" fmla="*/ 3392214 h 4498428"/>
              <a:gd name="connsiteX83" fmla="*/ 7751379 w 10258096"/>
              <a:gd name="connsiteY83" fmla="*/ 3092669 h 4498428"/>
              <a:gd name="connsiteX84" fmla="*/ 8255876 w 10258096"/>
              <a:gd name="connsiteY84" fmla="*/ 3786352 h 4498428"/>
              <a:gd name="connsiteX85" fmla="*/ 8839200 w 10258096"/>
              <a:gd name="connsiteY85" fmla="*/ 2966545 h 4498428"/>
              <a:gd name="connsiteX86" fmla="*/ 9312165 w 10258096"/>
              <a:gd name="connsiteY86" fmla="*/ 3423745 h 4498428"/>
              <a:gd name="connsiteX87" fmla="*/ 10037379 w 10258096"/>
              <a:gd name="connsiteY87" fmla="*/ 2635469 h 4498428"/>
              <a:gd name="connsiteX88" fmla="*/ 9564414 w 10258096"/>
              <a:gd name="connsiteY88" fmla="*/ 2887718 h 4498428"/>
              <a:gd name="connsiteX89" fmla="*/ 9170276 w 10258096"/>
              <a:gd name="connsiteY89" fmla="*/ 3155731 h 4498428"/>
              <a:gd name="connsiteX90" fmla="*/ 9091448 w 10258096"/>
              <a:gd name="connsiteY90" fmla="*/ 2635469 h 4498428"/>
              <a:gd name="connsiteX91" fmla="*/ 8870731 w 10258096"/>
              <a:gd name="connsiteY91" fmla="*/ 2871952 h 4498428"/>
              <a:gd name="connsiteX92" fmla="*/ 8634248 w 10258096"/>
              <a:gd name="connsiteY92" fmla="*/ 2430518 h 4498428"/>
              <a:gd name="connsiteX93" fmla="*/ 8366234 w 10258096"/>
              <a:gd name="connsiteY93" fmla="*/ 3045373 h 4498428"/>
              <a:gd name="connsiteX94" fmla="*/ 8098220 w 10258096"/>
              <a:gd name="connsiteY94" fmla="*/ 2840421 h 4498428"/>
              <a:gd name="connsiteX95" fmla="*/ 7893269 w 10258096"/>
              <a:gd name="connsiteY95" fmla="*/ 3013842 h 4498428"/>
              <a:gd name="connsiteX96" fmla="*/ 7467600 w 10258096"/>
              <a:gd name="connsiteY96" fmla="*/ 2698531 h 4498428"/>
              <a:gd name="connsiteX97" fmla="*/ 7104993 w 10258096"/>
              <a:gd name="connsiteY97" fmla="*/ 2966545 h 4498428"/>
              <a:gd name="connsiteX98" fmla="*/ 6758151 w 10258096"/>
              <a:gd name="connsiteY98" fmla="*/ 2761593 h 4498428"/>
              <a:gd name="connsiteX99" fmla="*/ 6553200 w 10258096"/>
              <a:gd name="connsiteY99" fmla="*/ 2982311 h 4498428"/>
              <a:gd name="connsiteX100" fmla="*/ 6190593 w 10258096"/>
              <a:gd name="connsiteY100" fmla="*/ 2808890 h 4498428"/>
              <a:gd name="connsiteX101" fmla="*/ 5891048 w 10258096"/>
              <a:gd name="connsiteY101" fmla="*/ 3029607 h 4498428"/>
              <a:gd name="connsiteX102" fmla="*/ 5370786 w 10258096"/>
              <a:gd name="connsiteY102" fmla="*/ 3061138 h 4498428"/>
              <a:gd name="connsiteX103" fmla="*/ 5213131 w 10258096"/>
              <a:gd name="connsiteY103" fmla="*/ 3313387 h 4498428"/>
              <a:gd name="connsiteX104" fmla="*/ 4929351 w 10258096"/>
              <a:gd name="connsiteY104" fmla="*/ 2935014 h 4498428"/>
              <a:gd name="connsiteX105" fmla="*/ 4614041 w 10258096"/>
              <a:gd name="connsiteY105" fmla="*/ 3297621 h 4498428"/>
              <a:gd name="connsiteX106" fmla="*/ 4393324 w 10258096"/>
              <a:gd name="connsiteY106" fmla="*/ 3549869 h 4498428"/>
              <a:gd name="connsiteX107" fmla="*/ 3762703 w 10258096"/>
              <a:gd name="connsiteY107" fmla="*/ 3029607 h 4498428"/>
              <a:gd name="connsiteX108" fmla="*/ 3179379 w 10258096"/>
              <a:gd name="connsiteY108" fmla="*/ 3486807 h 4498428"/>
              <a:gd name="connsiteX109" fmla="*/ 2895600 w 10258096"/>
              <a:gd name="connsiteY109" fmla="*/ 3155731 h 4498428"/>
              <a:gd name="connsiteX110" fmla="*/ 2469931 w 10258096"/>
              <a:gd name="connsiteY110" fmla="*/ 3486807 h 4498428"/>
              <a:gd name="connsiteX111" fmla="*/ 2028496 w 10258096"/>
              <a:gd name="connsiteY111" fmla="*/ 3218793 h 4498428"/>
              <a:gd name="connsiteX112" fmla="*/ 2138855 w 10258096"/>
              <a:gd name="connsiteY112" fmla="*/ 2745828 h 4498428"/>
              <a:gd name="connsiteX113" fmla="*/ 2879834 w 10258096"/>
              <a:gd name="connsiteY113" fmla="*/ 2824655 h 4498428"/>
              <a:gd name="connsiteX114" fmla="*/ 3321269 w 10258096"/>
              <a:gd name="connsiteY114" fmla="*/ 3108435 h 4498428"/>
              <a:gd name="connsiteX115" fmla="*/ 3699641 w 10258096"/>
              <a:gd name="connsiteY115" fmla="*/ 2588173 h 4498428"/>
              <a:gd name="connsiteX116" fmla="*/ 4156841 w 10258096"/>
              <a:gd name="connsiteY116" fmla="*/ 2856187 h 4498428"/>
              <a:gd name="connsiteX117" fmla="*/ 4503683 w 10258096"/>
              <a:gd name="connsiteY117" fmla="*/ 3139966 h 4498428"/>
              <a:gd name="connsiteX118" fmla="*/ 4771696 w 10258096"/>
              <a:gd name="connsiteY118" fmla="*/ 2777359 h 4498428"/>
              <a:gd name="connsiteX119" fmla="*/ 5071241 w 10258096"/>
              <a:gd name="connsiteY119" fmla="*/ 2903483 h 4498428"/>
              <a:gd name="connsiteX120" fmla="*/ 5386551 w 10258096"/>
              <a:gd name="connsiteY120" fmla="*/ 2824655 h 4498428"/>
              <a:gd name="connsiteX121" fmla="*/ 5922579 w 10258096"/>
              <a:gd name="connsiteY121" fmla="*/ 3092669 h 4498428"/>
              <a:gd name="connsiteX122" fmla="*/ 6458607 w 10258096"/>
              <a:gd name="connsiteY122" fmla="*/ 2525111 h 4498428"/>
              <a:gd name="connsiteX123" fmla="*/ 6884276 w 10258096"/>
              <a:gd name="connsiteY123" fmla="*/ 2730062 h 4498428"/>
              <a:gd name="connsiteX124" fmla="*/ 7357241 w 10258096"/>
              <a:gd name="connsiteY124" fmla="*/ 2351690 h 4498428"/>
              <a:gd name="connsiteX125" fmla="*/ 7436069 w 10258096"/>
              <a:gd name="connsiteY125" fmla="*/ 3061138 h 4498428"/>
              <a:gd name="connsiteX126" fmla="*/ 7924800 w 10258096"/>
              <a:gd name="connsiteY126" fmla="*/ 2525111 h 4498428"/>
              <a:gd name="connsiteX127" fmla="*/ 8240110 w 10258096"/>
              <a:gd name="connsiteY127" fmla="*/ 3076904 h 4498428"/>
              <a:gd name="connsiteX128" fmla="*/ 8933793 w 10258096"/>
              <a:gd name="connsiteY128" fmla="*/ 2509345 h 4498428"/>
              <a:gd name="connsiteX129" fmla="*/ 9327931 w 10258096"/>
              <a:gd name="connsiteY129" fmla="*/ 2824655 h 4498428"/>
              <a:gd name="connsiteX130" fmla="*/ 9785131 w 10258096"/>
              <a:gd name="connsiteY130" fmla="*/ 2398987 h 4498428"/>
              <a:gd name="connsiteX131" fmla="*/ 9217572 w 10258096"/>
              <a:gd name="connsiteY131" fmla="*/ 2414752 h 4498428"/>
              <a:gd name="connsiteX132" fmla="*/ 8445062 w 10258096"/>
              <a:gd name="connsiteY132" fmla="*/ 2335924 h 4498428"/>
              <a:gd name="connsiteX133" fmla="*/ 8129751 w 10258096"/>
              <a:gd name="connsiteY133" fmla="*/ 2682766 h 4498428"/>
              <a:gd name="connsiteX134" fmla="*/ 7688317 w 10258096"/>
              <a:gd name="connsiteY134" fmla="*/ 2730062 h 4498428"/>
              <a:gd name="connsiteX135" fmla="*/ 7562193 w 10258096"/>
              <a:gd name="connsiteY135" fmla="*/ 2257097 h 4498428"/>
              <a:gd name="connsiteX136" fmla="*/ 7089227 w 10258096"/>
              <a:gd name="connsiteY136" fmla="*/ 2824655 h 4498428"/>
              <a:gd name="connsiteX137" fmla="*/ 6663558 w 10258096"/>
              <a:gd name="connsiteY137" fmla="*/ 2272862 h 4498428"/>
              <a:gd name="connsiteX138" fmla="*/ 6206358 w 10258096"/>
              <a:gd name="connsiteY138" fmla="*/ 2667000 h 4498428"/>
              <a:gd name="connsiteX139" fmla="*/ 6048703 w 10258096"/>
              <a:gd name="connsiteY139" fmla="*/ 2430518 h 4498428"/>
              <a:gd name="connsiteX140" fmla="*/ 5827986 w 10258096"/>
              <a:gd name="connsiteY140" fmla="*/ 2871952 h 4498428"/>
              <a:gd name="connsiteX141" fmla="*/ 5496910 w 10258096"/>
              <a:gd name="connsiteY141" fmla="*/ 2162504 h 4498428"/>
              <a:gd name="connsiteX142" fmla="*/ 5386551 w 10258096"/>
              <a:gd name="connsiteY142" fmla="*/ 2730062 h 4498428"/>
              <a:gd name="connsiteX143" fmla="*/ 4897820 w 10258096"/>
              <a:gd name="connsiteY143" fmla="*/ 2335924 h 4498428"/>
              <a:gd name="connsiteX144" fmla="*/ 4803227 w 10258096"/>
              <a:gd name="connsiteY144" fmla="*/ 2761593 h 4498428"/>
              <a:gd name="connsiteX145" fmla="*/ 4503683 w 10258096"/>
              <a:gd name="connsiteY145" fmla="*/ 2540876 h 4498428"/>
              <a:gd name="connsiteX146" fmla="*/ 4204138 w 10258096"/>
              <a:gd name="connsiteY146" fmla="*/ 3139966 h 4498428"/>
              <a:gd name="connsiteX147" fmla="*/ 3810000 w 10258096"/>
              <a:gd name="connsiteY147" fmla="*/ 3076904 h 4498428"/>
              <a:gd name="connsiteX148" fmla="*/ 3620814 w 10258096"/>
              <a:gd name="connsiteY148" fmla="*/ 2525111 h 4498428"/>
              <a:gd name="connsiteX149" fmla="*/ 3289738 w 10258096"/>
              <a:gd name="connsiteY149" fmla="*/ 2525111 h 4498428"/>
              <a:gd name="connsiteX150" fmla="*/ 3273972 w 10258096"/>
              <a:gd name="connsiteY150" fmla="*/ 2982311 h 4498428"/>
              <a:gd name="connsiteX151" fmla="*/ 2974427 w 10258096"/>
              <a:gd name="connsiteY151" fmla="*/ 2162504 h 4498428"/>
              <a:gd name="connsiteX152" fmla="*/ 3967655 w 10258096"/>
              <a:gd name="connsiteY152" fmla="*/ 2446283 h 4498428"/>
              <a:gd name="connsiteX153" fmla="*/ 4503683 w 10258096"/>
              <a:gd name="connsiteY153" fmla="*/ 1989083 h 4498428"/>
              <a:gd name="connsiteX154" fmla="*/ 4787462 w 10258096"/>
              <a:gd name="connsiteY154" fmla="*/ 2730062 h 4498428"/>
              <a:gd name="connsiteX155" fmla="*/ 5102772 w 10258096"/>
              <a:gd name="connsiteY155" fmla="*/ 2004849 h 4498428"/>
              <a:gd name="connsiteX156" fmla="*/ 5686096 w 10258096"/>
              <a:gd name="connsiteY156" fmla="*/ 2777359 h 4498428"/>
              <a:gd name="connsiteX157" fmla="*/ 6017172 w 10258096"/>
              <a:gd name="connsiteY157" fmla="*/ 1862959 h 4498428"/>
              <a:gd name="connsiteX158" fmla="*/ 6427076 w 10258096"/>
              <a:gd name="connsiteY158" fmla="*/ 2572407 h 4498428"/>
              <a:gd name="connsiteX159" fmla="*/ 6821214 w 10258096"/>
              <a:gd name="connsiteY159" fmla="*/ 1926021 h 4498428"/>
              <a:gd name="connsiteX160" fmla="*/ 7057696 w 10258096"/>
              <a:gd name="connsiteY160" fmla="*/ 2446283 h 4498428"/>
              <a:gd name="connsiteX161" fmla="*/ 7420303 w 10258096"/>
              <a:gd name="connsiteY161" fmla="*/ 1989083 h 4498428"/>
              <a:gd name="connsiteX162" fmla="*/ 7530662 w 10258096"/>
              <a:gd name="connsiteY162" fmla="*/ 2698531 h 4498428"/>
              <a:gd name="connsiteX163" fmla="*/ 8145517 w 10258096"/>
              <a:gd name="connsiteY163" fmla="*/ 2004849 h 4498428"/>
              <a:gd name="connsiteX164" fmla="*/ 8413531 w 10258096"/>
              <a:gd name="connsiteY164" fmla="*/ 2225566 h 4498428"/>
              <a:gd name="connsiteX165" fmla="*/ 8760372 w 10258096"/>
              <a:gd name="connsiteY165" fmla="*/ 2020614 h 4498428"/>
              <a:gd name="connsiteX166" fmla="*/ 8839200 w 10258096"/>
              <a:gd name="connsiteY166" fmla="*/ 2871952 h 4498428"/>
              <a:gd name="connsiteX167" fmla="*/ 9327931 w 10258096"/>
              <a:gd name="connsiteY167" fmla="*/ 1973318 h 4498428"/>
              <a:gd name="connsiteX168" fmla="*/ 9643241 w 10258096"/>
              <a:gd name="connsiteY168" fmla="*/ 2430518 h 4498428"/>
              <a:gd name="connsiteX169" fmla="*/ 9990083 w 10258096"/>
              <a:gd name="connsiteY169" fmla="*/ 1894490 h 4498428"/>
              <a:gd name="connsiteX170" fmla="*/ 9785131 w 10258096"/>
              <a:gd name="connsiteY170" fmla="*/ 1531883 h 4498428"/>
              <a:gd name="connsiteX171" fmla="*/ 9264869 w 10258096"/>
              <a:gd name="connsiteY171" fmla="*/ 1862959 h 4498428"/>
              <a:gd name="connsiteX172" fmla="*/ 9249103 w 10258096"/>
              <a:gd name="connsiteY172" fmla="*/ 1358462 h 4498428"/>
              <a:gd name="connsiteX173" fmla="*/ 8886496 w 10258096"/>
              <a:gd name="connsiteY173" fmla="*/ 2241331 h 4498428"/>
              <a:gd name="connsiteX174" fmla="*/ 8839200 w 10258096"/>
              <a:gd name="connsiteY174" fmla="*/ 1453055 h 4498428"/>
              <a:gd name="connsiteX175" fmla="*/ 8240110 w 10258096"/>
              <a:gd name="connsiteY175" fmla="*/ 1768366 h 4498428"/>
              <a:gd name="connsiteX176" fmla="*/ 7861738 w 10258096"/>
              <a:gd name="connsiteY176" fmla="*/ 1658007 h 4498428"/>
              <a:gd name="connsiteX177" fmla="*/ 7467600 w 10258096"/>
              <a:gd name="connsiteY177" fmla="*/ 2036380 h 4498428"/>
              <a:gd name="connsiteX178" fmla="*/ 6915807 w 10258096"/>
              <a:gd name="connsiteY178" fmla="*/ 1642242 h 4498428"/>
              <a:gd name="connsiteX179" fmla="*/ 6710855 w 10258096"/>
              <a:gd name="connsiteY179" fmla="*/ 1894490 h 4498428"/>
              <a:gd name="connsiteX180" fmla="*/ 6174827 w 10258096"/>
              <a:gd name="connsiteY180" fmla="*/ 1768366 h 4498428"/>
              <a:gd name="connsiteX181" fmla="*/ 5843751 w 10258096"/>
              <a:gd name="connsiteY181" fmla="*/ 2020614 h 4498428"/>
              <a:gd name="connsiteX182" fmla="*/ 5418083 w 10258096"/>
              <a:gd name="connsiteY182" fmla="*/ 1926021 h 4498428"/>
              <a:gd name="connsiteX183" fmla="*/ 5150069 w 10258096"/>
              <a:gd name="connsiteY183" fmla="*/ 2209800 h 4498428"/>
              <a:gd name="connsiteX184" fmla="*/ 4677103 w 10258096"/>
              <a:gd name="connsiteY184" fmla="*/ 1910255 h 4498428"/>
              <a:gd name="connsiteX185" fmla="*/ 3794234 w 10258096"/>
              <a:gd name="connsiteY185" fmla="*/ 1847193 h 4498428"/>
              <a:gd name="connsiteX186" fmla="*/ 4172607 w 10258096"/>
              <a:gd name="connsiteY186" fmla="*/ 1248104 h 4498428"/>
              <a:gd name="connsiteX187" fmla="*/ 4882055 w 10258096"/>
              <a:gd name="connsiteY187" fmla="*/ 1705304 h 4498428"/>
              <a:gd name="connsiteX188" fmla="*/ 5291958 w 10258096"/>
              <a:gd name="connsiteY188" fmla="*/ 1311166 h 4498428"/>
              <a:gd name="connsiteX189" fmla="*/ 5607269 w 10258096"/>
              <a:gd name="connsiteY189" fmla="*/ 1705304 h 4498428"/>
              <a:gd name="connsiteX190" fmla="*/ 5938345 w 10258096"/>
              <a:gd name="connsiteY190" fmla="*/ 1137745 h 4498428"/>
              <a:gd name="connsiteX191" fmla="*/ 6206358 w 10258096"/>
              <a:gd name="connsiteY191" fmla="*/ 1453055 h 4498428"/>
              <a:gd name="connsiteX192" fmla="*/ 6647793 w 10258096"/>
              <a:gd name="connsiteY192" fmla="*/ 1453055 h 4498428"/>
              <a:gd name="connsiteX193" fmla="*/ 6868510 w 10258096"/>
              <a:gd name="connsiteY193" fmla="*/ 1768366 h 4498428"/>
              <a:gd name="connsiteX194" fmla="*/ 7325710 w 10258096"/>
              <a:gd name="connsiteY194" fmla="*/ 1232338 h 4498428"/>
              <a:gd name="connsiteX195" fmla="*/ 7577958 w 10258096"/>
              <a:gd name="connsiteY195" fmla="*/ 1799897 h 4498428"/>
              <a:gd name="connsiteX196" fmla="*/ 7940565 w 10258096"/>
              <a:gd name="connsiteY196" fmla="*/ 1326931 h 4498428"/>
              <a:gd name="connsiteX197" fmla="*/ 8318938 w 10258096"/>
              <a:gd name="connsiteY197" fmla="*/ 1815662 h 4498428"/>
              <a:gd name="connsiteX198" fmla="*/ 8586951 w 10258096"/>
              <a:gd name="connsiteY198" fmla="*/ 1043152 h 4498428"/>
              <a:gd name="connsiteX199" fmla="*/ 8902262 w 10258096"/>
              <a:gd name="connsiteY199" fmla="*/ 1563414 h 4498428"/>
              <a:gd name="connsiteX200" fmla="*/ 9280634 w 10258096"/>
              <a:gd name="connsiteY200" fmla="*/ 1232338 h 4498428"/>
              <a:gd name="connsiteX201" fmla="*/ 9595945 w 10258096"/>
              <a:gd name="connsiteY201" fmla="*/ 1484587 h 4498428"/>
              <a:gd name="connsiteX202" fmla="*/ 9958551 w 10258096"/>
              <a:gd name="connsiteY202" fmla="*/ 1200807 h 4498428"/>
              <a:gd name="connsiteX203" fmla="*/ 9722069 w 10258096"/>
              <a:gd name="connsiteY203" fmla="*/ 980090 h 4498428"/>
              <a:gd name="connsiteX204" fmla="*/ 9438289 w 10258096"/>
              <a:gd name="connsiteY204" fmla="*/ 1011621 h 4498428"/>
              <a:gd name="connsiteX205" fmla="*/ 9233338 w 10258096"/>
              <a:gd name="connsiteY205" fmla="*/ 790904 h 4498428"/>
              <a:gd name="connsiteX206" fmla="*/ 8965324 w 10258096"/>
              <a:gd name="connsiteY206" fmla="*/ 1311166 h 4498428"/>
              <a:gd name="connsiteX207" fmla="*/ 8555420 w 10258096"/>
              <a:gd name="connsiteY207" fmla="*/ 1500352 h 4498428"/>
              <a:gd name="connsiteX208" fmla="*/ 8240110 w 10258096"/>
              <a:gd name="connsiteY208" fmla="*/ 838200 h 4498428"/>
              <a:gd name="connsiteX209" fmla="*/ 7987862 w 10258096"/>
              <a:gd name="connsiteY209" fmla="*/ 1263869 h 4498428"/>
              <a:gd name="connsiteX210" fmla="*/ 7656786 w 10258096"/>
              <a:gd name="connsiteY210" fmla="*/ 1011621 h 4498428"/>
              <a:gd name="connsiteX211" fmla="*/ 7325710 w 10258096"/>
              <a:gd name="connsiteY211" fmla="*/ 1279635 h 4498428"/>
              <a:gd name="connsiteX212" fmla="*/ 7152289 w 10258096"/>
              <a:gd name="connsiteY212" fmla="*/ 1673773 h 4498428"/>
              <a:gd name="connsiteX213" fmla="*/ 6915807 w 10258096"/>
              <a:gd name="connsiteY213" fmla="*/ 1248104 h 4498428"/>
              <a:gd name="connsiteX214" fmla="*/ 6553200 w 10258096"/>
              <a:gd name="connsiteY214" fmla="*/ 1216573 h 4498428"/>
              <a:gd name="connsiteX215" fmla="*/ 6364014 w 10258096"/>
              <a:gd name="connsiteY215" fmla="*/ 1610711 h 4498428"/>
              <a:gd name="connsiteX216" fmla="*/ 6032938 w 10258096"/>
              <a:gd name="connsiteY216" fmla="*/ 1468821 h 4498428"/>
              <a:gd name="connsiteX217" fmla="*/ 5701862 w 10258096"/>
              <a:gd name="connsiteY217" fmla="*/ 869731 h 4498428"/>
              <a:gd name="connsiteX218" fmla="*/ 6348248 w 10258096"/>
              <a:gd name="connsiteY218" fmla="*/ 901262 h 4498428"/>
              <a:gd name="connsiteX219" fmla="*/ 6663558 w 10258096"/>
              <a:gd name="connsiteY219" fmla="*/ 1374228 h 4498428"/>
              <a:gd name="connsiteX220" fmla="*/ 7183820 w 10258096"/>
              <a:gd name="connsiteY220" fmla="*/ 853966 h 4498428"/>
              <a:gd name="connsiteX221" fmla="*/ 7499131 w 10258096"/>
              <a:gd name="connsiteY221" fmla="*/ 1263869 h 4498428"/>
              <a:gd name="connsiteX222" fmla="*/ 7972096 w 10258096"/>
              <a:gd name="connsiteY222" fmla="*/ 649014 h 4498428"/>
              <a:gd name="connsiteX223" fmla="*/ 8397765 w 10258096"/>
              <a:gd name="connsiteY223" fmla="*/ 1295400 h 4498428"/>
              <a:gd name="connsiteX224" fmla="*/ 8665779 w 10258096"/>
              <a:gd name="connsiteY224" fmla="*/ 459828 h 4498428"/>
              <a:gd name="connsiteX225" fmla="*/ 9107214 w 10258096"/>
              <a:gd name="connsiteY225" fmla="*/ 1169276 h 4498428"/>
              <a:gd name="connsiteX226" fmla="*/ 9501351 w 10258096"/>
              <a:gd name="connsiteY226" fmla="*/ 680545 h 4498428"/>
              <a:gd name="connsiteX227" fmla="*/ 9548648 w 10258096"/>
              <a:gd name="connsiteY227" fmla="*/ 664780 h 4498428"/>
              <a:gd name="connsiteX228" fmla="*/ 9816662 w 10258096"/>
              <a:gd name="connsiteY228" fmla="*/ 1232338 h 4498428"/>
              <a:gd name="connsiteX229" fmla="*/ 10242331 w 10258096"/>
              <a:gd name="connsiteY229" fmla="*/ 412531 h 4498428"/>
              <a:gd name="connsiteX230" fmla="*/ 9911255 w 10258096"/>
              <a:gd name="connsiteY230" fmla="*/ 538655 h 4498428"/>
              <a:gd name="connsiteX231" fmla="*/ 9643241 w 10258096"/>
              <a:gd name="connsiteY231" fmla="*/ 1137745 h 4498428"/>
              <a:gd name="connsiteX232" fmla="*/ 9422524 w 10258096"/>
              <a:gd name="connsiteY232" fmla="*/ 365235 h 4498428"/>
              <a:gd name="connsiteX233" fmla="*/ 9075683 w 10258096"/>
              <a:gd name="connsiteY233" fmla="*/ 775138 h 4498428"/>
              <a:gd name="connsiteX234" fmla="*/ 8586951 w 10258096"/>
              <a:gd name="connsiteY234" fmla="*/ 444062 h 4498428"/>
              <a:gd name="connsiteX235" fmla="*/ 8413531 w 10258096"/>
              <a:gd name="connsiteY235" fmla="*/ 1027387 h 4498428"/>
              <a:gd name="connsiteX236" fmla="*/ 8145517 w 10258096"/>
              <a:gd name="connsiteY236" fmla="*/ 585952 h 4498428"/>
              <a:gd name="connsiteX237" fmla="*/ 8003627 w 10258096"/>
              <a:gd name="connsiteY237" fmla="*/ 1011621 h 4498428"/>
              <a:gd name="connsiteX238" fmla="*/ 7672551 w 10258096"/>
              <a:gd name="connsiteY238" fmla="*/ 570187 h 4498428"/>
              <a:gd name="connsiteX239" fmla="*/ 7436069 w 10258096"/>
              <a:gd name="connsiteY239" fmla="*/ 1011621 h 4498428"/>
              <a:gd name="connsiteX240" fmla="*/ 6821214 w 10258096"/>
              <a:gd name="connsiteY240" fmla="*/ 601718 h 4498428"/>
              <a:gd name="connsiteX241" fmla="*/ 6521669 w 10258096"/>
              <a:gd name="connsiteY241" fmla="*/ 1090449 h 4498428"/>
              <a:gd name="connsiteX242" fmla="*/ 6474372 w 10258096"/>
              <a:gd name="connsiteY242" fmla="*/ 459828 h 4498428"/>
              <a:gd name="connsiteX243" fmla="*/ 7136524 w 10258096"/>
              <a:gd name="connsiteY243" fmla="*/ 712076 h 4498428"/>
              <a:gd name="connsiteX244" fmla="*/ 7593724 w 10258096"/>
              <a:gd name="connsiteY244" fmla="*/ 18393 h 4498428"/>
              <a:gd name="connsiteX245" fmla="*/ 7625255 w 10258096"/>
              <a:gd name="connsiteY245" fmla="*/ 822435 h 449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</a:cxnLst>
            <a:rect l="l" t="t" r="r" b="b"/>
            <a:pathLst>
              <a:path w="10258096" h="4498428">
                <a:moveTo>
                  <a:pt x="10068910" y="3944007"/>
                </a:moveTo>
                <a:cubicBezTo>
                  <a:pt x="10012417" y="3764017"/>
                  <a:pt x="9955924" y="3584027"/>
                  <a:pt x="9737834" y="3644462"/>
                </a:cubicBezTo>
                <a:cubicBezTo>
                  <a:pt x="9519744" y="3704897"/>
                  <a:pt x="9057289" y="4277711"/>
                  <a:pt x="8760372" y="4306614"/>
                </a:cubicBezTo>
                <a:cubicBezTo>
                  <a:pt x="8463455" y="4335517"/>
                  <a:pt x="8150772" y="3825766"/>
                  <a:pt x="7956331" y="3817883"/>
                </a:cubicBezTo>
                <a:cubicBezTo>
                  <a:pt x="7761890" y="3810000"/>
                  <a:pt x="7730359" y="4267201"/>
                  <a:pt x="7593724" y="4259318"/>
                </a:cubicBezTo>
                <a:cubicBezTo>
                  <a:pt x="7457090" y="4251435"/>
                  <a:pt x="7380889" y="3746939"/>
                  <a:pt x="7136524" y="3770587"/>
                </a:cubicBezTo>
                <a:cubicBezTo>
                  <a:pt x="6892159" y="3794235"/>
                  <a:pt x="6440214" y="4411718"/>
                  <a:pt x="6127531" y="4401207"/>
                </a:cubicBezTo>
                <a:cubicBezTo>
                  <a:pt x="5814848" y="4390697"/>
                  <a:pt x="5507420" y="3707524"/>
                  <a:pt x="5260427" y="3707524"/>
                </a:cubicBezTo>
                <a:cubicBezTo>
                  <a:pt x="5013434" y="3707524"/>
                  <a:pt x="4818993" y="4364421"/>
                  <a:pt x="4645572" y="4401207"/>
                </a:cubicBezTo>
                <a:cubicBezTo>
                  <a:pt x="4472151" y="4437993"/>
                  <a:pt x="4343399" y="3915104"/>
                  <a:pt x="4219903" y="3928242"/>
                </a:cubicBezTo>
                <a:cubicBezTo>
                  <a:pt x="4096407" y="3941380"/>
                  <a:pt x="4054365" y="4461642"/>
                  <a:pt x="3904593" y="4480035"/>
                </a:cubicBezTo>
                <a:cubicBezTo>
                  <a:pt x="3754821" y="4498428"/>
                  <a:pt x="3473669" y="4062248"/>
                  <a:pt x="3321269" y="4038600"/>
                </a:cubicBezTo>
                <a:cubicBezTo>
                  <a:pt x="3168869" y="4014952"/>
                  <a:pt x="3174124" y="4335517"/>
                  <a:pt x="2990193" y="4338145"/>
                </a:cubicBezTo>
                <a:cubicBezTo>
                  <a:pt x="2806262" y="4340773"/>
                  <a:pt x="2388476" y="4075387"/>
                  <a:pt x="2217683" y="4054366"/>
                </a:cubicBezTo>
                <a:cubicBezTo>
                  <a:pt x="2046890" y="4033345"/>
                  <a:pt x="2123089" y="4196256"/>
                  <a:pt x="1965434" y="4212021"/>
                </a:cubicBezTo>
                <a:cubicBezTo>
                  <a:pt x="1807779" y="4227786"/>
                  <a:pt x="1471447" y="4172607"/>
                  <a:pt x="1271751" y="4148959"/>
                </a:cubicBezTo>
                <a:cubicBezTo>
                  <a:pt x="1072055" y="4125311"/>
                  <a:pt x="880241" y="4106917"/>
                  <a:pt x="767255" y="4070131"/>
                </a:cubicBezTo>
                <a:cubicBezTo>
                  <a:pt x="654269" y="4033345"/>
                  <a:pt x="717330" y="3896711"/>
                  <a:pt x="593834" y="3928242"/>
                </a:cubicBezTo>
                <a:cubicBezTo>
                  <a:pt x="470338" y="3959773"/>
                  <a:pt x="52552" y="4282966"/>
                  <a:pt x="26276" y="4259318"/>
                </a:cubicBezTo>
                <a:cubicBezTo>
                  <a:pt x="0" y="4235670"/>
                  <a:pt x="257503" y="3796862"/>
                  <a:pt x="436179" y="3786352"/>
                </a:cubicBezTo>
                <a:cubicBezTo>
                  <a:pt x="614855" y="3775842"/>
                  <a:pt x="938048" y="4185745"/>
                  <a:pt x="1098331" y="4196255"/>
                </a:cubicBezTo>
                <a:cubicBezTo>
                  <a:pt x="1258614" y="4206765"/>
                  <a:pt x="1242849" y="3865180"/>
                  <a:pt x="1397876" y="3849414"/>
                </a:cubicBezTo>
                <a:cubicBezTo>
                  <a:pt x="1552904" y="3833649"/>
                  <a:pt x="1789386" y="4109545"/>
                  <a:pt x="2028496" y="4101662"/>
                </a:cubicBezTo>
                <a:cubicBezTo>
                  <a:pt x="2267606" y="4093779"/>
                  <a:pt x="2611821" y="3773215"/>
                  <a:pt x="2832538" y="3802118"/>
                </a:cubicBezTo>
                <a:cubicBezTo>
                  <a:pt x="3053255" y="3831021"/>
                  <a:pt x="3197773" y="4301359"/>
                  <a:pt x="3352800" y="4275083"/>
                </a:cubicBezTo>
                <a:cubicBezTo>
                  <a:pt x="3507827" y="4248807"/>
                  <a:pt x="3652345" y="3668110"/>
                  <a:pt x="3762703" y="3644462"/>
                </a:cubicBezTo>
                <a:cubicBezTo>
                  <a:pt x="3873062" y="3620814"/>
                  <a:pt x="3949261" y="4067503"/>
                  <a:pt x="4014951" y="4133193"/>
                </a:cubicBezTo>
                <a:cubicBezTo>
                  <a:pt x="4080641" y="4198883"/>
                  <a:pt x="4091151" y="4101662"/>
                  <a:pt x="4156841" y="4038600"/>
                </a:cubicBezTo>
                <a:cubicBezTo>
                  <a:pt x="4222531" y="3975538"/>
                  <a:pt x="4314496" y="3744311"/>
                  <a:pt x="4409089" y="3754821"/>
                </a:cubicBezTo>
                <a:cubicBezTo>
                  <a:pt x="4503682" y="3765331"/>
                  <a:pt x="4600903" y="4109545"/>
                  <a:pt x="4724400" y="4101662"/>
                </a:cubicBezTo>
                <a:cubicBezTo>
                  <a:pt x="4847897" y="4093779"/>
                  <a:pt x="5052848" y="3720662"/>
                  <a:pt x="5150069" y="3707524"/>
                </a:cubicBezTo>
                <a:cubicBezTo>
                  <a:pt x="5247290" y="3694386"/>
                  <a:pt x="5160579" y="3986049"/>
                  <a:pt x="5307724" y="4022835"/>
                </a:cubicBezTo>
                <a:cubicBezTo>
                  <a:pt x="5454869" y="4059621"/>
                  <a:pt x="5841124" y="3899339"/>
                  <a:pt x="6032938" y="3928242"/>
                </a:cubicBezTo>
                <a:cubicBezTo>
                  <a:pt x="6224752" y="3957145"/>
                  <a:pt x="6311462" y="4259317"/>
                  <a:pt x="6458607" y="4196255"/>
                </a:cubicBezTo>
                <a:cubicBezTo>
                  <a:pt x="6605752" y="4133193"/>
                  <a:pt x="6747642" y="3605048"/>
                  <a:pt x="6915807" y="3549869"/>
                </a:cubicBezTo>
                <a:cubicBezTo>
                  <a:pt x="7083973" y="3494690"/>
                  <a:pt x="7267904" y="3886201"/>
                  <a:pt x="7467600" y="3865180"/>
                </a:cubicBezTo>
                <a:cubicBezTo>
                  <a:pt x="7667296" y="3844159"/>
                  <a:pt x="7974724" y="3410607"/>
                  <a:pt x="8113986" y="3423745"/>
                </a:cubicBezTo>
                <a:cubicBezTo>
                  <a:pt x="8253248" y="3436883"/>
                  <a:pt x="8187558" y="3878317"/>
                  <a:pt x="8303172" y="3944007"/>
                </a:cubicBezTo>
                <a:cubicBezTo>
                  <a:pt x="8418786" y="4009697"/>
                  <a:pt x="8615855" y="3778469"/>
                  <a:pt x="8807669" y="3817883"/>
                </a:cubicBezTo>
                <a:cubicBezTo>
                  <a:pt x="8999483" y="3857297"/>
                  <a:pt x="9272752" y="4296104"/>
                  <a:pt x="9454055" y="4180490"/>
                </a:cubicBezTo>
                <a:cubicBezTo>
                  <a:pt x="9635358" y="4064876"/>
                  <a:pt x="9929648" y="3218793"/>
                  <a:pt x="9895489" y="3124200"/>
                </a:cubicBezTo>
                <a:cubicBezTo>
                  <a:pt x="9861330" y="3029607"/>
                  <a:pt x="9448799" y="3602421"/>
                  <a:pt x="9249103" y="3612931"/>
                </a:cubicBezTo>
                <a:cubicBezTo>
                  <a:pt x="9049407" y="3623441"/>
                  <a:pt x="8839200" y="3187262"/>
                  <a:pt x="8697310" y="3187262"/>
                </a:cubicBezTo>
                <a:cubicBezTo>
                  <a:pt x="8555420" y="3187262"/>
                  <a:pt x="8560675" y="3631324"/>
                  <a:pt x="8397765" y="3612931"/>
                </a:cubicBezTo>
                <a:cubicBezTo>
                  <a:pt x="8234855" y="3594538"/>
                  <a:pt x="7864365" y="3090042"/>
                  <a:pt x="7719848" y="3076904"/>
                </a:cubicBezTo>
                <a:cubicBezTo>
                  <a:pt x="7575331" y="3063766"/>
                  <a:pt x="7698827" y="3505201"/>
                  <a:pt x="7530662" y="3534104"/>
                </a:cubicBezTo>
                <a:cubicBezTo>
                  <a:pt x="7362497" y="3563007"/>
                  <a:pt x="6863255" y="3200400"/>
                  <a:pt x="6710855" y="3250324"/>
                </a:cubicBezTo>
                <a:cubicBezTo>
                  <a:pt x="6558455" y="3300248"/>
                  <a:pt x="6710855" y="3691759"/>
                  <a:pt x="6616262" y="3833649"/>
                </a:cubicBezTo>
                <a:cubicBezTo>
                  <a:pt x="6521669" y="3975539"/>
                  <a:pt x="6290441" y="4177862"/>
                  <a:pt x="6143296" y="4101662"/>
                </a:cubicBezTo>
                <a:cubicBezTo>
                  <a:pt x="5996151" y="4025462"/>
                  <a:pt x="5849007" y="3415863"/>
                  <a:pt x="5733393" y="3376449"/>
                </a:cubicBezTo>
                <a:cubicBezTo>
                  <a:pt x="5617779" y="3337035"/>
                  <a:pt x="5628290" y="3862553"/>
                  <a:pt x="5449614" y="3865180"/>
                </a:cubicBezTo>
                <a:cubicBezTo>
                  <a:pt x="5270938" y="3867807"/>
                  <a:pt x="4805855" y="3421118"/>
                  <a:pt x="4661338" y="3392214"/>
                </a:cubicBezTo>
                <a:cubicBezTo>
                  <a:pt x="4516821" y="3363311"/>
                  <a:pt x="4661337" y="3618187"/>
                  <a:pt x="4582510" y="3691759"/>
                </a:cubicBezTo>
                <a:cubicBezTo>
                  <a:pt x="4503683" y="3765331"/>
                  <a:pt x="4343400" y="3873063"/>
                  <a:pt x="4188372" y="3833649"/>
                </a:cubicBezTo>
                <a:cubicBezTo>
                  <a:pt x="4033345" y="3794235"/>
                  <a:pt x="3788979" y="3421118"/>
                  <a:pt x="3652345" y="3455276"/>
                </a:cubicBezTo>
                <a:cubicBezTo>
                  <a:pt x="3515711" y="3489434"/>
                  <a:pt x="3460531" y="4070131"/>
                  <a:pt x="3368565" y="4038600"/>
                </a:cubicBezTo>
                <a:cubicBezTo>
                  <a:pt x="3276599" y="4007069"/>
                  <a:pt x="3189889" y="3260835"/>
                  <a:pt x="3100551" y="3266090"/>
                </a:cubicBezTo>
                <a:cubicBezTo>
                  <a:pt x="3011213" y="3271345"/>
                  <a:pt x="2956035" y="4004441"/>
                  <a:pt x="2832538" y="4070131"/>
                </a:cubicBezTo>
                <a:cubicBezTo>
                  <a:pt x="2709042" y="4135821"/>
                  <a:pt x="2522482" y="3691759"/>
                  <a:pt x="2359572" y="3660228"/>
                </a:cubicBezTo>
                <a:cubicBezTo>
                  <a:pt x="2196662" y="3628697"/>
                  <a:pt x="1989083" y="3873062"/>
                  <a:pt x="1855076" y="3880945"/>
                </a:cubicBezTo>
                <a:cubicBezTo>
                  <a:pt x="1721069" y="3888828"/>
                  <a:pt x="1647496" y="3686503"/>
                  <a:pt x="1555531" y="3707524"/>
                </a:cubicBezTo>
                <a:cubicBezTo>
                  <a:pt x="1463566" y="3728545"/>
                  <a:pt x="1395248" y="3946635"/>
                  <a:pt x="1303283" y="4007069"/>
                </a:cubicBezTo>
                <a:cubicBezTo>
                  <a:pt x="1211318" y="4067503"/>
                  <a:pt x="1037897" y="4122683"/>
                  <a:pt x="1003738" y="4070131"/>
                </a:cubicBezTo>
                <a:cubicBezTo>
                  <a:pt x="969579" y="4017579"/>
                  <a:pt x="1195552" y="3773214"/>
                  <a:pt x="1098331" y="3691759"/>
                </a:cubicBezTo>
                <a:cubicBezTo>
                  <a:pt x="1001110" y="3610304"/>
                  <a:pt x="459828" y="3633952"/>
                  <a:pt x="420414" y="3581400"/>
                </a:cubicBezTo>
                <a:cubicBezTo>
                  <a:pt x="381000" y="3528848"/>
                  <a:pt x="691055" y="3326525"/>
                  <a:pt x="861848" y="3376449"/>
                </a:cubicBezTo>
                <a:cubicBezTo>
                  <a:pt x="1032641" y="3426373"/>
                  <a:pt x="1305910" y="3857297"/>
                  <a:pt x="1445172" y="3880945"/>
                </a:cubicBezTo>
                <a:cubicBezTo>
                  <a:pt x="1584434" y="3904593"/>
                  <a:pt x="1560786" y="3497317"/>
                  <a:pt x="1697420" y="3518338"/>
                </a:cubicBezTo>
                <a:cubicBezTo>
                  <a:pt x="1834054" y="3539359"/>
                  <a:pt x="2125717" y="4033345"/>
                  <a:pt x="2264979" y="4007069"/>
                </a:cubicBezTo>
                <a:cubicBezTo>
                  <a:pt x="2404241" y="3980793"/>
                  <a:pt x="2409496" y="3402724"/>
                  <a:pt x="2532993" y="3360683"/>
                </a:cubicBezTo>
                <a:cubicBezTo>
                  <a:pt x="2656490" y="3318642"/>
                  <a:pt x="2853558" y="3762704"/>
                  <a:pt x="3005958" y="3754821"/>
                </a:cubicBezTo>
                <a:cubicBezTo>
                  <a:pt x="3158358" y="3746938"/>
                  <a:pt x="3300248" y="3376449"/>
                  <a:pt x="3447393" y="3313387"/>
                </a:cubicBezTo>
                <a:cubicBezTo>
                  <a:pt x="3594538" y="3250325"/>
                  <a:pt x="3723289" y="3318642"/>
                  <a:pt x="3888827" y="3376449"/>
                </a:cubicBezTo>
                <a:cubicBezTo>
                  <a:pt x="4054365" y="3434256"/>
                  <a:pt x="4319751" y="3699642"/>
                  <a:pt x="4440620" y="3660228"/>
                </a:cubicBezTo>
                <a:cubicBezTo>
                  <a:pt x="4561489" y="3620814"/>
                  <a:pt x="4514193" y="3176752"/>
                  <a:pt x="4614041" y="3139966"/>
                </a:cubicBezTo>
                <a:cubicBezTo>
                  <a:pt x="4713889" y="3103180"/>
                  <a:pt x="4939862" y="3313387"/>
                  <a:pt x="5039710" y="3439511"/>
                </a:cubicBezTo>
                <a:cubicBezTo>
                  <a:pt x="5139558" y="3565635"/>
                  <a:pt x="5152697" y="3901966"/>
                  <a:pt x="5213131" y="3896711"/>
                </a:cubicBezTo>
                <a:cubicBezTo>
                  <a:pt x="5273566" y="3891456"/>
                  <a:pt x="5305096" y="3436884"/>
                  <a:pt x="5402317" y="3407980"/>
                </a:cubicBezTo>
                <a:cubicBezTo>
                  <a:pt x="5499538" y="3379076"/>
                  <a:pt x="5665076" y="3770587"/>
                  <a:pt x="5796455" y="3723290"/>
                </a:cubicBezTo>
                <a:cubicBezTo>
                  <a:pt x="5927834" y="3675993"/>
                  <a:pt x="6080234" y="3129455"/>
                  <a:pt x="6190593" y="3124200"/>
                </a:cubicBezTo>
                <a:cubicBezTo>
                  <a:pt x="6300952" y="3118945"/>
                  <a:pt x="6329855" y="3691759"/>
                  <a:pt x="6458607" y="3691759"/>
                </a:cubicBezTo>
                <a:cubicBezTo>
                  <a:pt x="6587359" y="3691759"/>
                  <a:pt x="6823841" y="3174124"/>
                  <a:pt x="6963103" y="3124200"/>
                </a:cubicBezTo>
                <a:cubicBezTo>
                  <a:pt x="7102365" y="3074276"/>
                  <a:pt x="7162800" y="3397469"/>
                  <a:pt x="7294179" y="3392214"/>
                </a:cubicBezTo>
                <a:cubicBezTo>
                  <a:pt x="7425558" y="3386959"/>
                  <a:pt x="7591096" y="3026979"/>
                  <a:pt x="7751379" y="3092669"/>
                </a:cubicBezTo>
                <a:cubicBezTo>
                  <a:pt x="7911662" y="3158359"/>
                  <a:pt x="8074573" y="3807373"/>
                  <a:pt x="8255876" y="3786352"/>
                </a:cubicBezTo>
                <a:cubicBezTo>
                  <a:pt x="8437179" y="3765331"/>
                  <a:pt x="8663152" y="3026979"/>
                  <a:pt x="8839200" y="2966545"/>
                </a:cubicBezTo>
                <a:cubicBezTo>
                  <a:pt x="9015248" y="2906111"/>
                  <a:pt x="9112469" y="3478924"/>
                  <a:pt x="9312165" y="3423745"/>
                </a:cubicBezTo>
                <a:cubicBezTo>
                  <a:pt x="9511862" y="3368566"/>
                  <a:pt x="9995338" y="2724807"/>
                  <a:pt x="10037379" y="2635469"/>
                </a:cubicBezTo>
                <a:cubicBezTo>
                  <a:pt x="10079420" y="2546131"/>
                  <a:pt x="9708931" y="2801008"/>
                  <a:pt x="9564414" y="2887718"/>
                </a:cubicBezTo>
                <a:cubicBezTo>
                  <a:pt x="9419897" y="2974428"/>
                  <a:pt x="9249104" y="3197773"/>
                  <a:pt x="9170276" y="3155731"/>
                </a:cubicBezTo>
                <a:cubicBezTo>
                  <a:pt x="9091448" y="3113689"/>
                  <a:pt x="9141372" y="2682765"/>
                  <a:pt x="9091448" y="2635469"/>
                </a:cubicBezTo>
                <a:cubicBezTo>
                  <a:pt x="9041524" y="2588173"/>
                  <a:pt x="8946931" y="2906110"/>
                  <a:pt x="8870731" y="2871952"/>
                </a:cubicBezTo>
                <a:cubicBezTo>
                  <a:pt x="8794531" y="2837794"/>
                  <a:pt x="8718331" y="2401615"/>
                  <a:pt x="8634248" y="2430518"/>
                </a:cubicBezTo>
                <a:cubicBezTo>
                  <a:pt x="8550165" y="2459422"/>
                  <a:pt x="8455572" y="2977056"/>
                  <a:pt x="8366234" y="3045373"/>
                </a:cubicBezTo>
                <a:cubicBezTo>
                  <a:pt x="8276896" y="3113690"/>
                  <a:pt x="8177047" y="2845676"/>
                  <a:pt x="8098220" y="2840421"/>
                </a:cubicBezTo>
                <a:cubicBezTo>
                  <a:pt x="8019393" y="2835166"/>
                  <a:pt x="7998372" y="3037490"/>
                  <a:pt x="7893269" y="3013842"/>
                </a:cubicBezTo>
                <a:cubicBezTo>
                  <a:pt x="7788166" y="2990194"/>
                  <a:pt x="7598979" y="2706414"/>
                  <a:pt x="7467600" y="2698531"/>
                </a:cubicBezTo>
                <a:cubicBezTo>
                  <a:pt x="7336221" y="2690648"/>
                  <a:pt x="7223234" y="2956035"/>
                  <a:pt x="7104993" y="2966545"/>
                </a:cubicBezTo>
                <a:cubicBezTo>
                  <a:pt x="6986752" y="2977055"/>
                  <a:pt x="6850116" y="2758965"/>
                  <a:pt x="6758151" y="2761593"/>
                </a:cubicBezTo>
                <a:cubicBezTo>
                  <a:pt x="6666186" y="2764221"/>
                  <a:pt x="6647793" y="2974428"/>
                  <a:pt x="6553200" y="2982311"/>
                </a:cubicBezTo>
                <a:cubicBezTo>
                  <a:pt x="6458607" y="2990194"/>
                  <a:pt x="6300952" y="2801007"/>
                  <a:pt x="6190593" y="2808890"/>
                </a:cubicBezTo>
                <a:cubicBezTo>
                  <a:pt x="6080234" y="2816773"/>
                  <a:pt x="6027682" y="2987566"/>
                  <a:pt x="5891048" y="3029607"/>
                </a:cubicBezTo>
                <a:cubicBezTo>
                  <a:pt x="5754414" y="3071648"/>
                  <a:pt x="5483772" y="3013841"/>
                  <a:pt x="5370786" y="3061138"/>
                </a:cubicBezTo>
                <a:cubicBezTo>
                  <a:pt x="5257800" y="3108435"/>
                  <a:pt x="5286703" y="3334408"/>
                  <a:pt x="5213131" y="3313387"/>
                </a:cubicBezTo>
                <a:cubicBezTo>
                  <a:pt x="5139559" y="3292366"/>
                  <a:pt x="5029199" y="2937642"/>
                  <a:pt x="4929351" y="2935014"/>
                </a:cubicBezTo>
                <a:cubicBezTo>
                  <a:pt x="4829503" y="2932386"/>
                  <a:pt x="4614041" y="3297621"/>
                  <a:pt x="4614041" y="3297621"/>
                </a:cubicBezTo>
                <a:cubicBezTo>
                  <a:pt x="4524703" y="3400097"/>
                  <a:pt x="4535214" y="3594538"/>
                  <a:pt x="4393324" y="3549869"/>
                </a:cubicBezTo>
                <a:cubicBezTo>
                  <a:pt x="4251434" y="3505200"/>
                  <a:pt x="3965027" y="3040117"/>
                  <a:pt x="3762703" y="3029607"/>
                </a:cubicBezTo>
                <a:cubicBezTo>
                  <a:pt x="3560379" y="3019097"/>
                  <a:pt x="3323896" y="3465786"/>
                  <a:pt x="3179379" y="3486807"/>
                </a:cubicBezTo>
                <a:cubicBezTo>
                  <a:pt x="3034862" y="3507828"/>
                  <a:pt x="3013841" y="3155731"/>
                  <a:pt x="2895600" y="3155731"/>
                </a:cubicBezTo>
                <a:cubicBezTo>
                  <a:pt x="2777359" y="3155731"/>
                  <a:pt x="2614448" y="3476297"/>
                  <a:pt x="2469931" y="3486807"/>
                </a:cubicBezTo>
                <a:cubicBezTo>
                  <a:pt x="2325414" y="3497317"/>
                  <a:pt x="2083675" y="3342290"/>
                  <a:pt x="2028496" y="3218793"/>
                </a:cubicBezTo>
                <a:cubicBezTo>
                  <a:pt x="1973317" y="3095297"/>
                  <a:pt x="1996965" y="2811518"/>
                  <a:pt x="2138855" y="2745828"/>
                </a:cubicBezTo>
                <a:cubicBezTo>
                  <a:pt x="2280745" y="2680138"/>
                  <a:pt x="2682765" y="2764220"/>
                  <a:pt x="2879834" y="2824655"/>
                </a:cubicBezTo>
                <a:cubicBezTo>
                  <a:pt x="3076903" y="2885090"/>
                  <a:pt x="3184635" y="3147849"/>
                  <a:pt x="3321269" y="3108435"/>
                </a:cubicBezTo>
                <a:cubicBezTo>
                  <a:pt x="3457903" y="3069021"/>
                  <a:pt x="3560379" y="2630214"/>
                  <a:pt x="3699641" y="2588173"/>
                </a:cubicBezTo>
                <a:cubicBezTo>
                  <a:pt x="3838903" y="2546132"/>
                  <a:pt x="4022834" y="2764222"/>
                  <a:pt x="4156841" y="2856187"/>
                </a:cubicBezTo>
                <a:cubicBezTo>
                  <a:pt x="4290848" y="2948153"/>
                  <a:pt x="4401207" y="3153104"/>
                  <a:pt x="4503683" y="3139966"/>
                </a:cubicBezTo>
                <a:cubicBezTo>
                  <a:pt x="4606159" y="3126828"/>
                  <a:pt x="4677103" y="2816773"/>
                  <a:pt x="4771696" y="2777359"/>
                </a:cubicBezTo>
                <a:cubicBezTo>
                  <a:pt x="4866289" y="2737945"/>
                  <a:pt x="4968765" y="2895600"/>
                  <a:pt x="5071241" y="2903483"/>
                </a:cubicBezTo>
                <a:cubicBezTo>
                  <a:pt x="5173717" y="2911366"/>
                  <a:pt x="5244661" y="2793124"/>
                  <a:pt x="5386551" y="2824655"/>
                </a:cubicBezTo>
                <a:cubicBezTo>
                  <a:pt x="5528441" y="2856186"/>
                  <a:pt x="5743903" y="3142593"/>
                  <a:pt x="5922579" y="3092669"/>
                </a:cubicBezTo>
                <a:cubicBezTo>
                  <a:pt x="6101255" y="3042745"/>
                  <a:pt x="6298324" y="2585545"/>
                  <a:pt x="6458607" y="2525111"/>
                </a:cubicBezTo>
                <a:cubicBezTo>
                  <a:pt x="6618890" y="2464677"/>
                  <a:pt x="6734504" y="2758966"/>
                  <a:pt x="6884276" y="2730062"/>
                </a:cubicBezTo>
                <a:cubicBezTo>
                  <a:pt x="7034048" y="2701159"/>
                  <a:pt x="7265276" y="2296511"/>
                  <a:pt x="7357241" y="2351690"/>
                </a:cubicBezTo>
                <a:cubicBezTo>
                  <a:pt x="7449207" y="2406869"/>
                  <a:pt x="7341476" y="3032235"/>
                  <a:pt x="7436069" y="3061138"/>
                </a:cubicBezTo>
                <a:cubicBezTo>
                  <a:pt x="7530662" y="3090041"/>
                  <a:pt x="7790793" y="2522483"/>
                  <a:pt x="7924800" y="2525111"/>
                </a:cubicBezTo>
                <a:cubicBezTo>
                  <a:pt x="8058807" y="2527739"/>
                  <a:pt x="8071945" y="3079532"/>
                  <a:pt x="8240110" y="3076904"/>
                </a:cubicBezTo>
                <a:cubicBezTo>
                  <a:pt x="8408275" y="3074276"/>
                  <a:pt x="8752490" y="2551387"/>
                  <a:pt x="8933793" y="2509345"/>
                </a:cubicBezTo>
                <a:cubicBezTo>
                  <a:pt x="9115097" y="2467304"/>
                  <a:pt x="9186041" y="2843048"/>
                  <a:pt x="9327931" y="2824655"/>
                </a:cubicBezTo>
                <a:cubicBezTo>
                  <a:pt x="9469821" y="2806262"/>
                  <a:pt x="9803524" y="2467304"/>
                  <a:pt x="9785131" y="2398987"/>
                </a:cubicBezTo>
                <a:cubicBezTo>
                  <a:pt x="9766738" y="2330670"/>
                  <a:pt x="9440917" y="2425263"/>
                  <a:pt x="9217572" y="2414752"/>
                </a:cubicBezTo>
                <a:cubicBezTo>
                  <a:pt x="8994227" y="2404241"/>
                  <a:pt x="8626365" y="2291255"/>
                  <a:pt x="8445062" y="2335924"/>
                </a:cubicBezTo>
                <a:cubicBezTo>
                  <a:pt x="8263759" y="2380593"/>
                  <a:pt x="8255875" y="2617076"/>
                  <a:pt x="8129751" y="2682766"/>
                </a:cubicBezTo>
                <a:cubicBezTo>
                  <a:pt x="8003627" y="2748456"/>
                  <a:pt x="7782910" y="2801007"/>
                  <a:pt x="7688317" y="2730062"/>
                </a:cubicBezTo>
                <a:cubicBezTo>
                  <a:pt x="7593724" y="2659117"/>
                  <a:pt x="7662041" y="2241331"/>
                  <a:pt x="7562193" y="2257097"/>
                </a:cubicBezTo>
                <a:cubicBezTo>
                  <a:pt x="7462345" y="2272863"/>
                  <a:pt x="7238999" y="2822028"/>
                  <a:pt x="7089227" y="2824655"/>
                </a:cubicBezTo>
                <a:cubicBezTo>
                  <a:pt x="6939455" y="2827282"/>
                  <a:pt x="6810703" y="2299138"/>
                  <a:pt x="6663558" y="2272862"/>
                </a:cubicBezTo>
                <a:cubicBezTo>
                  <a:pt x="6516413" y="2246586"/>
                  <a:pt x="6308834" y="2640724"/>
                  <a:pt x="6206358" y="2667000"/>
                </a:cubicBezTo>
                <a:cubicBezTo>
                  <a:pt x="6103882" y="2693276"/>
                  <a:pt x="6111765" y="2396359"/>
                  <a:pt x="6048703" y="2430518"/>
                </a:cubicBezTo>
                <a:cubicBezTo>
                  <a:pt x="5985641" y="2464677"/>
                  <a:pt x="5919951" y="2916621"/>
                  <a:pt x="5827986" y="2871952"/>
                </a:cubicBezTo>
                <a:cubicBezTo>
                  <a:pt x="5736021" y="2827283"/>
                  <a:pt x="5570483" y="2186152"/>
                  <a:pt x="5496910" y="2162504"/>
                </a:cubicBezTo>
                <a:cubicBezTo>
                  <a:pt x="5423338" y="2138856"/>
                  <a:pt x="5486399" y="2701159"/>
                  <a:pt x="5386551" y="2730062"/>
                </a:cubicBezTo>
                <a:cubicBezTo>
                  <a:pt x="5286703" y="2758965"/>
                  <a:pt x="4995041" y="2330669"/>
                  <a:pt x="4897820" y="2335924"/>
                </a:cubicBezTo>
                <a:cubicBezTo>
                  <a:pt x="4800599" y="2341179"/>
                  <a:pt x="4868916" y="2727434"/>
                  <a:pt x="4803227" y="2761593"/>
                </a:cubicBezTo>
                <a:cubicBezTo>
                  <a:pt x="4737538" y="2795752"/>
                  <a:pt x="4603531" y="2477814"/>
                  <a:pt x="4503683" y="2540876"/>
                </a:cubicBezTo>
                <a:cubicBezTo>
                  <a:pt x="4403835" y="2603938"/>
                  <a:pt x="4319752" y="3050628"/>
                  <a:pt x="4204138" y="3139966"/>
                </a:cubicBezTo>
                <a:cubicBezTo>
                  <a:pt x="4088524" y="3229304"/>
                  <a:pt x="3907221" y="3179380"/>
                  <a:pt x="3810000" y="3076904"/>
                </a:cubicBezTo>
                <a:cubicBezTo>
                  <a:pt x="3712779" y="2974428"/>
                  <a:pt x="3707524" y="2617077"/>
                  <a:pt x="3620814" y="2525111"/>
                </a:cubicBezTo>
                <a:cubicBezTo>
                  <a:pt x="3534104" y="2433146"/>
                  <a:pt x="3347545" y="2448911"/>
                  <a:pt x="3289738" y="2525111"/>
                </a:cubicBezTo>
                <a:cubicBezTo>
                  <a:pt x="3231931" y="2601311"/>
                  <a:pt x="3326524" y="3042745"/>
                  <a:pt x="3273972" y="2982311"/>
                </a:cubicBezTo>
                <a:cubicBezTo>
                  <a:pt x="3221420" y="2921877"/>
                  <a:pt x="2858813" y="2251842"/>
                  <a:pt x="2974427" y="2162504"/>
                </a:cubicBezTo>
                <a:cubicBezTo>
                  <a:pt x="3090041" y="2073166"/>
                  <a:pt x="3712779" y="2475186"/>
                  <a:pt x="3967655" y="2446283"/>
                </a:cubicBezTo>
                <a:cubicBezTo>
                  <a:pt x="4222531" y="2417380"/>
                  <a:pt x="4367049" y="1941787"/>
                  <a:pt x="4503683" y="1989083"/>
                </a:cubicBezTo>
                <a:cubicBezTo>
                  <a:pt x="4640317" y="2036379"/>
                  <a:pt x="4687614" y="2727434"/>
                  <a:pt x="4787462" y="2730062"/>
                </a:cubicBezTo>
                <a:cubicBezTo>
                  <a:pt x="4887310" y="2732690"/>
                  <a:pt x="4953000" y="1996966"/>
                  <a:pt x="5102772" y="2004849"/>
                </a:cubicBezTo>
                <a:cubicBezTo>
                  <a:pt x="5252544" y="2012732"/>
                  <a:pt x="5533696" y="2801007"/>
                  <a:pt x="5686096" y="2777359"/>
                </a:cubicBezTo>
                <a:cubicBezTo>
                  <a:pt x="5838496" y="2753711"/>
                  <a:pt x="5893675" y="1897118"/>
                  <a:pt x="6017172" y="1862959"/>
                </a:cubicBezTo>
                <a:cubicBezTo>
                  <a:pt x="6140669" y="1828800"/>
                  <a:pt x="6293069" y="2561897"/>
                  <a:pt x="6427076" y="2572407"/>
                </a:cubicBezTo>
                <a:cubicBezTo>
                  <a:pt x="6561083" y="2582917"/>
                  <a:pt x="6716111" y="1947042"/>
                  <a:pt x="6821214" y="1926021"/>
                </a:cubicBezTo>
                <a:cubicBezTo>
                  <a:pt x="6926317" y="1905000"/>
                  <a:pt x="6957848" y="2435773"/>
                  <a:pt x="7057696" y="2446283"/>
                </a:cubicBezTo>
                <a:cubicBezTo>
                  <a:pt x="7157544" y="2456793"/>
                  <a:pt x="7341475" y="1947042"/>
                  <a:pt x="7420303" y="1989083"/>
                </a:cubicBezTo>
                <a:cubicBezTo>
                  <a:pt x="7499131" y="2031124"/>
                  <a:pt x="7409793" y="2695903"/>
                  <a:pt x="7530662" y="2698531"/>
                </a:cubicBezTo>
                <a:cubicBezTo>
                  <a:pt x="7651531" y="2701159"/>
                  <a:pt x="7998372" y="2083676"/>
                  <a:pt x="8145517" y="2004849"/>
                </a:cubicBezTo>
                <a:cubicBezTo>
                  <a:pt x="8292662" y="1926022"/>
                  <a:pt x="8311055" y="2222939"/>
                  <a:pt x="8413531" y="2225566"/>
                </a:cubicBezTo>
                <a:cubicBezTo>
                  <a:pt x="8516007" y="2228193"/>
                  <a:pt x="8689427" y="1912883"/>
                  <a:pt x="8760372" y="2020614"/>
                </a:cubicBezTo>
                <a:cubicBezTo>
                  <a:pt x="8831317" y="2128345"/>
                  <a:pt x="8744607" y="2879835"/>
                  <a:pt x="8839200" y="2871952"/>
                </a:cubicBezTo>
                <a:cubicBezTo>
                  <a:pt x="8933793" y="2864069"/>
                  <a:pt x="9193924" y="2046890"/>
                  <a:pt x="9327931" y="1973318"/>
                </a:cubicBezTo>
                <a:cubicBezTo>
                  <a:pt x="9461938" y="1899746"/>
                  <a:pt x="9532882" y="2443656"/>
                  <a:pt x="9643241" y="2430518"/>
                </a:cubicBezTo>
                <a:cubicBezTo>
                  <a:pt x="9753600" y="2417380"/>
                  <a:pt x="9966435" y="2044263"/>
                  <a:pt x="9990083" y="1894490"/>
                </a:cubicBezTo>
                <a:cubicBezTo>
                  <a:pt x="10013731" y="1744717"/>
                  <a:pt x="9906000" y="1537138"/>
                  <a:pt x="9785131" y="1531883"/>
                </a:cubicBezTo>
                <a:cubicBezTo>
                  <a:pt x="9664262" y="1526628"/>
                  <a:pt x="9354207" y="1891863"/>
                  <a:pt x="9264869" y="1862959"/>
                </a:cubicBezTo>
                <a:cubicBezTo>
                  <a:pt x="9175531" y="1834056"/>
                  <a:pt x="9312165" y="1295400"/>
                  <a:pt x="9249103" y="1358462"/>
                </a:cubicBezTo>
                <a:cubicBezTo>
                  <a:pt x="9186041" y="1421524"/>
                  <a:pt x="8954813" y="2225566"/>
                  <a:pt x="8886496" y="2241331"/>
                </a:cubicBezTo>
                <a:cubicBezTo>
                  <a:pt x="8818179" y="2257096"/>
                  <a:pt x="8946931" y="1531883"/>
                  <a:pt x="8839200" y="1453055"/>
                </a:cubicBezTo>
                <a:cubicBezTo>
                  <a:pt x="8731469" y="1374227"/>
                  <a:pt x="8403020" y="1734207"/>
                  <a:pt x="8240110" y="1768366"/>
                </a:cubicBezTo>
                <a:cubicBezTo>
                  <a:pt x="8077200" y="1802525"/>
                  <a:pt x="7990490" y="1613338"/>
                  <a:pt x="7861738" y="1658007"/>
                </a:cubicBezTo>
                <a:cubicBezTo>
                  <a:pt x="7732986" y="1702676"/>
                  <a:pt x="7625255" y="2039007"/>
                  <a:pt x="7467600" y="2036380"/>
                </a:cubicBezTo>
                <a:cubicBezTo>
                  <a:pt x="7309945" y="2033753"/>
                  <a:pt x="7041931" y="1665890"/>
                  <a:pt x="6915807" y="1642242"/>
                </a:cubicBezTo>
                <a:cubicBezTo>
                  <a:pt x="6789683" y="1618594"/>
                  <a:pt x="6834352" y="1873469"/>
                  <a:pt x="6710855" y="1894490"/>
                </a:cubicBezTo>
                <a:cubicBezTo>
                  <a:pt x="6587358" y="1915511"/>
                  <a:pt x="6319344" y="1747345"/>
                  <a:pt x="6174827" y="1768366"/>
                </a:cubicBezTo>
                <a:cubicBezTo>
                  <a:pt x="6030310" y="1789387"/>
                  <a:pt x="5969875" y="1994338"/>
                  <a:pt x="5843751" y="2020614"/>
                </a:cubicBezTo>
                <a:cubicBezTo>
                  <a:pt x="5717627" y="2046890"/>
                  <a:pt x="5533697" y="1894490"/>
                  <a:pt x="5418083" y="1926021"/>
                </a:cubicBezTo>
                <a:cubicBezTo>
                  <a:pt x="5302469" y="1957552"/>
                  <a:pt x="5273566" y="2212428"/>
                  <a:pt x="5150069" y="2209800"/>
                </a:cubicBezTo>
                <a:cubicBezTo>
                  <a:pt x="5026572" y="2207172"/>
                  <a:pt x="4903076" y="1970690"/>
                  <a:pt x="4677103" y="1910255"/>
                </a:cubicBezTo>
                <a:cubicBezTo>
                  <a:pt x="4451131" y="1849821"/>
                  <a:pt x="3878317" y="1957551"/>
                  <a:pt x="3794234" y="1847193"/>
                </a:cubicBezTo>
                <a:cubicBezTo>
                  <a:pt x="3710151" y="1736835"/>
                  <a:pt x="3991304" y="1271752"/>
                  <a:pt x="4172607" y="1248104"/>
                </a:cubicBezTo>
                <a:cubicBezTo>
                  <a:pt x="4353910" y="1224456"/>
                  <a:pt x="4695497" y="1694794"/>
                  <a:pt x="4882055" y="1705304"/>
                </a:cubicBezTo>
                <a:cubicBezTo>
                  <a:pt x="5068613" y="1715814"/>
                  <a:pt x="5171089" y="1311166"/>
                  <a:pt x="5291958" y="1311166"/>
                </a:cubicBezTo>
                <a:cubicBezTo>
                  <a:pt x="5412827" y="1311166"/>
                  <a:pt x="5499538" y="1734208"/>
                  <a:pt x="5607269" y="1705304"/>
                </a:cubicBezTo>
                <a:cubicBezTo>
                  <a:pt x="5715000" y="1676401"/>
                  <a:pt x="5838497" y="1179786"/>
                  <a:pt x="5938345" y="1137745"/>
                </a:cubicBezTo>
                <a:cubicBezTo>
                  <a:pt x="6038193" y="1095704"/>
                  <a:pt x="6088117" y="1400503"/>
                  <a:pt x="6206358" y="1453055"/>
                </a:cubicBezTo>
                <a:cubicBezTo>
                  <a:pt x="6324599" y="1505607"/>
                  <a:pt x="6537434" y="1400503"/>
                  <a:pt x="6647793" y="1453055"/>
                </a:cubicBezTo>
                <a:cubicBezTo>
                  <a:pt x="6758152" y="1505607"/>
                  <a:pt x="6755524" y="1805152"/>
                  <a:pt x="6868510" y="1768366"/>
                </a:cubicBezTo>
                <a:cubicBezTo>
                  <a:pt x="6981496" y="1731580"/>
                  <a:pt x="7207469" y="1227083"/>
                  <a:pt x="7325710" y="1232338"/>
                </a:cubicBezTo>
                <a:cubicBezTo>
                  <a:pt x="7443951" y="1237593"/>
                  <a:pt x="7475482" y="1784132"/>
                  <a:pt x="7577958" y="1799897"/>
                </a:cubicBezTo>
                <a:cubicBezTo>
                  <a:pt x="7680434" y="1815663"/>
                  <a:pt x="7817068" y="1324304"/>
                  <a:pt x="7940565" y="1326931"/>
                </a:cubicBezTo>
                <a:cubicBezTo>
                  <a:pt x="8064062" y="1329558"/>
                  <a:pt x="8211207" y="1862958"/>
                  <a:pt x="8318938" y="1815662"/>
                </a:cubicBezTo>
                <a:cubicBezTo>
                  <a:pt x="8426669" y="1768366"/>
                  <a:pt x="8489730" y="1085193"/>
                  <a:pt x="8586951" y="1043152"/>
                </a:cubicBezTo>
                <a:cubicBezTo>
                  <a:pt x="8684172" y="1001111"/>
                  <a:pt x="8786648" y="1531883"/>
                  <a:pt x="8902262" y="1563414"/>
                </a:cubicBezTo>
                <a:cubicBezTo>
                  <a:pt x="9017876" y="1594945"/>
                  <a:pt x="9165020" y="1245476"/>
                  <a:pt x="9280634" y="1232338"/>
                </a:cubicBezTo>
                <a:cubicBezTo>
                  <a:pt x="9396248" y="1219200"/>
                  <a:pt x="9482959" y="1489842"/>
                  <a:pt x="9595945" y="1484587"/>
                </a:cubicBezTo>
                <a:cubicBezTo>
                  <a:pt x="9708931" y="1479332"/>
                  <a:pt x="9937530" y="1284890"/>
                  <a:pt x="9958551" y="1200807"/>
                </a:cubicBezTo>
                <a:cubicBezTo>
                  <a:pt x="9979572" y="1116724"/>
                  <a:pt x="9808779" y="1011621"/>
                  <a:pt x="9722069" y="980090"/>
                </a:cubicBezTo>
                <a:cubicBezTo>
                  <a:pt x="9635359" y="948559"/>
                  <a:pt x="9519744" y="1043152"/>
                  <a:pt x="9438289" y="1011621"/>
                </a:cubicBezTo>
                <a:cubicBezTo>
                  <a:pt x="9356834" y="980090"/>
                  <a:pt x="9312166" y="740980"/>
                  <a:pt x="9233338" y="790904"/>
                </a:cubicBezTo>
                <a:cubicBezTo>
                  <a:pt x="9154511" y="840828"/>
                  <a:pt x="9078310" y="1192925"/>
                  <a:pt x="8965324" y="1311166"/>
                </a:cubicBezTo>
                <a:cubicBezTo>
                  <a:pt x="8852338" y="1429407"/>
                  <a:pt x="8676289" y="1579180"/>
                  <a:pt x="8555420" y="1500352"/>
                </a:cubicBezTo>
                <a:cubicBezTo>
                  <a:pt x="8434551" y="1421524"/>
                  <a:pt x="8334703" y="877614"/>
                  <a:pt x="8240110" y="838200"/>
                </a:cubicBezTo>
                <a:cubicBezTo>
                  <a:pt x="8145517" y="798786"/>
                  <a:pt x="8085083" y="1234965"/>
                  <a:pt x="7987862" y="1263869"/>
                </a:cubicBezTo>
                <a:cubicBezTo>
                  <a:pt x="7890641" y="1292773"/>
                  <a:pt x="7767145" y="1008993"/>
                  <a:pt x="7656786" y="1011621"/>
                </a:cubicBezTo>
                <a:cubicBezTo>
                  <a:pt x="7546427" y="1014249"/>
                  <a:pt x="7409793" y="1169276"/>
                  <a:pt x="7325710" y="1279635"/>
                </a:cubicBezTo>
                <a:cubicBezTo>
                  <a:pt x="7241627" y="1389994"/>
                  <a:pt x="7220606" y="1679028"/>
                  <a:pt x="7152289" y="1673773"/>
                </a:cubicBezTo>
                <a:cubicBezTo>
                  <a:pt x="7083972" y="1668518"/>
                  <a:pt x="7015655" y="1324304"/>
                  <a:pt x="6915807" y="1248104"/>
                </a:cubicBezTo>
                <a:cubicBezTo>
                  <a:pt x="6815959" y="1171904"/>
                  <a:pt x="6645165" y="1156139"/>
                  <a:pt x="6553200" y="1216573"/>
                </a:cubicBezTo>
                <a:cubicBezTo>
                  <a:pt x="6461235" y="1277007"/>
                  <a:pt x="6450724" y="1568670"/>
                  <a:pt x="6364014" y="1610711"/>
                </a:cubicBezTo>
                <a:cubicBezTo>
                  <a:pt x="6277304" y="1652752"/>
                  <a:pt x="6143297" y="1592318"/>
                  <a:pt x="6032938" y="1468821"/>
                </a:cubicBezTo>
                <a:cubicBezTo>
                  <a:pt x="5922579" y="1345324"/>
                  <a:pt x="5649310" y="964324"/>
                  <a:pt x="5701862" y="869731"/>
                </a:cubicBezTo>
                <a:cubicBezTo>
                  <a:pt x="5754414" y="775138"/>
                  <a:pt x="6187965" y="817179"/>
                  <a:pt x="6348248" y="901262"/>
                </a:cubicBezTo>
                <a:cubicBezTo>
                  <a:pt x="6508531" y="985345"/>
                  <a:pt x="6524296" y="1382111"/>
                  <a:pt x="6663558" y="1374228"/>
                </a:cubicBezTo>
                <a:cubicBezTo>
                  <a:pt x="6802820" y="1366345"/>
                  <a:pt x="7044558" y="872359"/>
                  <a:pt x="7183820" y="853966"/>
                </a:cubicBezTo>
                <a:cubicBezTo>
                  <a:pt x="7323082" y="835573"/>
                  <a:pt x="7367752" y="1298028"/>
                  <a:pt x="7499131" y="1263869"/>
                </a:cubicBezTo>
                <a:cubicBezTo>
                  <a:pt x="7630510" y="1229710"/>
                  <a:pt x="7822324" y="643759"/>
                  <a:pt x="7972096" y="649014"/>
                </a:cubicBezTo>
                <a:cubicBezTo>
                  <a:pt x="8121868" y="654269"/>
                  <a:pt x="8282151" y="1326931"/>
                  <a:pt x="8397765" y="1295400"/>
                </a:cubicBezTo>
                <a:cubicBezTo>
                  <a:pt x="8513379" y="1263869"/>
                  <a:pt x="8547538" y="480849"/>
                  <a:pt x="8665779" y="459828"/>
                </a:cubicBezTo>
                <a:cubicBezTo>
                  <a:pt x="8784020" y="438807"/>
                  <a:pt x="8967952" y="1132490"/>
                  <a:pt x="9107214" y="1169276"/>
                </a:cubicBezTo>
                <a:cubicBezTo>
                  <a:pt x="9246476" y="1206062"/>
                  <a:pt x="9427779" y="764628"/>
                  <a:pt x="9501351" y="680545"/>
                </a:cubicBezTo>
                <a:cubicBezTo>
                  <a:pt x="9574923" y="596462"/>
                  <a:pt x="9496096" y="572815"/>
                  <a:pt x="9548648" y="664780"/>
                </a:cubicBezTo>
                <a:cubicBezTo>
                  <a:pt x="9601200" y="756745"/>
                  <a:pt x="9701048" y="1274379"/>
                  <a:pt x="9816662" y="1232338"/>
                </a:cubicBezTo>
                <a:cubicBezTo>
                  <a:pt x="9932276" y="1190297"/>
                  <a:pt x="10226566" y="528145"/>
                  <a:pt x="10242331" y="412531"/>
                </a:cubicBezTo>
                <a:cubicBezTo>
                  <a:pt x="10258096" y="296917"/>
                  <a:pt x="10011103" y="417786"/>
                  <a:pt x="9911255" y="538655"/>
                </a:cubicBezTo>
                <a:cubicBezTo>
                  <a:pt x="9811407" y="659524"/>
                  <a:pt x="9724696" y="1166648"/>
                  <a:pt x="9643241" y="1137745"/>
                </a:cubicBezTo>
                <a:cubicBezTo>
                  <a:pt x="9561786" y="1108842"/>
                  <a:pt x="9517117" y="425669"/>
                  <a:pt x="9422524" y="365235"/>
                </a:cubicBezTo>
                <a:cubicBezTo>
                  <a:pt x="9327931" y="304801"/>
                  <a:pt x="9214945" y="762000"/>
                  <a:pt x="9075683" y="775138"/>
                </a:cubicBezTo>
                <a:cubicBezTo>
                  <a:pt x="8936421" y="788276"/>
                  <a:pt x="8697310" y="402021"/>
                  <a:pt x="8586951" y="444062"/>
                </a:cubicBezTo>
                <a:cubicBezTo>
                  <a:pt x="8476592" y="486104"/>
                  <a:pt x="8487103" y="1003739"/>
                  <a:pt x="8413531" y="1027387"/>
                </a:cubicBezTo>
                <a:cubicBezTo>
                  <a:pt x="8339959" y="1051035"/>
                  <a:pt x="8213834" y="588580"/>
                  <a:pt x="8145517" y="585952"/>
                </a:cubicBezTo>
                <a:cubicBezTo>
                  <a:pt x="8077200" y="583324"/>
                  <a:pt x="8082455" y="1014249"/>
                  <a:pt x="8003627" y="1011621"/>
                </a:cubicBezTo>
                <a:cubicBezTo>
                  <a:pt x="7924799" y="1008994"/>
                  <a:pt x="7767144" y="570187"/>
                  <a:pt x="7672551" y="570187"/>
                </a:cubicBezTo>
                <a:cubicBezTo>
                  <a:pt x="7577958" y="570187"/>
                  <a:pt x="7577958" y="1006366"/>
                  <a:pt x="7436069" y="1011621"/>
                </a:cubicBezTo>
                <a:cubicBezTo>
                  <a:pt x="7294180" y="1016876"/>
                  <a:pt x="6973614" y="588580"/>
                  <a:pt x="6821214" y="601718"/>
                </a:cubicBezTo>
                <a:cubicBezTo>
                  <a:pt x="6668814" y="614856"/>
                  <a:pt x="6579476" y="1114097"/>
                  <a:pt x="6521669" y="1090449"/>
                </a:cubicBezTo>
                <a:cubicBezTo>
                  <a:pt x="6463862" y="1066801"/>
                  <a:pt x="6371896" y="522890"/>
                  <a:pt x="6474372" y="459828"/>
                </a:cubicBezTo>
                <a:cubicBezTo>
                  <a:pt x="6576848" y="396766"/>
                  <a:pt x="6949965" y="785648"/>
                  <a:pt x="7136524" y="712076"/>
                </a:cubicBezTo>
                <a:cubicBezTo>
                  <a:pt x="7323083" y="638504"/>
                  <a:pt x="7512269" y="0"/>
                  <a:pt x="7593724" y="18393"/>
                </a:cubicBezTo>
                <a:cubicBezTo>
                  <a:pt x="7675179" y="36786"/>
                  <a:pt x="7622628" y="691056"/>
                  <a:pt x="7625255" y="822435"/>
                </a:cubicBezTo>
              </a:path>
            </a:pathLst>
          </a:cu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6" name="85 Forma libre"/>
          <p:cNvSpPr/>
          <p:nvPr/>
        </p:nvSpPr>
        <p:spPr>
          <a:xfrm>
            <a:off x="-1044624" y="-1323528"/>
            <a:ext cx="11264352" cy="7446654"/>
          </a:xfrm>
          <a:custGeom>
            <a:avLst/>
            <a:gdLst>
              <a:gd name="connsiteX0" fmla="*/ 11011251 w 11264352"/>
              <a:gd name="connsiteY0" fmla="*/ 2333296 h 7446654"/>
              <a:gd name="connsiteX1" fmla="*/ 11027016 w 11264352"/>
              <a:gd name="connsiteY1" fmla="*/ 2380593 h 7446654"/>
              <a:gd name="connsiteX2" fmla="*/ 11058547 w 11264352"/>
              <a:gd name="connsiteY2" fmla="*/ 2538248 h 7446654"/>
              <a:gd name="connsiteX3" fmla="*/ 11074313 w 11264352"/>
              <a:gd name="connsiteY3" fmla="*/ 2585545 h 7446654"/>
              <a:gd name="connsiteX4" fmla="*/ 11121609 w 11264352"/>
              <a:gd name="connsiteY4" fmla="*/ 2648607 h 7446654"/>
              <a:gd name="connsiteX5" fmla="*/ 11153140 w 11264352"/>
              <a:gd name="connsiteY5" fmla="*/ 2695903 h 7446654"/>
              <a:gd name="connsiteX6" fmla="*/ 11200437 w 11264352"/>
              <a:gd name="connsiteY6" fmla="*/ 2727434 h 7446654"/>
              <a:gd name="connsiteX7" fmla="*/ 11216202 w 11264352"/>
              <a:gd name="connsiteY7" fmla="*/ 2632841 h 7446654"/>
              <a:gd name="connsiteX8" fmla="*/ 10995485 w 11264352"/>
              <a:gd name="connsiteY8" fmla="*/ 1891862 h 7446654"/>
              <a:gd name="connsiteX9" fmla="*/ 10475223 w 11264352"/>
              <a:gd name="connsiteY9" fmla="*/ 1008993 h 7446654"/>
              <a:gd name="connsiteX10" fmla="*/ 10286037 w 11264352"/>
              <a:gd name="connsiteY10" fmla="*/ 772510 h 7446654"/>
              <a:gd name="connsiteX11" fmla="*/ 10128382 w 11264352"/>
              <a:gd name="connsiteY11" fmla="*/ 599089 h 7446654"/>
              <a:gd name="connsiteX12" fmla="*/ 9907665 w 11264352"/>
              <a:gd name="connsiteY12" fmla="*/ 472965 h 7446654"/>
              <a:gd name="connsiteX13" fmla="*/ 9860368 w 11264352"/>
              <a:gd name="connsiteY13" fmla="*/ 504496 h 7446654"/>
              <a:gd name="connsiteX14" fmla="*/ 10018023 w 11264352"/>
              <a:gd name="connsiteY14" fmla="*/ 1056289 h 7446654"/>
              <a:gd name="connsiteX15" fmla="*/ 10680175 w 11264352"/>
              <a:gd name="connsiteY15" fmla="*/ 2396358 h 7446654"/>
              <a:gd name="connsiteX16" fmla="*/ 10837830 w 11264352"/>
              <a:gd name="connsiteY16" fmla="*/ 2680138 h 7446654"/>
              <a:gd name="connsiteX17" fmla="*/ 11121609 w 11264352"/>
              <a:gd name="connsiteY17" fmla="*/ 3121572 h 7446654"/>
              <a:gd name="connsiteX18" fmla="*/ 11216202 w 11264352"/>
              <a:gd name="connsiteY18" fmla="*/ 3247696 h 7446654"/>
              <a:gd name="connsiteX19" fmla="*/ 11247734 w 11264352"/>
              <a:gd name="connsiteY19" fmla="*/ 3310758 h 7446654"/>
              <a:gd name="connsiteX20" fmla="*/ 11200437 w 11264352"/>
              <a:gd name="connsiteY20" fmla="*/ 3231931 h 7446654"/>
              <a:gd name="connsiteX21" fmla="*/ 10806299 w 11264352"/>
              <a:gd name="connsiteY21" fmla="*/ 2412124 h 7446654"/>
              <a:gd name="connsiteX22" fmla="*/ 10617113 w 11264352"/>
              <a:gd name="connsiteY22" fmla="*/ 1970689 h 7446654"/>
              <a:gd name="connsiteX23" fmla="*/ 10412161 w 11264352"/>
              <a:gd name="connsiteY23" fmla="*/ 1545020 h 7446654"/>
              <a:gd name="connsiteX24" fmla="*/ 9939196 w 11264352"/>
              <a:gd name="connsiteY24" fmla="*/ 756745 h 7446654"/>
              <a:gd name="connsiteX25" fmla="*/ 9954961 w 11264352"/>
              <a:gd name="connsiteY25" fmla="*/ 1056289 h 7446654"/>
              <a:gd name="connsiteX26" fmla="*/ 10254506 w 11264352"/>
              <a:gd name="connsiteY26" fmla="*/ 1765738 h 7446654"/>
              <a:gd name="connsiteX27" fmla="*/ 10443692 w 11264352"/>
              <a:gd name="connsiteY27" fmla="*/ 2207172 h 7446654"/>
              <a:gd name="connsiteX28" fmla="*/ 10837830 w 11264352"/>
              <a:gd name="connsiteY28" fmla="*/ 3011214 h 7446654"/>
              <a:gd name="connsiteX29" fmla="*/ 10979720 w 11264352"/>
              <a:gd name="connsiteY29" fmla="*/ 3263462 h 7446654"/>
              <a:gd name="connsiteX30" fmla="*/ 11058547 w 11264352"/>
              <a:gd name="connsiteY30" fmla="*/ 3421117 h 7446654"/>
              <a:gd name="connsiteX31" fmla="*/ 11090078 w 11264352"/>
              <a:gd name="connsiteY31" fmla="*/ 3468414 h 7446654"/>
              <a:gd name="connsiteX32" fmla="*/ 11011251 w 11264352"/>
              <a:gd name="connsiteY32" fmla="*/ 3279227 h 7446654"/>
              <a:gd name="connsiteX33" fmla="*/ 10916658 w 11264352"/>
              <a:gd name="connsiteY33" fmla="*/ 3026979 h 7446654"/>
              <a:gd name="connsiteX34" fmla="*/ 10585582 w 11264352"/>
              <a:gd name="connsiteY34" fmla="*/ 2207172 h 7446654"/>
              <a:gd name="connsiteX35" fmla="*/ 10380630 w 11264352"/>
              <a:gd name="connsiteY35" fmla="*/ 1734207 h 7446654"/>
              <a:gd name="connsiteX36" fmla="*/ 9986492 w 11264352"/>
              <a:gd name="connsiteY36" fmla="*/ 1056289 h 7446654"/>
              <a:gd name="connsiteX37" fmla="*/ 9828837 w 11264352"/>
              <a:gd name="connsiteY37" fmla="*/ 930165 h 7446654"/>
              <a:gd name="connsiteX38" fmla="*/ 9813071 w 11264352"/>
              <a:gd name="connsiteY38" fmla="*/ 1292772 h 7446654"/>
              <a:gd name="connsiteX39" fmla="*/ 10349099 w 11264352"/>
              <a:gd name="connsiteY39" fmla="*/ 2506717 h 7446654"/>
              <a:gd name="connsiteX40" fmla="*/ 10759002 w 11264352"/>
              <a:gd name="connsiteY40" fmla="*/ 3263462 h 7446654"/>
              <a:gd name="connsiteX41" fmla="*/ 10900892 w 11264352"/>
              <a:gd name="connsiteY41" fmla="*/ 3499945 h 7446654"/>
              <a:gd name="connsiteX42" fmla="*/ 11027016 w 11264352"/>
              <a:gd name="connsiteY42" fmla="*/ 3657600 h 7446654"/>
              <a:gd name="connsiteX43" fmla="*/ 10948189 w 11264352"/>
              <a:gd name="connsiteY43" fmla="*/ 3405351 h 7446654"/>
              <a:gd name="connsiteX44" fmla="*/ 10159913 w 11264352"/>
              <a:gd name="connsiteY44" fmla="*/ 1702676 h 7446654"/>
              <a:gd name="connsiteX45" fmla="*/ 9718478 w 11264352"/>
              <a:gd name="connsiteY45" fmla="*/ 1150883 h 7446654"/>
              <a:gd name="connsiteX46" fmla="*/ 9592354 w 11264352"/>
              <a:gd name="connsiteY46" fmla="*/ 1103586 h 7446654"/>
              <a:gd name="connsiteX47" fmla="*/ 9576589 w 11264352"/>
              <a:gd name="connsiteY47" fmla="*/ 1182414 h 7446654"/>
              <a:gd name="connsiteX48" fmla="*/ 9639651 w 11264352"/>
              <a:gd name="connsiteY48" fmla="*/ 1387365 h 7446654"/>
              <a:gd name="connsiteX49" fmla="*/ 9970727 w 11264352"/>
              <a:gd name="connsiteY49" fmla="*/ 2128345 h 7446654"/>
              <a:gd name="connsiteX50" fmla="*/ 10191444 w 11264352"/>
              <a:gd name="connsiteY50" fmla="*/ 2569779 h 7446654"/>
              <a:gd name="connsiteX51" fmla="*/ 10412161 w 11264352"/>
              <a:gd name="connsiteY51" fmla="*/ 3011214 h 7446654"/>
              <a:gd name="connsiteX52" fmla="*/ 10585582 w 11264352"/>
              <a:gd name="connsiteY52" fmla="*/ 3342289 h 7446654"/>
              <a:gd name="connsiteX53" fmla="*/ 10790534 w 11264352"/>
              <a:gd name="connsiteY53" fmla="*/ 3689131 h 7446654"/>
              <a:gd name="connsiteX54" fmla="*/ 10632878 w 11264352"/>
              <a:gd name="connsiteY54" fmla="*/ 3263462 h 7446654"/>
              <a:gd name="connsiteX55" fmla="*/ 10254506 w 11264352"/>
              <a:gd name="connsiteY55" fmla="*/ 2412124 h 7446654"/>
              <a:gd name="connsiteX56" fmla="*/ 10002258 w 11264352"/>
              <a:gd name="connsiteY56" fmla="*/ 1939158 h 7446654"/>
              <a:gd name="connsiteX57" fmla="*/ 9545058 w 11264352"/>
              <a:gd name="connsiteY57" fmla="*/ 1261241 h 7446654"/>
              <a:gd name="connsiteX58" fmla="*/ 9418934 w 11264352"/>
              <a:gd name="connsiteY58" fmla="*/ 1135117 h 7446654"/>
              <a:gd name="connsiteX59" fmla="*/ 9750009 w 11264352"/>
              <a:gd name="connsiteY59" fmla="*/ 1923393 h 7446654"/>
              <a:gd name="connsiteX60" fmla="*/ 9970727 w 11264352"/>
              <a:gd name="connsiteY60" fmla="*/ 2349062 h 7446654"/>
              <a:gd name="connsiteX61" fmla="*/ 10191444 w 11264352"/>
              <a:gd name="connsiteY61" fmla="*/ 2806262 h 7446654"/>
              <a:gd name="connsiteX62" fmla="*/ 10380630 w 11264352"/>
              <a:gd name="connsiteY62" fmla="*/ 3184634 h 7446654"/>
              <a:gd name="connsiteX63" fmla="*/ 10522520 w 11264352"/>
              <a:gd name="connsiteY63" fmla="*/ 3468414 h 7446654"/>
              <a:gd name="connsiteX64" fmla="*/ 10538285 w 11264352"/>
              <a:gd name="connsiteY64" fmla="*/ 3499945 h 7446654"/>
              <a:gd name="connsiteX65" fmla="*/ 10081085 w 11264352"/>
              <a:gd name="connsiteY65" fmla="*/ 2380593 h 7446654"/>
              <a:gd name="connsiteX66" fmla="*/ 9560823 w 11264352"/>
              <a:gd name="connsiteY66" fmla="*/ 1355834 h 7446654"/>
              <a:gd name="connsiteX67" fmla="*/ 9135154 w 11264352"/>
              <a:gd name="connsiteY67" fmla="*/ 740979 h 7446654"/>
              <a:gd name="connsiteX68" fmla="*/ 9056327 w 11264352"/>
              <a:gd name="connsiteY68" fmla="*/ 709448 h 7446654"/>
              <a:gd name="connsiteX69" fmla="*/ 9355871 w 11264352"/>
              <a:gd name="connsiteY69" fmla="*/ 1497724 h 7446654"/>
              <a:gd name="connsiteX70" fmla="*/ 9560823 w 11264352"/>
              <a:gd name="connsiteY70" fmla="*/ 1970689 h 7446654"/>
              <a:gd name="connsiteX71" fmla="*/ 9797306 w 11264352"/>
              <a:gd name="connsiteY71" fmla="*/ 2475186 h 7446654"/>
              <a:gd name="connsiteX72" fmla="*/ 10002258 w 11264352"/>
              <a:gd name="connsiteY72" fmla="*/ 2948151 h 7446654"/>
              <a:gd name="connsiteX73" fmla="*/ 10175678 w 11264352"/>
              <a:gd name="connsiteY73" fmla="*/ 3310758 h 7446654"/>
              <a:gd name="connsiteX74" fmla="*/ 10270271 w 11264352"/>
              <a:gd name="connsiteY74" fmla="*/ 3531476 h 7446654"/>
              <a:gd name="connsiteX75" fmla="*/ 10301802 w 11264352"/>
              <a:gd name="connsiteY75" fmla="*/ 3626069 h 7446654"/>
              <a:gd name="connsiteX76" fmla="*/ 10254506 w 11264352"/>
              <a:gd name="connsiteY76" fmla="*/ 3436883 h 7446654"/>
              <a:gd name="connsiteX77" fmla="*/ 10018023 w 11264352"/>
              <a:gd name="connsiteY77" fmla="*/ 2711669 h 7446654"/>
              <a:gd name="connsiteX78" fmla="*/ 9608120 w 11264352"/>
              <a:gd name="connsiteY78" fmla="*/ 1718441 h 7446654"/>
              <a:gd name="connsiteX79" fmla="*/ 9387402 w 11264352"/>
              <a:gd name="connsiteY79" fmla="*/ 1292772 h 7446654"/>
              <a:gd name="connsiteX80" fmla="*/ 9009030 w 11264352"/>
              <a:gd name="connsiteY80" fmla="*/ 819807 h 7446654"/>
              <a:gd name="connsiteX81" fmla="*/ 8930202 w 11264352"/>
              <a:gd name="connsiteY81" fmla="*/ 788276 h 7446654"/>
              <a:gd name="connsiteX82" fmla="*/ 8914437 w 11264352"/>
              <a:gd name="connsiteY82" fmla="*/ 867103 h 7446654"/>
              <a:gd name="connsiteX83" fmla="*/ 9119389 w 11264352"/>
              <a:gd name="connsiteY83" fmla="*/ 1418896 h 7446654"/>
              <a:gd name="connsiteX84" fmla="*/ 9765775 w 11264352"/>
              <a:gd name="connsiteY84" fmla="*/ 2790496 h 7446654"/>
              <a:gd name="connsiteX85" fmla="*/ 9954961 w 11264352"/>
              <a:gd name="connsiteY85" fmla="*/ 3168869 h 7446654"/>
              <a:gd name="connsiteX86" fmla="*/ 10159913 w 11264352"/>
              <a:gd name="connsiteY86" fmla="*/ 3563007 h 7446654"/>
              <a:gd name="connsiteX87" fmla="*/ 10002258 w 11264352"/>
              <a:gd name="connsiteY87" fmla="*/ 2916620 h 7446654"/>
              <a:gd name="connsiteX88" fmla="*/ 9608120 w 11264352"/>
              <a:gd name="connsiteY88" fmla="*/ 1907627 h 7446654"/>
              <a:gd name="connsiteX89" fmla="*/ 9340106 w 11264352"/>
              <a:gd name="connsiteY89" fmla="*/ 1387365 h 7446654"/>
              <a:gd name="connsiteX90" fmla="*/ 9040561 w 11264352"/>
              <a:gd name="connsiteY90" fmla="*/ 961696 h 7446654"/>
              <a:gd name="connsiteX91" fmla="*/ 8772547 w 11264352"/>
              <a:gd name="connsiteY91" fmla="*/ 662151 h 7446654"/>
              <a:gd name="connsiteX92" fmla="*/ 8567596 w 11264352"/>
              <a:gd name="connsiteY92" fmla="*/ 520262 h 7446654"/>
              <a:gd name="connsiteX93" fmla="*/ 8457237 w 11264352"/>
              <a:gd name="connsiteY93" fmla="*/ 646386 h 7446654"/>
              <a:gd name="connsiteX94" fmla="*/ 8551830 w 11264352"/>
              <a:gd name="connsiteY94" fmla="*/ 898634 h 7446654"/>
              <a:gd name="connsiteX95" fmla="*/ 8725251 w 11264352"/>
              <a:gd name="connsiteY95" fmla="*/ 1292772 h 7446654"/>
              <a:gd name="connsiteX96" fmla="*/ 9245513 w 11264352"/>
              <a:gd name="connsiteY96" fmla="*/ 2286000 h 7446654"/>
              <a:gd name="connsiteX97" fmla="*/ 9497761 w 11264352"/>
              <a:gd name="connsiteY97" fmla="*/ 2790496 h 7446654"/>
              <a:gd name="connsiteX98" fmla="*/ 9860368 w 11264352"/>
              <a:gd name="connsiteY98" fmla="*/ 3484179 h 7446654"/>
              <a:gd name="connsiteX99" fmla="*/ 9954961 w 11264352"/>
              <a:gd name="connsiteY99" fmla="*/ 3641834 h 7446654"/>
              <a:gd name="connsiteX100" fmla="*/ 9844602 w 11264352"/>
              <a:gd name="connsiteY100" fmla="*/ 3011214 h 7446654"/>
              <a:gd name="connsiteX101" fmla="*/ 9671182 w 11264352"/>
              <a:gd name="connsiteY101" fmla="*/ 2490951 h 7446654"/>
              <a:gd name="connsiteX102" fmla="*/ 9103623 w 11264352"/>
              <a:gd name="connsiteY102" fmla="*/ 1292772 h 7446654"/>
              <a:gd name="connsiteX103" fmla="*/ 8441471 w 11264352"/>
              <a:gd name="connsiteY103" fmla="*/ 488731 h 7446654"/>
              <a:gd name="connsiteX104" fmla="*/ 8220754 w 11264352"/>
              <a:gd name="connsiteY104" fmla="*/ 362607 h 7446654"/>
              <a:gd name="connsiteX105" fmla="*/ 8110396 w 11264352"/>
              <a:gd name="connsiteY105" fmla="*/ 520262 h 7446654"/>
              <a:gd name="connsiteX106" fmla="*/ 8204989 w 11264352"/>
              <a:gd name="connsiteY106" fmla="*/ 804041 h 7446654"/>
              <a:gd name="connsiteX107" fmla="*/ 8646423 w 11264352"/>
              <a:gd name="connsiteY107" fmla="*/ 1671145 h 7446654"/>
              <a:gd name="connsiteX108" fmla="*/ 8930202 w 11264352"/>
              <a:gd name="connsiteY108" fmla="*/ 2191407 h 7446654"/>
              <a:gd name="connsiteX109" fmla="*/ 9182451 w 11264352"/>
              <a:gd name="connsiteY109" fmla="*/ 2680138 h 7446654"/>
              <a:gd name="connsiteX110" fmla="*/ 9513527 w 11264352"/>
              <a:gd name="connsiteY110" fmla="*/ 3358055 h 7446654"/>
              <a:gd name="connsiteX111" fmla="*/ 9576589 w 11264352"/>
              <a:gd name="connsiteY111" fmla="*/ 3515710 h 7446654"/>
              <a:gd name="connsiteX112" fmla="*/ 9545058 w 11264352"/>
              <a:gd name="connsiteY112" fmla="*/ 3263462 h 7446654"/>
              <a:gd name="connsiteX113" fmla="*/ 9292809 w 11264352"/>
              <a:gd name="connsiteY113" fmla="*/ 2427889 h 7446654"/>
              <a:gd name="connsiteX114" fmla="*/ 9072092 w 11264352"/>
              <a:gd name="connsiteY114" fmla="*/ 1876096 h 7446654"/>
              <a:gd name="connsiteX115" fmla="*/ 8473002 w 11264352"/>
              <a:gd name="connsiteY115" fmla="*/ 851338 h 7446654"/>
              <a:gd name="connsiteX116" fmla="*/ 7952740 w 11264352"/>
              <a:gd name="connsiteY116" fmla="*/ 315310 h 7446654"/>
              <a:gd name="connsiteX117" fmla="*/ 7826616 w 11264352"/>
              <a:gd name="connsiteY117" fmla="*/ 299545 h 7446654"/>
              <a:gd name="connsiteX118" fmla="*/ 7889678 w 11264352"/>
              <a:gd name="connsiteY118" fmla="*/ 630620 h 7446654"/>
              <a:gd name="connsiteX119" fmla="*/ 8741016 w 11264352"/>
              <a:gd name="connsiteY119" fmla="*/ 2396358 h 7446654"/>
              <a:gd name="connsiteX120" fmla="*/ 8961734 w 11264352"/>
              <a:gd name="connsiteY120" fmla="*/ 2837793 h 7446654"/>
              <a:gd name="connsiteX121" fmla="*/ 9135154 w 11264352"/>
              <a:gd name="connsiteY121" fmla="*/ 3184634 h 7446654"/>
              <a:gd name="connsiteX122" fmla="*/ 9245513 w 11264352"/>
              <a:gd name="connsiteY122" fmla="*/ 3421117 h 7446654"/>
              <a:gd name="connsiteX123" fmla="*/ 9292809 w 11264352"/>
              <a:gd name="connsiteY123" fmla="*/ 3531476 h 7446654"/>
              <a:gd name="connsiteX124" fmla="*/ 9308575 w 11264352"/>
              <a:gd name="connsiteY124" fmla="*/ 3468414 h 7446654"/>
              <a:gd name="connsiteX125" fmla="*/ 9009030 w 11264352"/>
              <a:gd name="connsiteY125" fmla="*/ 2333296 h 7446654"/>
              <a:gd name="connsiteX126" fmla="*/ 8756782 w 11264352"/>
              <a:gd name="connsiteY126" fmla="*/ 1734207 h 7446654"/>
              <a:gd name="connsiteX127" fmla="*/ 8110396 w 11264352"/>
              <a:gd name="connsiteY127" fmla="*/ 693683 h 7446654"/>
              <a:gd name="connsiteX128" fmla="*/ 7590134 w 11264352"/>
              <a:gd name="connsiteY128" fmla="*/ 252248 h 7446654"/>
              <a:gd name="connsiteX129" fmla="*/ 7479775 w 11264352"/>
              <a:gd name="connsiteY129" fmla="*/ 283779 h 7446654"/>
              <a:gd name="connsiteX130" fmla="*/ 7763554 w 11264352"/>
              <a:gd name="connsiteY130" fmla="*/ 1182414 h 7446654"/>
              <a:gd name="connsiteX131" fmla="*/ 8567596 w 11264352"/>
              <a:gd name="connsiteY131" fmla="*/ 2664372 h 7446654"/>
              <a:gd name="connsiteX132" fmla="*/ 8788313 w 11264352"/>
              <a:gd name="connsiteY132" fmla="*/ 3074276 h 7446654"/>
              <a:gd name="connsiteX133" fmla="*/ 9056327 w 11264352"/>
              <a:gd name="connsiteY133" fmla="*/ 3515710 h 7446654"/>
              <a:gd name="connsiteX134" fmla="*/ 8804078 w 11264352"/>
              <a:gd name="connsiteY134" fmla="*/ 2664372 h 7446654"/>
              <a:gd name="connsiteX135" fmla="*/ 8283816 w 11264352"/>
              <a:gd name="connsiteY135" fmla="*/ 1466193 h 7446654"/>
              <a:gd name="connsiteX136" fmla="*/ 7952740 w 11264352"/>
              <a:gd name="connsiteY136" fmla="*/ 867103 h 7446654"/>
              <a:gd name="connsiteX137" fmla="*/ 7416713 w 11264352"/>
              <a:gd name="connsiteY137" fmla="*/ 110358 h 7446654"/>
              <a:gd name="connsiteX138" fmla="*/ 7274823 w 11264352"/>
              <a:gd name="connsiteY138" fmla="*/ 0 h 7446654"/>
              <a:gd name="connsiteX139" fmla="*/ 7322120 w 11264352"/>
              <a:gd name="connsiteY139" fmla="*/ 283779 h 7446654"/>
              <a:gd name="connsiteX140" fmla="*/ 7747789 w 11264352"/>
              <a:gd name="connsiteY140" fmla="*/ 1119351 h 7446654"/>
              <a:gd name="connsiteX141" fmla="*/ 8299582 w 11264352"/>
              <a:gd name="connsiteY141" fmla="*/ 2254469 h 7446654"/>
              <a:gd name="connsiteX142" fmla="*/ 8725251 w 11264352"/>
              <a:gd name="connsiteY142" fmla="*/ 3184634 h 7446654"/>
              <a:gd name="connsiteX143" fmla="*/ 8851375 w 11264352"/>
              <a:gd name="connsiteY143" fmla="*/ 3452648 h 7446654"/>
              <a:gd name="connsiteX144" fmla="*/ 8961734 w 11264352"/>
              <a:gd name="connsiteY144" fmla="*/ 3657600 h 7446654"/>
              <a:gd name="connsiteX145" fmla="*/ 8851375 w 11264352"/>
              <a:gd name="connsiteY145" fmla="*/ 3105807 h 7446654"/>
              <a:gd name="connsiteX146" fmla="*/ 8520299 w 11264352"/>
              <a:gd name="connsiteY146" fmla="*/ 2128345 h 7446654"/>
              <a:gd name="connsiteX147" fmla="*/ 7952740 w 11264352"/>
              <a:gd name="connsiteY147" fmla="*/ 1135117 h 7446654"/>
              <a:gd name="connsiteX148" fmla="*/ 7400947 w 11264352"/>
              <a:gd name="connsiteY148" fmla="*/ 646386 h 7446654"/>
              <a:gd name="connsiteX149" fmla="*/ 7243292 w 11264352"/>
              <a:gd name="connsiteY149" fmla="*/ 630620 h 7446654"/>
              <a:gd name="connsiteX150" fmla="*/ 7180230 w 11264352"/>
              <a:gd name="connsiteY150" fmla="*/ 740979 h 7446654"/>
              <a:gd name="connsiteX151" fmla="*/ 7322120 w 11264352"/>
              <a:gd name="connsiteY151" fmla="*/ 1277007 h 7446654"/>
              <a:gd name="connsiteX152" fmla="*/ 7747789 w 11264352"/>
              <a:gd name="connsiteY152" fmla="*/ 2159876 h 7446654"/>
              <a:gd name="connsiteX153" fmla="*/ 8283816 w 11264352"/>
              <a:gd name="connsiteY153" fmla="*/ 3105807 h 7446654"/>
              <a:gd name="connsiteX154" fmla="*/ 8504534 w 11264352"/>
              <a:gd name="connsiteY154" fmla="*/ 3484179 h 7446654"/>
              <a:gd name="connsiteX155" fmla="*/ 8804078 w 11264352"/>
              <a:gd name="connsiteY155" fmla="*/ 3941379 h 7446654"/>
              <a:gd name="connsiteX156" fmla="*/ 8882906 w 11264352"/>
              <a:gd name="connsiteY156" fmla="*/ 4004441 h 7446654"/>
              <a:gd name="connsiteX157" fmla="*/ 8536065 w 11264352"/>
              <a:gd name="connsiteY157" fmla="*/ 2727434 h 7446654"/>
              <a:gd name="connsiteX158" fmla="*/ 7936975 w 11264352"/>
              <a:gd name="connsiteY158" fmla="*/ 1434662 h 7446654"/>
              <a:gd name="connsiteX159" fmla="*/ 7259058 w 11264352"/>
              <a:gd name="connsiteY159" fmla="*/ 488731 h 7446654"/>
              <a:gd name="connsiteX160" fmla="*/ 7022575 w 11264352"/>
              <a:gd name="connsiteY160" fmla="*/ 283779 h 7446654"/>
              <a:gd name="connsiteX161" fmla="*/ 6880685 w 11264352"/>
              <a:gd name="connsiteY161" fmla="*/ 220717 h 7446654"/>
              <a:gd name="connsiteX162" fmla="*/ 6849154 w 11264352"/>
              <a:gd name="connsiteY162" fmla="*/ 299545 h 7446654"/>
              <a:gd name="connsiteX163" fmla="*/ 7259058 w 11264352"/>
              <a:gd name="connsiteY163" fmla="*/ 1261241 h 7446654"/>
              <a:gd name="connsiteX164" fmla="*/ 7511306 w 11264352"/>
              <a:gd name="connsiteY164" fmla="*/ 1797269 h 7446654"/>
              <a:gd name="connsiteX165" fmla="*/ 7795085 w 11264352"/>
              <a:gd name="connsiteY165" fmla="*/ 2333296 h 7446654"/>
              <a:gd name="connsiteX166" fmla="*/ 8252285 w 11264352"/>
              <a:gd name="connsiteY166" fmla="*/ 3294993 h 7446654"/>
              <a:gd name="connsiteX167" fmla="*/ 8394175 w 11264352"/>
              <a:gd name="connsiteY167" fmla="*/ 3594538 h 7446654"/>
              <a:gd name="connsiteX168" fmla="*/ 8520299 w 11264352"/>
              <a:gd name="connsiteY168" fmla="*/ 3894083 h 7446654"/>
              <a:gd name="connsiteX169" fmla="*/ 8488768 w 11264352"/>
              <a:gd name="connsiteY169" fmla="*/ 3594538 h 7446654"/>
              <a:gd name="connsiteX170" fmla="*/ 8252285 w 11264352"/>
              <a:gd name="connsiteY170" fmla="*/ 2695903 h 7446654"/>
              <a:gd name="connsiteX171" fmla="*/ 8031568 w 11264352"/>
              <a:gd name="connsiteY171" fmla="*/ 2065283 h 7446654"/>
              <a:gd name="connsiteX172" fmla="*/ 7385182 w 11264352"/>
              <a:gd name="connsiteY172" fmla="*/ 930165 h 7446654"/>
              <a:gd name="connsiteX173" fmla="*/ 6786092 w 11264352"/>
              <a:gd name="connsiteY173" fmla="*/ 331076 h 7446654"/>
              <a:gd name="connsiteX174" fmla="*/ 6596906 w 11264352"/>
              <a:gd name="connsiteY174" fmla="*/ 268014 h 7446654"/>
              <a:gd name="connsiteX175" fmla="*/ 6518078 w 11264352"/>
              <a:gd name="connsiteY175" fmla="*/ 346841 h 7446654"/>
              <a:gd name="connsiteX176" fmla="*/ 6659968 w 11264352"/>
              <a:gd name="connsiteY176" fmla="*/ 898634 h 7446654"/>
              <a:gd name="connsiteX177" fmla="*/ 7763554 w 11264352"/>
              <a:gd name="connsiteY177" fmla="*/ 2979683 h 7446654"/>
              <a:gd name="connsiteX178" fmla="*/ 8031568 w 11264352"/>
              <a:gd name="connsiteY178" fmla="*/ 3421117 h 7446654"/>
              <a:gd name="connsiteX179" fmla="*/ 8236520 w 11264352"/>
              <a:gd name="connsiteY179" fmla="*/ 3752193 h 7446654"/>
              <a:gd name="connsiteX180" fmla="*/ 8378409 w 11264352"/>
              <a:gd name="connsiteY180" fmla="*/ 3972910 h 7446654"/>
              <a:gd name="connsiteX181" fmla="*/ 8457237 w 11264352"/>
              <a:gd name="connsiteY181" fmla="*/ 4067503 h 7446654"/>
              <a:gd name="connsiteX182" fmla="*/ 8488768 w 11264352"/>
              <a:gd name="connsiteY182" fmla="*/ 3878317 h 7446654"/>
              <a:gd name="connsiteX183" fmla="*/ 8299582 w 11264352"/>
              <a:gd name="connsiteY183" fmla="*/ 3042745 h 7446654"/>
              <a:gd name="connsiteX184" fmla="*/ 8094630 w 11264352"/>
              <a:gd name="connsiteY184" fmla="*/ 2412124 h 7446654"/>
              <a:gd name="connsiteX185" fmla="*/ 7432478 w 11264352"/>
              <a:gd name="connsiteY185" fmla="*/ 1182414 h 7446654"/>
              <a:gd name="connsiteX186" fmla="*/ 6723030 w 11264352"/>
              <a:gd name="connsiteY186" fmla="*/ 488731 h 7446654"/>
              <a:gd name="connsiteX187" fmla="*/ 6486547 w 11264352"/>
              <a:gd name="connsiteY187" fmla="*/ 378372 h 7446654"/>
              <a:gd name="connsiteX188" fmla="*/ 6360423 w 11264352"/>
              <a:gd name="connsiteY188" fmla="*/ 394138 h 7446654"/>
              <a:gd name="connsiteX189" fmla="*/ 6439251 w 11264352"/>
              <a:gd name="connsiteY189" fmla="*/ 819807 h 7446654"/>
              <a:gd name="connsiteX190" fmla="*/ 6927982 w 11264352"/>
              <a:gd name="connsiteY190" fmla="*/ 1734207 h 7446654"/>
              <a:gd name="connsiteX191" fmla="*/ 7527071 w 11264352"/>
              <a:gd name="connsiteY191" fmla="*/ 2837793 h 7446654"/>
              <a:gd name="connsiteX192" fmla="*/ 7779320 w 11264352"/>
              <a:gd name="connsiteY192" fmla="*/ 3310758 h 7446654"/>
              <a:gd name="connsiteX193" fmla="*/ 7968506 w 11264352"/>
              <a:gd name="connsiteY193" fmla="*/ 3657600 h 7446654"/>
              <a:gd name="connsiteX194" fmla="*/ 8141927 w 11264352"/>
              <a:gd name="connsiteY194" fmla="*/ 3988676 h 7446654"/>
              <a:gd name="connsiteX195" fmla="*/ 7795085 w 11264352"/>
              <a:gd name="connsiteY195" fmla="*/ 2995448 h 7446654"/>
              <a:gd name="connsiteX196" fmla="*/ 7227527 w 11264352"/>
              <a:gd name="connsiteY196" fmla="*/ 1734207 h 7446654"/>
              <a:gd name="connsiteX197" fmla="*/ 6849154 w 11264352"/>
              <a:gd name="connsiteY197" fmla="*/ 1119351 h 7446654"/>
              <a:gd name="connsiteX198" fmla="*/ 6202768 w 11264352"/>
              <a:gd name="connsiteY198" fmla="*/ 362607 h 7446654"/>
              <a:gd name="connsiteX199" fmla="*/ 6029347 w 11264352"/>
              <a:gd name="connsiteY199" fmla="*/ 268014 h 7446654"/>
              <a:gd name="connsiteX200" fmla="*/ 5997816 w 11264352"/>
              <a:gd name="connsiteY200" fmla="*/ 520262 h 7446654"/>
              <a:gd name="connsiteX201" fmla="*/ 6376189 w 11264352"/>
              <a:gd name="connsiteY201" fmla="*/ 1324303 h 7446654"/>
              <a:gd name="connsiteX202" fmla="*/ 7322120 w 11264352"/>
              <a:gd name="connsiteY202" fmla="*/ 2963917 h 7446654"/>
              <a:gd name="connsiteX203" fmla="*/ 7763554 w 11264352"/>
              <a:gd name="connsiteY203" fmla="*/ 3720662 h 7446654"/>
              <a:gd name="connsiteX204" fmla="*/ 7936975 w 11264352"/>
              <a:gd name="connsiteY204" fmla="*/ 3941379 h 7446654"/>
              <a:gd name="connsiteX205" fmla="*/ 7873913 w 11264352"/>
              <a:gd name="connsiteY205" fmla="*/ 3626069 h 7446654"/>
              <a:gd name="connsiteX206" fmla="*/ 7322120 w 11264352"/>
              <a:gd name="connsiteY206" fmla="*/ 2159876 h 7446654"/>
              <a:gd name="connsiteX207" fmla="*/ 6991044 w 11264352"/>
              <a:gd name="connsiteY207" fmla="*/ 1592317 h 7446654"/>
              <a:gd name="connsiteX208" fmla="*/ 6313127 w 11264352"/>
              <a:gd name="connsiteY208" fmla="*/ 756745 h 7446654"/>
              <a:gd name="connsiteX209" fmla="*/ 6013582 w 11264352"/>
              <a:gd name="connsiteY209" fmla="*/ 551793 h 7446654"/>
              <a:gd name="connsiteX210" fmla="*/ 5840161 w 11264352"/>
              <a:gd name="connsiteY210" fmla="*/ 488731 h 7446654"/>
              <a:gd name="connsiteX211" fmla="*/ 5761334 w 11264352"/>
              <a:gd name="connsiteY211" fmla="*/ 551793 h 7446654"/>
              <a:gd name="connsiteX212" fmla="*/ 5966285 w 11264352"/>
              <a:gd name="connsiteY212" fmla="*/ 1087820 h 7446654"/>
              <a:gd name="connsiteX213" fmla="*/ 6864920 w 11264352"/>
              <a:gd name="connsiteY213" fmla="*/ 2585545 h 7446654"/>
              <a:gd name="connsiteX214" fmla="*/ 7385182 w 11264352"/>
              <a:gd name="connsiteY214" fmla="*/ 3515710 h 7446654"/>
              <a:gd name="connsiteX215" fmla="*/ 7542837 w 11264352"/>
              <a:gd name="connsiteY215" fmla="*/ 3815255 h 7446654"/>
              <a:gd name="connsiteX216" fmla="*/ 7684727 w 11264352"/>
              <a:gd name="connsiteY216" fmla="*/ 4083269 h 7446654"/>
              <a:gd name="connsiteX217" fmla="*/ 7432478 w 11264352"/>
              <a:gd name="connsiteY217" fmla="*/ 3231931 h 7446654"/>
              <a:gd name="connsiteX218" fmla="*/ 7227527 w 11264352"/>
              <a:gd name="connsiteY218" fmla="*/ 2711669 h 7446654"/>
              <a:gd name="connsiteX219" fmla="*/ 6596906 w 11264352"/>
              <a:gd name="connsiteY219" fmla="*/ 1608083 h 7446654"/>
              <a:gd name="connsiteX220" fmla="*/ 6218534 w 11264352"/>
              <a:gd name="connsiteY220" fmla="*/ 1182414 h 7446654"/>
              <a:gd name="connsiteX221" fmla="*/ 5666740 w 11264352"/>
              <a:gd name="connsiteY221" fmla="*/ 709448 h 7446654"/>
              <a:gd name="connsiteX222" fmla="*/ 5556382 w 11264352"/>
              <a:gd name="connsiteY222" fmla="*/ 677917 h 7446654"/>
              <a:gd name="connsiteX223" fmla="*/ 5982051 w 11264352"/>
              <a:gd name="connsiteY223" fmla="*/ 1308538 h 7446654"/>
              <a:gd name="connsiteX224" fmla="*/ 6628437 w 11264352"/>
              <a:gd name="connsiteY224" fmla="*/ 2270234 h 7446654"/>
              <a:gd name="connsiteX225" fmla="*/ 7243292 w 11264352"/>
              <a:gd name="connsiteY225" fmla="*/ 3342289 h 7446654"/>
              <a:gd name="connsiteX226" fmla="*/ 7479775 w 11264352"/>
              <a:gd name="connsiteY226" fmla="*/ 3752193 h 7446654"/>
              <a:gd name="connsiteX227" fmla="*/ 7653196 w 11264352"/>
              <a:gd name="connsiteY227" fmla="*/ 4051738 h 7446654"/>
              <a:gd name="connsiteX228" fmla="*/ 7732023 w 11264352"/>
              <a:gd name="connsiteY228" fmla="*/ 4193627 h 7446654"/>
              <a:gd name="connsiteX229" fmla="*/ 7668961 w 11264352"/>
              <a:gd name="connsiteY229" fmla="*/ 4035972 h 7446654"/>
              <a:gd name="connsiteX230" fmla="*/ 6943747 w 11264352"/>
              <a:gd name="connsiteY230" fmla="*/ 2648607 h 7446654"/>
              <a:gd name="connsiteX231" fmla="*/ 6187002 w 11264352"/>
              <a:gd name="connsiteY231" fmla="*/ 1418896 h 7446654"/>
              <a:gd name="connsiteX232" fmla="*/ 5509085 w 11264352"/>
              <a:gd name="connsiteY232" fmla="*/ 630620 h 7446654"/>
              <a:gd name="connsiteX233" fmla="*/ 5777099 w 11264352"/>
              <a:gd name="connsiteY233" fmla="*/ 1182414 h 7446654"/>
              <a:gd name="connsiteX234" fmla="*/ 6596906 w 11264352"/>
              <a:gd name="connsiteY234" fmla="*/ 2632841 h 7446654"/>
              <a:gd name="connsiteX235" fmla="*/ 6880685 w 11264352"/>
              <a:gd name="connsiteY235" fmla="*/ 3137338 h 7446654"/>
              <a:gd name="connsiteX236" fmla="*/ 7117168 w 11264352"/>
              <a:gd name="connsiteY236" fmla="*/ 3563007 h 7446654"/>
              <a:gd name="connsiteX237" fmla="*/ 7306354 w 11264352"/>
              <a:gd name="connsiteY237" fmla="*/ 3894083 h 7446654"/>
              <a:gd name="connsiteX238" fmla="*/ 7542837 w 11264352"/>
              <a:gd name="connsiteY238" fmla="*/ 4288220 h 7446654"/>
              <a:gd name="connsiteX239" fmla="*/ 7590134 w 11264352"/>
              <a:gd name="connsiteY239" fmla="*/ 4335517 h 7446654"/>
              <a:gd name="connsiteX240" fmla="*/ 7558602 w 11264352"/>
              <a:gd name="connsiteY240" fmla="*/ 4051738 h 7446654"/>
              <a:gd name="connsiteX241" fmla="*/ 7464009 w 11264352"/>
              <a:gd name="connsiteY241" fmla="*/ 3704896 h 7446654"/>
              <a:gd name="connsiteX242" fmla="*/ 6991044 w 11264352"/>
              <a:gd name="connsiteY242" fmla="*/ 2601310 h 7446654"/>
              <a:gd name="connsiteX243" fmla="*/ 6202768 w 11264352"/>
              <a:gd name="connsiteY243" fmla="*/ 1481958 h 7446654"/>
              <a:gd name="connsiteX244" fmla="*/ 5351430 w 11264352"/>
              <a:gd name="connsiteY244" fmla="*/ 772510 h 7446654"/>
              <a:gd name="connsiteX245" fmla="*/ 5335665 w 11264352"/>
              <a:gd name="connsiteY245" fmla="*/ 819807 h 7446654"/>
              <a:gd name="connsiteX246" fmla="*/ 5666740 w 11264352"/>
              <a:gd name="connsiteY246" fmla="*/ 1292772 h 7446654"/>
              <a:gd name="connsiteX247" fmla="*/ 5982051 w 11264352"/>
              <a:gd name="connsiteY247" fmla="*/ 1749972 h 7446654"/>
              <a:gd name="connsiteX248" fmla="*/ 7022575 w 11264352"/>
              <a:gd name="connsiteY248" fmla="*/ 3436883 h 7446654"/>
              <a:gd name="connsiteX249" fmla="*/ 7290589 w 11264352"/>
              <a:gd name="connsiteY249" fmla="*/ 3925614 h 7446654"/>
              <a:gd name="connsiteX250" fmla="*/ 7511306 w 11264352"/>
              <a:gd name="connsiteY250" fmla="*/ 4303986 h 7446654"/>
              <a:gd name="connsiteX251" fmla="*/ 7274823 w 11264352"/>
              <a:gd name="connsiteY251" fmla="*/ 3846786 h 7446654"/>
              <a:gd name="connsiteX252" fmla="*/ 6975278 w 11264352"/>
              <a:gd name="connsiteY252" fmla="*/ 3279227 h 7446654"/>
              <a:gd name="connsiteX253" fmla="*/ 6155471 w 11264352"/>
              <a:gd name="connsiteY253" fmla="*/ 1939158 h 7446654"/>
              <a:gd name="connsiteX254" fmla="*/ 5398727 w 11264352"/>
              <a:gd name="connsiteY254" fmla="*/ 882869 h 7446654"/>
              <a:gd name="connsiteX255" fmla="*/ 5099182 w 11264352"/>
              <a:gd name="connsiteY255" fmla="*/ 567558 h 7446654"/>
              <a:gd name="connsiteX256" fmla="*/ 5509085 w 11264352"/>
              <a:gd name="connsiteY256" fmla="*/ 1308538 h 7446654"/>
              <a:gd name="connsiteX257" fmla="*/ 5792865 w 11264352"/>
              <a:gd name="connsiteY257" fmla="*/ 1781503 h 7446654"/>
              <a:gd name="connsiteX258" fmla="*/ 6423485 w 11264352"/>
              <a:gd name="connsiteY258" fmla="*/ 2900855 h 7446654"/>
              <a:gd name="connsiteX259" fmla="*/ 7054106 w 11264352"/>
              <a:gd name="connsiteY259" fmla="*/ 4083269 h 7446654"/>
              <a:gd name="connsiteX260" fmla="*/ 7117168 w 11264352"/>
              <a:gd name="connsiteY260" fmla="*/ 4225158 h 7446654"/>
              <a:gd name="connsiteX261" fmla="*/ 7085637 w 11264352"/>
              <a:gd name="connsiteY261" fmla="*/ 4114800 h 7446654"/>
              <a:gd name="connsiteX262" fmla="*/ 6786092 w 11264352"/>
              <a:gd name="connsiteY262" fmla="*/ 3373820 h 7446654"/>
              <a:gd name="connsiteX263" fmla="*/ 6187002 w 11264352"/>
              <a:gd name="connsiteY263" fmla="*/ 2207172 h 7446654"/>
              <a:gd name="connsiteX264" fmla="*/ 5430258 w 11264352"/>
              <a:gd name="connsiteY264" fmla="*/ 1213945 h 7446654"/>
              <a:gd name="connsiteX265" fmla="*/ 4846934 w 11264352"/>
              <a:gd name="connsiteY265" fmla="*/ 725214 h 7446654"/>
              <a:gd name="connsiteX266" fmla="*/ 4736575 w 11264352"/>
              <a:gd name="connsiteY266" fmla="*/ 693683 h 7446654"/>
              <a:gd name="connsiteX267" fmla="*/ 4846934 w 11264352"/>
              <a:gd name="connsiteY267" fmla="*/ 993227 h 7446654"/>
              <a:gd name="connsiteX268" fmla="*/ 5698271 w 11264352"/>
              <a:gd name="connsiteY268" fmla="*/ 2412124 h 7446654"/>
              <a:gd name="connsiteX269" fmla="*/ 6045113 w 11264352"/>
              <a:gd name="connsiteY269" fmla="*/ 3011214 h 7446654"/>
              <a:gd name="connsiteX270" fmla="*/ 6360423 w 11264352"/>
              <a:gd name="connsiteY270" fmla="*/ 3547241 h 7446654"/>
              <a:gd name="connsiteX271" fmla="*/ 6612671 w 11264352"/>
              <a:gd name="connsiteY271" fmla="*/ 4004441 h 7446654"/>
              <a:gd name="connsiteX272" fmla="*/ 7006809 w 11264352"/>
              <a:gd name="connsiteY272" fmla="*/ 4587765 h 7446654"/>
              <a:gd name="connsiteX273" fmla="*/ 6943747 w 11264352"/>
              <a:gd name="connsiteY273" fmla="*/ 4351283 h 7446654"/>
              <a:gd name="connsiteX274" fmla="*/ 6581140 w 11264352"/>
              <a:gd name="connsiteY274" fmla="*/ 3484179 h 7446654"/>
              <a:gd name="connsiteX275" fmla="*/ 6265830 w 11264352"/>
              <a:gd name="connsiteY275" fmla="*/ 2885089 h 7446654"/>
              <a:gd name="connsiteX276" fmla="*/ 5446023 w 11264352"/>
              <a:gd name="connsiteY276" fmla="*/ 1828800 h 7446654"/>
              <a:gd name="connsiteX277" fmla="*/ 5051885 w 11264352"/>
              <a:gd name="connsiteY277" fmla="*/ 1481958 h 7446654"/>
              <a:gd name="connsiteX278" fmla="*/ 4452796 w 11264352"/>
              <a:gd name="connsiteY278" fmla="*/ 1166648 h 7446654"/>
              <a:gd name="connsiteX279" fmla="*/ 4846934 w 11264352"/>
              <a:gd name="connsiteY279" fmla="*/ 1576551 h 7446654"/>
              <a:gd name="connsiteX280" fmla="*/ 6250065 w 11264352"/>
              <a:gd name="connsiteY280" fmla="*/ 3200400 h 7446654"/>
              <a:gd name="connsiteX281" fmla="*/ 6817623 w 11264352"/>
              <a:gd name="connsiteY281" fmla="*/ 4067503 h 7446654"/>
              <a:gd name="connsiteX282" fmla="*/ 6959513 w 11264352"/>
              <a:gd name="connsiteY282" fmla="*/ 4335517 h 7446654"/>
              <a:gd name="connsiteX283" fmla="*/ 7006809 w 11264352"/>
              <a:gd name="connsiteY283" fmla="*/ 4445876 h 7446654"/>
              <a:gd name="connsiteX284" fmla="*/ 6675734 w 11264352"/>
              <a:gd name="connsiteY284" fmla="*/ 3957145 h 7446654"/>
              <a:gd name="connsiteX285" fmla="*/ 5414492 w 11264352"/>
              <a:gd name="connsiteY285" fmla="*/ 1939158 h 7446654"/>
              <a:gd name="connsiteX286" fmla="*/ 4799637 w 11264352"/>
              <a:gd name="connsiteY286" fmla="*/ 1213945 h 7446654"/>
              <a:gd name="connsiteX287" fmla="*/ 4563154 w 11264352"/>
              <a:gd name="connsiteY287" fmla="*/ 1040524 h 7446654"/>
              <a:gd name="connsiteX288" fmla="*/ 4594685 w 11264352"/>
              <a:gd name="connsiteY288" fmla="*/ 1150883 h 7446654"/>
              <a:gd name="connsiteX289" fmla="*/ 5540616 w 11264352"/>
              <a:gd name="connsiteY289" fmla="*/ 2680138 h 7446654"/>
              <a:gd name="connsiteX290" fmla="*/ 6123940 w 11264352"/>
              <a:gd name="connsiteY290" fmla="*/ 3736427 h 7446654"/>
              <a:gd name="connsiteX291" fmla="*/ 6344658 w 11264352"/>
              <a:gd name="connsiteY291" fmla="*/ 4162096 h 7446654"/>
              <a:gd name="connsiteX292" fmla="*/ 6486547 w 11264352"/>
              <a:gd name="connsiteY292" fmla="*/ 4445876 h 7446654"/>
              <a:gd name="connsiteX293" fmla="*/ 6565375 w 11264352"/>
              <a:gd name="connsiteY293" fmla="*/ 4603531 h 7446654"/>
              <a:gd name="connsiteX294" fmla="*/ 6344658 w 11264352"/>
              <a:gd name="connsiteY294" fmla="*/ 3972910 h 7446654"/>
              <a:gd name="connsiteX295" fmla="*/ 5887458 w 11264352"/>
              <a:gd name="connsiteY295" fmla="*/ 2948151 h 7446654"/>
              <a:gd name="connsiteX296" fmla="*/ 5209540 w 11264352"/>
              <a:gd name="connsiteY296" fmla="*/ 1891862 h 7446654"/>
              <a:gd name="connsiteX297" fmla="*/ 4846934 w 11264352"/>
              <a:gd name="connsiteY297" fmla="*/ 1481958 h 7446654"/>
              <a:gd name="connsiteX298" fmla="*/ 4279375 w 11264352"/>
              <a:gd name="connsiteY298" fmla="*/ 1056289 h 7446654"/>
              <a:gd name="connsiteX299" fmla="*/ 4121720 w 11264352"/>
              <a:gd name="connsiteY299" fmla="*/ 993227 h 7446654"/>
              <a:gd name="connsiteX300" fmla="*/ 4074423 w 11264352"/>
              <a:gd name="connsiteY300" fmla="*/ 1008993 h 7446654"/>
              <a:gd name="connsiteX301" fmla="*/ 4279375 w 11264352"/>
              <a:gd name="connsiteY301" fmla="*/ 1387365 h 7446654"/>
              <a:gd name="connsiteX302" fmla="*/ 5461789 w 11264352"/>
              <a:gd name="connsiteY302" fmla="*/ 3216165 h 7446654"/>
              <a:gd name="connsiteX303" fmla="*/ 5840161 w 11264352"/>
              <a:gd name="connsiteY303" fmla="*/ 3941379 h 7446654"/>
              <a:gd name="connsiteX304" fmla="*/ 5934754 w 11264352"/>
              <a:gd name="connsiteY304" fmla="*/ 4130565 h 7446654"/>
              <a:gd name="connsiteX305" fmla="*/ 5982051 w 11264352"/>
              <a:gd name="connsiteY305" fmla="*/ 4240924 h 7446654"/>
              <a:gd name="connsiteX306" fmla="*/ 5666740 w 11264352"/>
              <a:gd name="connsiteY306" fmla="*/ 3342289 h 7446654"/>
              <a:gd name="connsiteX307" fmla="*/ 5446023 w 11264352"/>
              <a:gd name="connsiteY307" fmla="*/ 2837793 h 7446654"/>
              <a:gd name="connsiteX308" fmla="*/ 4783871 w 11264352"/>
              <a:gd name="connsiteY308" fmla="*/ 1749972 h 7446654"/>
              <a:gd name="connsiteX309" fmla="*/ 4027127 w 11264352"/>
              <a:gd name="connsiteY309" fmla="*/ 1024758 h 7446654"/>
              <a:gd name="connsiteX310" fmla="*/ 3727582 w 11264352"/>
              <a:gd name="connsiteY310" fmla="*/ 819807 h 7446654"/>
              <a:gd name="connsiteX311" fmla="*/ 3538396 w 11264352"/>
              <a:gd name="connsiteY311" fmla="*/ 725214 h 7446654"/>
              <a:gd name="connsiteX312" fmla="*/ 4058658 w 11264352"/>
              <a:gd name="connsiteY312" fmla="*/ 1418896 h 7446654"/>
              <a:gd name="connsiteX313" fmla="*/ 4437030 w 11264352"/>
              <a:gd name="connsiteY313" fmla="*/ 1876096 h 7446654"/>
              <a:gd name="connsiteX314" fmla="*/ 5241071 w 11264352"/>
              <a:gd name="connsiteY314" fmla="*/ 2963917 h 7446654"/>
              <a:gd name="connsiteX315" fmla="*/ 5635209 w 11264352"/>
              <a:gd name="connsiteY315" fmla="*/ 3499945 h 7446654"/>
              <a:gd name="connsiteX316" fmla="*/ 6155471 w 11264352"/>
              <a:gd name="connsiteY316" fmla="*/ 4335517 h 7446654"/>
              <a:gd name="connsiteX317" fmla="*/ 6328892 w 11264352"/>
              <a:gd name="connsiteY317" fmla="*/ 4603531 h 7446654"/>
              <a:gd name="connsiteX318" fmla="*/ 6234299 w 11264352"/>
              <a:gd name="connsiteY318" fmla="*/ 4303986 h 7446654"/>
              <a:gd name="connsiteX319" fmla="*/ 5840161 w 11264352"/>
              <a:gd name="connsiteY319" fmla="*/ 3373820 h 7446654"/>
              <a:gd name="connsiteX320" fmla="*/ 5540616 w 11264352"/>
              <a:gd name="connsiteY320" fmla="*/ 2774731 h 7446654"/>
              <a:gd name="connsiteX321" fmla="*/ 4783871 w 11264352"/>
              <a:gd name="connsiteY321" fmla="*/ 1639614 h 7446654"/>
              <a:gd name="connsiteX322" fmla="*/ 4405499 w 11264352"/>
              <a:gd name="connsiteY322" fmla="*/ 1245476 h 7446654"/>
              <a:gd name="connsiteX323" fmla="*/ 3806409 w 11264352"/>
              <a:gd name="connsiteY323" fmla="*/ 788276 h 7446654"/>
              <a:gd name="connsiteX324" fmla="*/ 3680285 w 11264352"/>
              <a:gd name="connsiteY324" fmla="*/ 740979 h 7446654"/>
              <a:gd name="connsiteX325" fmla="*/ 3774878 w 11264352"/>
              <a:gd name="connsiteY325" fmla="*/ 961696 h 7446654"/>
              <a:gd name="connsiteX326" fmla="*/ 4673513 w 11264352"/>
              <a:gd name="connsiteY326" fmla="*/ 2191407 h 7446654"/>
              <a:gd name="connsiteX327" fmla="*/ 5351430 w 11264352"/>
              <a:gd name="connsiteY327" fmla="*/ 3247696 h 7446654"/>
              <a:gd name="connsiteX328" fmla="*/ 5824396 w 11264352"/>
              <a:gd name="connsiteY328" fmla="*/ 4035972 h 7446654"/>
              <a:gd name="connsiteX329" fmla="*/ 5950520 w 11264352"/>
              <a:gd name="connsiteY329" fmla="*/ 4256689 h 7446654"/>
              <a:gd name="connsiteX330" fmla="*/ 5997816 w 11264352"/>
              <a:gd name="connsiteY330" fmla="*/ 4335517 h 7446654"/>
              <a:gd name="connsiteX331" fmla="*/ 5729802 w 11264352"/>
              <a:gd name="connsiteY331" fmla="*/ 3799489 h 7446654"/>
              <a:gd name="connsiteX332" fmla="*/ 5524851 w 11264352"/>
              <a:gd name="connsiteY332" fmla="*/ 3358055 h 7446654"/>
              <a:gd name="connsiteX333" fmla="*/ 5241071 w 11264352"/>
              <a:gd name="connsiteY333" fmla="*/ 2837793 h 7446654"/>
              <a:gd name="connsiteX334" fmla="*/ 4547389 w 11264352"/>
              <a:gd name="connsiteY334" fmla="*/ 1828800 h 7446654"/>
              <a:gd name="connsiteX335" fmla="*/ 3837940 w 11264352"/>
              <a:gd name="connsiteY335" fmla="*/ 1166648 h 7446654"/>
              <a:gd name="connsiteX336" fmla="*/ 3412271 w 11264352"/>
              <a:gd name="connsiteY336" fmla="*/ 945931 h 7446654"/>
              <a:gd name="connsiteX337" fmla="*/ 3475334 w 11264352"/>
              <a:gd name="connsiteY337" fmla="*/ 1150883 h 7446654"/>
              <a:gd name="connsiteX338" fmla="*/ 4027127 w 11264352"/>
              <a:gd name="connsiteY338" fmla="*/ 1860331 h 7446654"/>
              <a:gd name="connsiteX339" fmla="*/ 4421265 w 11264352"/>
              <a:gd name="connsiteY339" fmla="*/ 2349062 h 7446654"/>
              <a:gd name="connsiteX340" fmla="*/ 5682506 w 11264352"/>
              <a:gd name="connsiteY340" fmla="*/ 3957145 h 7446654"/>
              <a:gd name="connsiteX341" fmla="*/ 5982051 w 11264352"/>
              <a:gd name="connsiteY341" fmla="*/ 4367048 h 7446654"/>
              <a:gd name="connsiteX342" fmla="*/ 6281596 w 11264352"/>
              <a:gd name="connsiteY342" fmla="*/ 4776951 h 7446654"/>
              <a:gd name="connsiteX343" fmla="*/ 6171237 w 11264352"/>
              <a:gd name="connsiteY343" fmla="*/ 4445876 h 7446654"/>
              <a:gd name="connsiteX344" fmla="*/ 5698271 w 11264352"/>
              <a:gd name="connsiteY344" fmla="*/ 3499945 h 7446654"/>
              <a:gd name="connsiteX345" fmla="*/ 4878465 w 11264352"/>
              <a:gd name="connsiteY345" fmla="*/ 2333296 h 7446654"/>
              <a:gd name="connsiteX346" fmla="*/ 4389734 w 11264352"/>
              <a:gd name="connsiteY346" fmla="*/ 1844565 h 7446654"/>
              <a:gd name="connsiteX347" fmla="*/ 3238851 w 11264352"/>
              <a:gd name="connsiteY347" fmla="*/ 1056289 h 7446654"/>
              <a:gd name="connsiteX348" fmla="*/ 3096961 w 11264352"/>
              <a:gd name="connsiteY348" fmla="*/ 1008993 h 7446654"/>
              <a:gd name="connsiteX349" fmla="*/ 3459568 w 11264352"/>
              <a:gd name="connsiteY349" fmla="*/ 1434662 h 7446654"/>
              <a:gd name="connsiteX350" fmla="*/ 3806409 w 11264352"/>
              <a:gd name="connsiteY350" fmla="*/ 1828800 h 7446654"/>
              <a:gd name="connsiteX351" fmla="*/ 4626216 w 11264352"/>
              <a:gd name="connsiteY351" fmla="*/ 2900855 h 7446654"/>
              <a:gd name="connsiteX352" fmla="*/ 5367196 w 11264352"/>
              <a:gd name="connsiteY352" fmla="*/ 4004441 h 7446654"/>
              <a:gd name="connsiteX353" fmla="*/ 5777099 w 11264352"/>
              <a:gd name="connsiteY353" fmla="*/ 4745420 h 7446654"/>
              <a:gd name="connsiteX354" fmla="*/ 5855927 w 11264352"/>
              <a:gd name="connsiteY354" fmla="*/ 4903076 h 7446654"/>
              <a:gd name="connsiteX355" fmla="*/ 5414492 w 11264352"/>
              <a:gd name="connsiteY355" fmla="*/ 4083269 h 7446654"/>
              <a:gd name="connsiteX356" fmla="*/ 4295140 w 11264352"/>
              <a:gd name="connsiteY356" fmla="*/ 2270234 h 7446654"/>
              <a:gd name="connsiteX357" fmla="*/ 3428037 w 11264352"/>
              <a:gd name="connsiteY357" fmla="*/ 1261241 h 7446654"/>
              <a:gd name="connsiteX358" fmla="*/ 2923540 w 11264352"/>
              <a:gd name="connsiteY358" fmla="*/ 882869 h 7446654"/>
              <a:gd name="connsiteX359" fmla="*/ 3554161 w 11264352"/>
              <a:gd name="connsiteY359" fmla="*/ 1813034 h 7446654"/>
              <a:gd name="connsiteX360" fmla="*/ 4831168 w 11264352"/>
              <a:gd name="connsiteY360" fmla="*/ 3704896 h 7446654"/>
              <a:gd name="connsiteX361" fmla="*/ 5430258 w 11264352"/>
              <a:gd name="connsiteY361" fmla="*/ 4729655 h 7446654"/>
              <a:gd name="connsiteX362" fmla="*/ 5587913 w 11264352"/>
              <a:gd name="connsiteY362" fmla="*/ 5013434 h 7446654"/>
              <a:gd name="connsiteX363" fmla="*/ 5666740 w 11264352"/>
              <a:gd name="connsiteY363" fmla="*/ 5139558 h 7446654"/>
              <a:gd name="connsiteX364" fmla="*/ 5477554 w 11264352"/>
              <a:gd name="connsiteY364" fmla="*/ 4650827 h 7446654"/>
              <a:gd name="connsiteX365" fmla="*/ 5272602 w 11264352"/>
              <a:gd name="connsiteY365" fmla="*/ 4177862 h 7446654"/>
              <a:gd name="connsiteX366" fmla="*/ 4578920 w 11264352"/>
              <a:gd name="connsiteY366" fmla="*/ 2948151 h 7446654"/>
              <a:gd name="connsiteX367" fmla="*/ 4137485 w 11264352"/>
              <a:gd name="connsiteY367" fmla="*/ 2317531 h 7446654"/>
              <a:gd name="connsiteX368" fmla="*/ 3207320 w 11264352"/>
              <a:gd name="connsiteY368" fmla="*/ 1355834 h 7446654"/>
              <a:gd name="connsiteX369" fmla="*/ 2608230 w 11264352"/>
              <a:gd name="connsiteY369" fmla="*/ 867103 h 7446654"/>
              <a:gd name="connsiteX370" fmla="*/ 2513637 w 11264352"/>
              <a:gd name="connsiteY370" fmla="*/ 804041 h 7446654"/>
              <a:gd name="connsiteX371" fmla="*/ 2986602 w 11264352"/>
              <a:gd name="connsiteY371" fmla="*/ 1261241 h 7446654"/>
              <a:gd name="connsiteX372" fmla="*/ 4468561 w 11264352"/>
              <a:gd name="connsiteY372" fmla="*/ 3405351 h 7446654"/>
              <a:gd name="connsiteX373" fmla="*/ 4988823 w 11264352"/>
              <a:gd name="connsiteY373" fmla="*/ 4319751 h 7446654"/>
              <a:gd name="connsiteX374" fmla="*/ 5178009 w 11264352"/>
              <a:gd name="connsiteY374" fmla="*/ 4682358 h 7446654"/>
              <a:gd name="connsiteX375" fmla="*/ 5130713 w 11264352"/>
              <a:gd name="connsiteY375" fmla="*/ 4587765 h 7446654"/>
              <a:gd name="connsiteX376" fmla="*/ 4862699 w 11264352"/>
              <a:gd name="connsiteY376" fmla="*/ 3941379 h 7446654"/>
              <a:gd name="connsiteX377" fmla="*/ 4626216 w 11264352"/>
              <a:gd name="connsiteY377" fmla="*/ 3405351 h 7446654"/>
              <a:gd name="connsiteX378" fmla="*/ 3916768 w 11264352"/>
              <a:gd name="connsiteY378" fmla="*/ 2175641 h 7446654"/>
              <a:gd name="connsiteX379" fmla="*/ 3081196 w 11264352"/>
              <a:gd name="connsiteY379" fmla="*/ 1150883 h 7446654"/>
              <a:gd name="connsiteX380" fmla="*/ 2718589 w 11264352"/>
              <a:gd name="connsiteY380" fmla="*/ 819807 h 7446654"/>
              <a:gd name="connsiteX381" fmla="*/ 2277154 w 11264352"/>
              <a:gd name="connsiteY381" fmla="*/ 536027 h 7446654"/>
              <a:gd name="connsiteX382" fmla="*/ 2781651 w 11264352"/>
              <a:gd name="connsiteY382" fmla="*/ 1308538 h 7446654"/>
              <a:gd name="connsiteX383" fmla="*/ 3901002 w 11264352"/>
              <a:gd name="connsiteY383" fmla="*/ 2916620 h 7446654"/>
              <a:gd name="connsiteX384" fmla="*/ 4563154 w 11264352"/>
              <a:gd name="connsiteY384" fmla="*/ 3925614 h 7446654"/>
              <a:gd name="connsiteX385" fmla="*/ 4894230 w 11264352"/>
              <a:gd name="connsiteY385" fmla="*/ 4493172 h 7446654"/>
              <a:gd name="connsiteX386" fmla="*/ 4042892 w 11264352"/>
              <a:gd name="connsiteY386" fmla="*/ 2680138 h 7446654"/>
              <a:gd name="connsiteX387" fmla="*/ 3585692 w 11264352"/>
              <a:gd name="connsiteY387" fmla="*/ 2065283 h 7446654"/>
              <a:gd name="connsiteX388" fmla="*/ 2087968 w 11264352"/>
              <a:gd name="connsiteY388" fmla="*/ 898634 h 7446654"/>
              <a:gd name="connsiteX389" fmla="*/ 1819954 w 11264352"/>
              <a:gd name="connsiteY389" fmla="*/ 788276 h 7446654"/>
              <a:gd name="connsiteX390" fmla="*/ 2103734 w 11264352"/>
              <a:gd name="connsiteY390" fmla="*/ 1182414 h 7446654"/>
              <a:gd name="connsiteX391" fmla="*/ 3459568 w 11264352"/>
              <a:gd name="connsiteY391" fmla="*/ 2585545 h 7446654"/>
              <a:gd name="connsiteX392" fmla="*/ 4405499 w 11264352"/>
              <a:gd name="connsiteY392" fmla="*/ 3704896 h 7446654"/>
              <a:gd name="connsiteX393" fmla="*/ 4768106 w 11264352"/>
              <a:gd name="connsiteY393" fmla="*/ 4162096 h 7446654"/>
              <a:gd name="connsiteX394" fmla="*/ 5004589 w 11264352"/>
              <a:gd name="connsiteY394" fmla="*/ 4477407 h 7446654"/>
              <a:gd name="connsiteX395" fmla="*/ 5146478 w 11264352"/>
              <a:gd name="connsiteY395" fmla="*/ 4635062 h 7446654"/>
              <a:gd name="connsiteX396" fmla="*/ 4247844 w 11264352"/>
              <a:gd name="connsiteY396" fmla="*/ 3042745 h 7446654"/>
              <a:gd name="connsiteX397" fmla="*/ 3743347 w 11264352"/>
              <a:gd name="connsiteY397" fmla="*/ 2380593 h 7446654"/>
              <a:gd name="connsiteX398" fmla="*/ 2592465 w 11264352"/>
              <a:gd name="connsiteY398" fmla="*/ 1261241 h 7446654"/>
              <a:gd name="connsiteX399" fmla="*/ 1725361 w 11264352"/>
              <a:gd name="connsiteY399" fmla="*/ 756745 h 7446654"/>
              <a:gd name="connsiteX400" fmla="*/ 2166796 w 11264352"/>
              <a:gd name="connsiteY400" fmla="*/ 1387365 h 7446654"/>
              <a:gd name="connsiteX401" fmla="*/ 3569927 w 11264352"/>
              <a:gd name="connsiteY401" fmla="*/ 3026979 h 7446654"/>
              <a:gd name="connsiteX402" fmla="*/ 4358202 w 11264352"/>
              <a:gd name="connsiteY402" fmla="*/ 4083269 h 7446654"/>
              <a:gd name="connsiteX403" fmla="*/ 4626216 w 11264352"/>
              <a:gd name="connsiteY403" fmla="*/ 4445876 h 7446654"/>
              <a:gd name="connsiteX404" fmla="*/ 4783871 w 11264352"/>
              <a:gd name="connsiteY404" fmla="*/ 4682358 h 7446654"/>
              <a:gd name="connsiteX405" fmla="*/ 4279375 w 11264352"/>
              <a:gd name="connsiteY405" fmla="*/ 3846786 h 7446654"/>
              <a:gd name="connsiteX406" fmla="*/ 3491099 w 11264352"/>
              <a:gd name="connsiteY406" fmla="*/ 2680138 h 7446654"/>
              <a:gd name="connsiteX407" fmla="*/ 2466340 w 11264352"/>
              <a:gd name="connsiteY407" fmla="*/ 1592317 h 7446654"/>
              <a:gd name="connsiteX408" fmla="*/ 1993375 w 11264352"/>
              <a:gd name="connsiteY408" fmla="*/ 1229710 h 7446654"/>
              <a:gd name="connsiteX409" fmla="*/ 1410051 w 11264352"/>
              <a:gd name="connsiteY409" fmla="*/ 851338 h 7446654"/>
              <a:gd name="connsiteX410" fmla="*/ 2261389 w 11264352"/>
              <a:gd name="connsiteY410" fmla="*/ 1686910 h 7446654"/>
              <a:gd name="connsiteX411" fmla="*/ 3759113 w 11264352"/>
              <a:gd name="connsiteY411" fmla="*/ 3373820 h 7446654"/>
              <a:gd name="connsiteX412" fmla="*/ 4641982 w 11264352"/>
              <a:gd name="connsiteY412" fmla="*/ 4635062 h 7446654"/>
              <a:gd name="connsiteX413" fmla="*/ 4705044 w 11264352"/>
              <a:gd name="connsiteY413" fmla="*/ 4761186 h 7446654"/>
              <a:gd name="connsiteX414" fmla="*/ 4358202 w 11264352"/>
              <a:gd name="connsiteY414" fmla="*/ 4162096 h 7446654"/>
              <a:gd name="connsiteX415" fmla="*/ 3207320 w 11264352"/>
              <a:gd name="connsiteY415" fmla="*/ 2554014 h 7446654"/>
              <a:gd name="connsiteX416" fmla="*/ 2671292 w 11264352"/>
              <a:gd name="connsiteY416" fmla="*/ 1986455 h 7446654"/>
              <a:gd name="connsiteX417" fmla="*/ 1615002 w 11264352"/>
              <a:gd name="connsiteY417" fmla="*/ 1135117 h 7446654"/>
              <a:gd name="connsiteX418" fmla="*/ 1236630 w 11264352"/>
              <a:gd name="connsiteY418" fmla="*/ 867103 h 7446654"/>
              <a:gd name="connsiteX419" fmla="*/ 984382 w 11264352"/>
              <a:gd name="connsiteY419" fmla="*/ 740979 h 7446654"/>
              <a:gd name="connsiteX420" fmla="*/ 1930313 w 11264352"/>
              <a:gd name="connsiteY420" fmla="*/ 1639614 h 7446654"/>
              <a:gd name="connsiteX421" fmla="*/ 3617223 w 11264352"/>
              <a:gd name="connsiteY421" fmla="*/ 3578772 h 7446654"/>
              <a:gd name="connsiteX422" fmla="*/ 4090189 w 11264352"/>
              <a:gd name="connsiteY422" fmla="*/ 4225158 h 7446654"/>
              <a:gd name="connsiteX423" fmla="*/ 4768106 w 11264352"/>
              <a:gd name="connsiteY423" fmla="*/ 5328745 h 7446654"/>
              <a:gd name="connsiteX424" fmla="*/ 3964065 w 11264352"/>
              <a:gd name="connsiteY424" fmla="*/ 3783724 h 7446654"/>
              <a:gd name="connsiteX425" fmla="*/ 3522630 w 11264352"/>
              <a:gd name="connsiteY425" fmla="*/ 3090041 h 7446654"/>
              <a:gd name="connsiteX426" fmla="*/ 2434809 w 11264352"/>
              <a:gd name="connsiteY426" fmla="*/ 1844565 h 7446654"/>
              <a:gd name="connsiteX427" fmla="*/ 1898782 w 11264352"/>
              <a:gd name="connsiteY427" fmla="*/ 1403131 h 7446654"/>
              <a:gd name="connsiteX428" fmla="*/ 1283927 w 11264352"/>
              <a:gd name="connsiteY428" fmla="*/ 1103586 h 7446654"/>
              <a:gd name="connsiteX429" fmla="*/ 3412271 w 11264352"/>
              <a:gd name="connsiteY429" fmla="*/ 3846786 h 7446654"/>
              <a:gd name="connsiteX430" fmla="*/ 3885237 w 11264352"/>
              <a:gd name="connsiteY430" fmla="*/ 4493172 h 7446654"/>
              <a:gd name="connsiteX431" fmla="*/ 4831168 w 11264352"/>
              <a:gd name="connsiteY431" fmla="*/ 5612524 h 7446654"/>
              <a:gd name="connsiteX432" fmla="*/ 4310906 w 11264352"/>
              <a:gd name="connsiteY432" fmla="*/ 4335517 h 7446654"/>
              <a:gd name="connsiteX433" fmla="*/ 2734354 w 11264352"/>
              <a:gd name="connsiteY433" fmla="*/ 2506717 h 7446654"/>
              <a:gd name="connsiteX434" fmla="*/ 1741127 w 11264352"/>
              <a:gd name="connsiteY434" fmla="*/ 1844565 h 7446654"/>
              <a:gd name="connsiteX435" fmla="*/ 1473113 w 11264352"/>
              <a:gd name="connsiteY435" fmla="*/ 1718441 h 7446654"/>
              <a:gd name="connsiteX436" fmla="*/ 1299692 w 11264352"/>
              <a:gd name="connsiteY436" fmla="*/ 1702676 h 7446654"/>
              <a:gd name="connsiteX437" fmla="*/ 2245623 w 11264352"/>
              <a:gd name="connsiteY437" fmla="*/ 3011214 h 7446654"/>
              <a:gd name="connsiteX438" fmla="*/ 3160023 w 11264352"/>
              <a:gd name="connsiteY438" fmla="*/ 4240924 h 7446654"/>
              <a:gd name="connsiteX439" fmla="*/ 3916768 w 11264352"/>
              <a:gd name="connsiteY439" fmla="*/ 5265683 h 7446654"/>
              <a:gd name="connsiteX440" fmla="*/ 4326671 w 11264352"/>
              <a:gd name="connsiteY440" fmla="*/ 5675586 h 7446654"/>
              <a:gd name="connsiteX441" fmla="*/ 4027127 w 11264352"/>
              <a:gd name="connsiteY441" fmla="*/ 4698124 h 7446654"/>
              <a:gd name="connsiteX442" fmla="*/ 3380740 w 11264352"/>
              <a:gd name="connsiteY442" fmla="*/ 3531476 h 7446654"/>
              <a:gd name="connsiteX443" fmla="*/ 1819954 w 11264352"/>
              <a:gd name="connsiteY443" fmla="*/ 2096814 h 7446654"/>
              <a:gd name="connsiteX444" fmla="*/ 1063209 w 11264352"/>
              <a:gd name="connsiteY444" fmla="*/ 1686910 h 7446654"/>
              <a:gd name="connsiteX445" fmla="*/ 2608230 w 11264352"/>
              <a:gd name="connsiteY445" fmla="*/ 3531476 h 7446654"/>
              <a:gd name="connsiteX446" fmla="*/ 3538396 w 11264352"/>
              <a:gd name="connsiteY446" fmla="*/ 4619296 h 7446654"/>
              <a:gd name="connsiteX447" fmla="*/ 4074423 w 11264352"/>
              <a:gd name="connsiteY447" fmla="*/ 5344510 h 7446654"/>
              <a:gd name="connsiteX448" fmla="*/ 4169016 w 11264352"/>
              <a:gd name="connsiteY448" fmla="*/ 5454869 h 7446654"/>
              <a:gd name="connsiteX449" fmla="*/ 4011361 w 11264352"/>
              <a:gd name="connsiteY449" fmla="*/ 5139558 h 7446654"/>
              <a:gd name="connsiteX450" fmla="*/ 3443802 w 11264352"/>
              <a:gd name="connsiteY450" fmla="*/ 4209393 h 7446654"/>
              <a:gd name="connsiteX451" fmla="*/ 1835720 w 11264352"/>
              <a:gd name="connsiteY451" fmla="*/ 2506717 h 7446654"/>
              <a:gd name="connsiteX452" fmla="*/ 574478 w 11264352"/>
              <a:gd name="connsiteY452" fmla="*/ 1734207 h 7446654"/>
              <a:gd name="connsiteX453" fmla="*/ 2229858 w 11264352"/>
              <a:gd name="connsiteY453" fmla="*/ 3531476 h 7446654"/>
              <a:gd name="connsiteX454" fmla="*/ 3617223 w 11264352"/>
              <a:gd name="connsiteY454" fmla="*/ 5202620 h 7446654"/>
              <a:gd name="connsiteX455" fmla="*/ 4074423 w 11264352"/>
              <a:gd name="connsiteY455" fmla="*/ 5770179 h 7446654"/>
              <a:gd name="connsiteX456" fmla="*/ 3948299 w 11264352"/>
              <a:gd name="connsiteY456" fmla="*/ 5423338 h 7446654"/>
              <a:gd name="connsiteX457" fmla="*/ 2245623 w 11264352"/>
              <a:gd name="connsiteY457" fmla="*/ 3137338 h 7446654"/>
              <a:gd name="connsiteX458" fmla="*/ 1094740 w 11264352"/>
              <a:gd name="connsiteY458" fmla="*/ 2207172 h 7446654"/>
              <a:gd name="connsiteX459" fmla="*/ 684837 w 11264352"/>
              <a:gd name="connsiteY459" fmla="*/ 1939158 h 7446654"/>
              <a:gd name="connsiteX460" fmla="*/ 385292 w 11264352"/>
              <a:gd name="connsiteY460" fmla="*/ 1781503 h 7446654"/>
              <a:gd name="connsiteX461" fmla="*/ 732134 w 11264352"/>
              <a:gd name="connsiteY461" fmla="*/ 2081048 h 7446654"/>
              <a:gd name="connsiteX462" fmla="*/ 3160023 w 11264352"/>
              <a:gd name="connsiteY462" fmla="*/ 4776951 h 7446654"/>
              <a:gd name="connsiteX463" fmla="*/ 3837940 w 11264352"/>
              <a:gd name="connsiteY463" fmla="*/ 5738648 h 7446654"/>
              <a:gd name="connsiteX464" fmla="*/ 3995596 w 11264352"/>
              <a:gd name="connsiteY464" fmla="*/ 6006662 h 7446654"/>
              <a:gd name="connsiteX465" fmla="*/ 2608230 w 11264352"/>
              <a:gd name="connsiteY465" fmla="*/ 3783724 h 7446654"/>
              <a:gd name="connsiteX466" fmla="*/ 1473113 w 11264352"/>
              <a:gd name="connsiteY466" fmla="*/ 2538248 h 7446654"/>
              <a:gd name="connsiteX467" fmla="*/ 606009 w 11264352"/>
              <a:gd name="connsiteY467" fmla="*/ 1797269 h 7446654"/>
              <a:gd name="connsiteX468" fmla="*/ 432589 w 11264352"/>
              <a:gd name="connsiteY468" fmla="*/ 1702676 h 7446654"/>
              <a:gd name="connsiteX469" fmla="*/ 1346989 w 11264352"/>
              <a:gd name="connsiteY469" fmla="*/ 2632841 h 7446654"/>
              <a:gd name="connsiteX470" fmla="*/ 3160023 w 11264352"/>
              <a:gd name="connsiteY470" fmla="*/ 4981903 h 7446654"/>
              <a:gd name="connsiteX471" fmla="*/ 3617223 w 11264352"/>
              <a:gd name="connsiteY471" fmla="*/ 5817476 h 7446654"/>
              <a:gd name="connsiteX472" fmla="*/ 3680285 w 11264352"/>
              <a:gd name="connsiteY472" fmla="*/ 5990896 h 7446654"/>
              <a:gd name="connsiteX473" fmla="*/ 3554161 w 11264352"/>
              <a:gd name="connsiteY473" fmla="*/ 5817476 h 7446654"/>
              <a:gd name="connsiteX474" fmla="*/ 3081196 w 11264352"/>
              <a:gd name="connsiteY474" fmla="*/ 4966138 h 7446654"/>
              <a:gd name="connsiteX475" fmla="*/ 1063209 w 11264352"/>
              <a:gd name="connsiteY475" fmla="*/ 2664372 h 7446654"/>
              <a:gd name="connsiteX476" fmla="*/ 148809 w 11264352"/>
              <a:gd name="connsiteY476" fmla="*/ 2112579 h 7446654"/>
              <a:gd name="connsiteX477" fmla="*/ 2119499 w 11264352"/>
              <a:gd name="connsiteY477" fmla="*/ 4193627 h 7446654"/>
              <a:gd name="connsiteX478" fmla="*/ 2907775 w 11264352"/>
              <a:gd name="connsiteY478" fmla="*/ 5265683 h 7446654"/>
              <a:gd name="connsiteX479" fmla="*/ 3286147 w 11264352"/>
              <a:gd name="connsiteY479" fmla="*/ 5943600 h 7446654"/>
              <a:gd name="connsiteX480" fmla="*/ 1961844 w 11264352"/>
              <a:gd name="connsiteY480" fmla="*/ 4083269 h 7446654"/>
              <a:gd name="connsiteX481" fmla="*/ 337996 w 11264352"/>
              <a:gd name="connsiteY481" fmla="*/ 2506717 h 7446654"/>
              <a:gd name="connsiteX482" fmla="*/ 1709596 w 11264352"/>
              <a:gd name="connsiteY482" fmla="*/ 4099034 h 7446654"/>
              <a:gd name="connsiteX483" fmla="*/ 2907775 w 11264352"/>
              <a:gd name="connsiteY483" fmla="*/ 5691351 h 7446654"/>
              <a:gd name="connsiteX484" fmla="*/ 3254616 w 11264352"/>
              <a:gd name="connsiteY484" fmla="*/ 6306207 h 7446654"/>
              <a:gd name="connsiteX485" fmla="*/ 3223085 w 11264352"/>
              <a:gd name="connsiteY485" fmla="*/ 6258910 h 7446654"/>
              <a:gd name="connsiteX486" fmla="*/ 2797416 w 11264352"/>
              <a:gd name="connsiteY486" fmla="*/ 5486400 h 7446654"/>
              <a:gd name="connsiteX487" fmla="*/ 1961844 w 11264352"/>
              <a:gd name="connsiteY487" fmla="*/ 4335517 h 7446654"/>
              <a:gd name="connsiteX488" fmla="*/ 416823 w 11264352"/>
              <a:gd name="connsiteY488" fmla="*/ 3074276 h 7446654"/>
              <a:gd name="connsiteX489" fmla="*/ 1473113 w 11264352"/>
              <a:gd name="connsiteY489" fmla="*/ 4430110 h 7446654"/>
              <a:gd name="connsiteX490" fmla="*/ 2765885 w 11264352"/>
              <a:gd name="connsiteY490" fmla="*/ 6180083 h 7446654"/>
              <a:gd name="connsiteX491" fmla="*/ 2955071 w 11264352"/>
              <a:gd name="connsiteY491" fmla="*/ 6448096 h 7446654"/>
              <a:gd name="connsiteX492" fmla="*/ 2797416 w 11264352"/>
              <a:gd name="connsiteY492" fmla="*/ 6101255 h 7446654"/>
              <a:gd name="connsiteX493" fmla="*/ 1331223 w 11264352"/>
              <a:gd name="connsiteY493" fmla="*/ 4083269 h 7446654"/>
              <a:gd name="connsiteX494" fmla="*/ 85747 w 11264352"/>
              <a:gd name="connsiteY494" fmla="*/ 3216165 h 7446654"/>
              <a:gd name="connsiteX495" fmla="*/ 1883016 w 11264352"/>
              <a:gd name="connsiteY495" fmla="*/ 5186855 h 7446654"/>
              <a:gd name="connsiteX496" fmla="*/ 2576699 w 11264352"/>
              <a:gd name="connsiteY496" fmla="*/ 5975131 h 7446654"/>
              <a:gd name="connsiteX497" fmla="*/ 2892009 w 11264352"/>
              <a:gd name="connsiteY497" fmla="*/ 6400800 h 7446654"/>
              <a:gd name="connsiteX498" fmla="*/ 2813182 w 11264352"/>
              <a:gd name="connsiteY498" fmla="*/ 6258910 h 7446654"/>
              <a:gd name="connsiteX499" fmla="*/ 2355982 w 11264352"/>
              <a:gd name="connsiteY499" fmla="*/ 5549462 h 7446654"/>
              <a:gd name="connsiteX500" fmla="*/ 606009 w 11264352"/>
              <a:gd name="connsiteY500" fmla="*/ 3862551 h 7446654"/>
              <a:gd name="connsiteX501" fmla="*/ 117278 w 11264352"/>
              <a:gd name="connsiteY501" fmla="*/ 3610303 h 7446654"/>
              <a:gd name="connsiteX502" fmla="*/ 763665 w 11264352"/>
              <a:gd name="connsiteY502" fmla="*/ 4288220 h 7446654"/>
              <a:gd name="connsiteX503" fmla="*/ 1473113 w 11264352"/>
              <a:gd name="connsiteY503" fmla="*/ 5076496 h 7446654"/>
              <a:gd name="connsiteX504" fmla="*/ 2166796 w 11264352"/>
              <a:gd name="connsiteY504" fmla="*/ 5927834 h 7446654"/>
              <a:gd name="connsiteX505" fmla="*/ 2466340 w 11264352"/>
              <a:gd name="connsiteY505" fmla="*/ 6448096 h 7446654"/>
              <a:gd name="connsiteX506" fmla="*/ 1236630 w 11264352"/>
              <a:gd name="connsiteY506" fmla="*/ 4855779 h 7446654"/>
              <a:gd name="connsiteX507" fmla="*/ 495651 w 11264352"/>
              <a:gd name="connsiteY507" fmla="*/ 4146331 h 7446654"/>
              <a:gd name="connsiteX508" fmla="*/ 290699 w 11264352"/>
              <a:gd name="connsiteY508" fmla="*/ 4004441 h 7446654"/>
              <a:gd name="connsiteX509" fmla="*/ 1835720 w 11264352"/>
              <a:gd name="connsiteY509" fmla="*/ 5833241 h 7446654"/>
              <a:gd name="connsiteX510" fmla="*/ 2340216 w 11264352"/>
              <a:gd name="connsiteY510" fmla="*/ 6558455 h 7446654"/>
              <a:gd name="connsiteX511" fmla="*/ 2497871 w 11264352"/>
              <a:gd name="connsiteY511" fmla="*/ 6889531 h 7446654"/>
              <a:gd name="connsiteX512" fmla="*/ 2166796 w 11264352"/>
              <a:gd name="connsiteY512" fmla="*/ 6321972 h 7446654"/>
              <a:gd name="connsiteX513" fmla="*/ 716368 w 11264352"/>
              <a:gd name="connsiteY513" fmla="*/ 4635062 h 7446654"/>
              <a:gd name="connsiteX514" fmla="*/ 385292 w 11264352"/>
              <a:gd name="connsiteY514" fmla="*/ 4445876 h 7446654"/>
              <a:gd name="connsiteX515" fmla="*/ 1551940 w 11264352"/>
              <a:gd name="connsiteY515" fmla="*/ 6022427 h 7446654"/>
              <a:gd name="connsiteX516" fmla="*/ 2024906 w 11264352"/>
              <a:gd name="connsiteY516" fmla="*/ 6684579 h 7446654"/>
              <a:gd name="connsiteX517" fmla="*/ 2229858 w 11264352"/>
              <a:gd name="connsiteY517" fmla="*/ 7078717 h 7446654"/>
              <a:gd name="connsiteX518" fmla="*/ 1646534 w 11264352"/>
              <a:gd name="connsiteY518" fmla="*/ 6164317 h 7446654"/>
              <a:gd name="connsiteX519" fmla="*/ 290699 w 11264352"/>
              <a:gd name="connsiteY519" fmla="*/ 4808483 h 7446654"/>
              <a:gd name="connsiteX520" fmla="*/ 401058 w 11264352"/>
              <a:gd name="connsiteY520" fmla="*/ 4966138 h 7446654"/>
              <a:gd name="connsiteX521" fmla="*/ 763665 w 11264352"/>
              <a:gd name="connsiteY521" fmla="*/ 5376041 h 7446654"/>
              <a:gd name="connsiteX522" fmla="*/ 1504644 w 11264352"/>
              <a:gd name="connsiteY522" fmla="*/ 6448096 h 7446654"/>
              <a:gd name="connsiteX523" fmla="*/ 1693830 w 11264352"/>
              <a:gd name="connsiteY523" fmla="*/ 6889531 h 7446654"/>
              <a:gd name="connsiteX524" fmla="*/ 810961 w 11264352"/>
              <a:gd name="connsiteY524" fmla="*/ 5580993 h 7446654"/>
              <a:gd name="connsiteX525" fmla="*/ 148809 w 11264352"/>
              <a:gd name="connsiteY525" fmla="*/ 5060731 h 7446654"/>
              <a:gd name="connsiteX526" fmla="*/ 1142037 w 11264352"/>
              <a:gd name="connsiteY526" fmla="*/ 6416565 h 7446654"/>
              <a:gd name="connsiteX527" fmla="*/ 1536175 w 11264352"/>
              <a:gd name="connsiteY527" fmla="*/ 6936827 h 7446654"/>
              <a:gd name="connsiteX528" fmla="*/ 1394285 w 11264352"/>
              <a:gd name="connsiteY528" fmla="*/ 6637283 h 7446654"/>
              <a:gd name="connsiteX529" fmla="*/ 306465 w 11264352"/>
              <a:gd name="connsiteY529" fmla="*/ 5249917 h 7446654"/>
              <a:gd name="connsiteX530" fmla="*/ 54216 w 11264352"/>
              <a:gd name="connsiteY530" fmla="*/ 5123793 h 7446654"/>
              <a:gd name="connsiteX531" fmla="*/ 1157802 w 11264352"/>
              <a:gd name="connsiteY531" fmla="*/ 6842234 h 7446654"/>
              <a:gd name="connsiteX532" fmla="*/ 1425816 w 11264352"/>
              <a:gd name="connsiteY532" fmla="*/ 7252138 h 7446654"/>
              <a:gd name="connsiteX533" fmla="*/ 1488878 w 11264352"/>
              <a:gd name="connsiteY533" fmla="*/ 7346731 h 7446654"/>
              <a:gd name="connsiteX534" fmla="*/ 1315458 w 11264352"/>
              <a:gd name="connsiteY534" fmla="*/ 6999889 h 7446654"/>
              <a:gd name="connsiteX535" fmla="*/ 448354 w 11264352"/>
              <a:gd name="connsiteY535" fmla="*/ 6006662 h 7446654"/>
              <a:gd name="connsiteX536" fmla="*/ 227637 w 11264352"/>
              <a:gd name="connsiteY536" fmla="*/ 5880538 h 7446654"/>
              <a:gd name="connsiteX537" fmla="*/ 353761 w 11264352"/>
              <a:gd name="connsiteY537" fmla="*/ 6101255 h 7446654"/>
              <a:gd name="connsiteX538" fmla="*/ 858258 w 11264352"/>
              <a:gd name="connsiteY538" fmla="*/ 6731876 h 7446654"/>
              <a:gd name="connsiteX539" fmla="*/ 1078975 w 11264352"/>
              <a:gd name="connsiteY539" fmla="*/ 7031420 h 7446654"/>
              <a:gd name="connsiteX540" fmla="*/ 1157802 w 11264352"/>
              <a:gd name="connsiteY540" fmla="*/ 7189076 h 7446654"/>
              <a:gd name="connsiteX541" fmla="*/ 1078975 w 11264352"/>
              <a:gd name="connsiteY541" fmla="*/ 7078717 h 7446654"/>
              <a:gd name="connsiteX542" fmla="*/ 495651 w 11264352"/>
              <a:gd name="connsiteY542" fmla="*/ 6180083 h 7446654"/>
              <a:gd name="connsiteX543" fmla="*/ 448354 w 11264352"/>
              <a:gd name="connsiteY543" fmla="*/ 6164317 h 7446654"/>
              <a:gd name="connsiteX544" fmla="*/ 558713 w 11264352"/>
              <a:gd name="connsiteY544" fmla="*/ 6385034 h 7446654"/>
              <a:gd name="connsiteX545" fmla="*/ 732134 w 11264352"/>
              <a:gd name="connsiteY545" fmla="*/ 6684579 h 7446654"/>
              <a:gd name="connsiteX546" fmla="*/ 937085 w 11264352"/>
              <a:gd name="connsiteY546" fmla="*/ 7110248 h 7446654"/>
              <a:gd name="connsiteX547" fmla="*/ 984382 w 11264352"/>
              <a:gd name="connsiteY547" fmla="*/ 7267903 h 7446654"/>
              <a:gd name="connsiteX548" fmla="*/ 795196 w 11264352"/>
              <a:gd name="connsiteY548" fmla="*/ 6921062 h 7446654"/>
              <a:gd name="connsiteX549" fmla="*/ 558713 w 11264352"/>
              <a:gd name="connsiteY549" fmla="*/ 6542689 h 7446654"/>
              <a:gd name="connsiteX550" fmla="*/ 337996 w 11264352"/>
              <a:gd name="connsiteY550" fmla="*/ 6321972 h 7446654"/>
              <a:gd name="connsiteX551" fmla="*/ 464120 w 11264352"/>
              <a:gd name="connsiteY551" fmla="*/ 6763407 h 7446654"/>
              <a:gd name="connsiteX552" fmla="*/ 684837 w 11264352"/>
              <a:gd name="connsiteY552" fmla="*/ 7267903 h 7446654"/>
              <a:gd name="connsiteX553" fmla="*/ 700602 w 11264352"/>
              <a:gd name="connsiteY553" fmla="*/ 7330965 h 744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</a:cxnLst>
            <a:rect l="l" t="t" r="r" b="b"/>
            <a:pathLst>
              <a:path w="11264352" h="7446654">
                <a:moveTo>
                  <a:pt x="11011251" y="2333296"/>
                </a:moveTo>
                <a:cubicBezTo>
                  <a:pt x="11016506" y="2349062"/>
                  <a:pt x="11023279" y="2364400"/>
                  <a:pt x="11027016" y="2380593"/>
                </a:cubicBezTo>
                <a:cubicBezTo>
                  <a:pt x="11039067" y="2432813"/>
                  <a:pt x="11041599" y="2487406"/>
                  <a:pt x="11058547" y="2538248"/>
                </a:cubicBezTo>
                <a:cubicBezTo>
                  <a:pt x="11063802" y="2554014"/>
                  <a:pt x="11066068" y="2571116"/>
                  <a:pt x="11074313" y="2585545"/>
                </a:cubicBezTo>
                <a:cubicBezTo>
                  <a:pt x="11087349" y="2608359"/>
                  <a:pt x="11106337" y="2627226"/>
                  <a:pt x="11121609" y="2648607"/>
                </a:cubicBezTo>
                <a:cubicBezTo>
                  <a:pt x="11132622" y="2664025"/>
                  <a:pt x="11139742" y="2682505"/>
                  <a:pt x="11153140" y="2695903"/>
                </a:cubicBezTo>
                <a:cubicBezTo>
                  <a:pt x="11166538" y="2709301"/>
                  <a:pt x="11184671" y="2716924"/>
                  <a:pt x="11200437" y="2727434"/>
                </a:cubicBezTo>
                <a:cubicBezTo>
                  <a:pt x="11205692" y="2695903"/>
                  <a:pt x="11218971" y="2664687"/>
                  <a:pt x="11216202" y="2632841"/>
                </a:cubicBezTo>
                <a:cubicBezTo>
                  <a:pt x="11196496" y="2406223"/>
                  <a:pt x="11095053" y="2067291"/>
                  <a:pt x="10995485" y="1891862"/>
                </a:cubicBezTo>
                <a:cubicBezTo>
                  <a:pt x="10986521" y="1876069"/>
                  <a:pt x="10582864" y="1143544"/>
                  <a:pt x="10475223" y="1008993"/>
                </a:cubicBezTo>
                <a:cubicBezTo>
                  <a:pt x="10412161" y="930165"/>
                  <a:pt x="10351244" y="849573"/>
                  <a:pt x="10286037" y="772510"/>
                </a:cubicBezTo>
                <a:cubicBezTo>
                  <a:pt x="10235574" y="712871"/>
                  <a:pt x="10186603" y="651182"/>
                  <a:pt x="10128382" y="599089"/>
                </a:cubicBezTo>
                <a:cubicBezTo>
                  <a:pt x="10039212" y="519305"/>
                  <a:pt x="10001300" y="510419"/>
                  <a:pt x="9907665" y="472965"/>
                </a:cubicBezTo>
                <a:cubicBezTo>
                  <a:pt x="9891899" y="483475"/>
                  <a:pt x="9860368" y="485548"/>
                  <a:pt x="9860368" y="504496"/>
                </a:cubicBezTo>
                <a:cubicBezTo>
                  <a:pt x="9860368" y="713092"/>
                  <a:pt x="9934805" y="871359"/>
                  <a:pt x="10018023" y="1056289"/>
                </a:cubicBezTo>
                <a:cubicBezTo>
                  <a:pt x="10305555" y="1695249"/>
                  <a:pt x="10350524" y="1778261"/>
                  <a:pt x="10680175" y="2396358"/>
                </a:cubicBezTo>
                <a:cubicBezTo>
                  <a:pt x="10731098" y="2491838"/>
                  <a:pt x="10779314" y="2589113"/>
                  <a:pt x="10837830" y="2680138"/>
                </a:cubicBezTo>
                <a:cubicBezTo>
                  <a:pt x="10932423" y="2827283"/>
                  <a:pt x="11016653" y="2981631"/>
                  <a:pt x="11121609" y="3121572"/>
                </a:cubicBezTo>
                <a:cubicBezTo>
                  <a:pt x="11153140" y="3163613"/>
                  <a:pt x="11187051" y="3203970"/>
                  <a:pt x="11216202" y="3247696"/>
                </a:cubicBezTo>
                <a:cubicBezTo>
                  <a:pt x="11229239" y="3267251"/>
                  <a:pt x="11264352" y="3327376"/>
                  <a:pt x="11247734" y="3310758"/>
                </a:cubicBezTo>
                <a:cubicBezTo>
                  <a:pt x="11226066" y="3289090"/>
                  <a:pt x="11215460" y="3258638"/>
                  <a:pt x="11200437" y="3231931"/>
                </a:cubicBezTo>
                <a:cubicBezTo>
                  <a:pt x="11041618" y="2949587"/>
                  <a:pt x="10955053" y="2759218"/>
                  <a:pt x="10806299" y="2412124"/>
                </a:cubicBezTo>
                <a:cubicBezTo>
                  <a:pt x="10743237" y="2264979"/>
                  <a:pt x="10683358" y="2116429"/>
                  <a:pt x="10617113" y="1970689"/>
                </a:cubicBezTo>
                <a:cubicBezTo>
                  <a:pt x="10551947" y="1827325"/>
                  <a:pt x="10485006" y="1684639"/>
                  <a:pt x="10412161" y="1545020"/>
                </a:cubicBezTo>
                <a:cubicBezTo>
                  <a:pt x="10068309" y="885971"/>
                  <a:pt x="10205143" y="1060686"/>
                  <a:pt x="9939196" y="756745"/>
                </a:cubicBezTo>
                <a:cubicBezTo>
                  <a:pt x="9865766" y="903604"/>
                  <a:pt x="9869705" y="841296"/>
                  <a:pt x="9954961" y="1056289"/>
                </a:cubicBezTo>
                <a:cubicBezTo>
                  <a:pt x="10049587" y="1294910"/>
                  <a:pt x="10154170" y="1529462"/>
                  <a:pt x="10254506" y="1765738"/>
                </a:cubicBezTo>
                <a:cubicBezTo>
                  <a:pt x="10317080" y="1913091"/>
                  <a:pt x="10373228" y="2063425"/>
                  <a:pt x="10443692" y="2207172"/>
                </a:cubicBezTo>
                <a:cubicBezTo>
                  <a:pt x="10575071" y="2475186"/>
                  <a:pt x="10691495" y="2751064"/>
                  <a:pt x="10837830" y="3011214"/>
                </a:cubicBezTo>
                <a:cubicBezTo>
                  <a:pt x="10885127" y="3095297"/>
                  <a:pt x="10933983" y="3178521"/>
                  <a:pt x="10979720" y="3263462"/>
                </a:cubicBezTo>
                <a:cubicBezTo>
                  <a:pt x="11007575" y="3315194"/>
                  <a:pt x="11030692" y="3369385"/>
                  <a:pt x="11058547" y="3421117"/>
                </a:cubicBezTo>
                <a:cubicBezTo>
                  <a:pt x="11067530" y="3437800"/>
                  <a:pt x="11096070" y="3486390"/>
                  <a:pt x="11090078" y="3468414"/>
                </a:cubicBezTo>
                <a:cubicBezTo>
                  <a:pt x="11068474" y="3403602"/>
                  <a:pt x="11036231" y="3342814"/>
                  <a:pt x="11011251" y="3279227"/>
                </a:cubicBezTo>
                <a:cubicBezTo>
                  <a:pt x="10978415" y="3195645"/>
                  <a:pt x="10949797" y="3110441"/>
                  <a:pt x="10916658" y="3026979"/>
                </a:cubicBezTo>
                <a:cubicBezTo>
                  <a:pt x="10807900" y="2753069"/>
                  <a:pt x="10698461" y="2479410"/>
                  <a:pt x="10585582" y="2207172"/>
                </a:cubicBezTo>
                <a:cubicBezTo>
                  <a:pt x="10519772" y="2048454"/>
                  <a:pt x="10459900" y="1886649"/>
                  <a:pt x="10380630" y="1734207"/>
                </a:cubicBezTo>
                <a:cubicBezTo>
                  <a:pt x="10274930" y="1530938"/>
                  <a:pt x="10141351" y="1239305"/>
                  <a:pt x="9986492" y="1056289"/>
                </a:cubicBezTo>
                <a:cubicBezTo>
                  <a:pt x="9943021" y="1004914"/>
                  <a:pt x="9881389" y="972206"/>
                  <a:pt x="9828837" y="930165"/>
                </a:cubicBezTo>
                <a:cubicBezTo>
                  <a:pt x="9713147" y="1092131"/>
                  <a:pt x="9713136" y="1032940"/>
                  <a:pt x="9813071" y="1292772"/>
                </a:cubicBezTo>
                <a:cubicBezTo>
                  <a:pt x="9840718" y="1364654"/>
                  <a:pt x="10238884" y="2303243"/>
                  <a:pt x="10349099" y="2506717"/>
                </a:cubicBezTo>
                <a:cubicBezTo>
                  <a:pt x="10485733" y="2758965"/>
                  <a:pt x="10619682" y="3012687"/>
                  <a:pt x="10759002" y="3263462"/>
                </a:cubicBezTo>
                <a:cubicBezTo>
                  <a:pt x="10803646" y="3343822"/>
                  <a:pt x="10853094" y="3421420"/>
                  <a:pt x="10900892" y="3499945"/>
                </a:cubicBezTo>
                <a:cubicBezTo>
                  <a:pt x="10985860" y="3639535"/>
                  <a:pt x="10939961" y="3599563"/>
                  <a:pt x="11027016" y="3657600"/>
                </a:cubicBezTo>
                <a:cubicBezTo>
                  <a:pt x="11002035" y="3557672"/>
                  <a:pt x="10996918" y="3530351"/>
                  <a:pt x="10948189" y="3405351"/>
                </a:cubicBezTo>
                <a:cubicBezTo>
                  <a:pt x="10772136" y="2953737"/>
                  <a:pt x="10420757" y="2061338"/>
                  <a:pt x="10159913" y="1702676"/>
                </a:cubicBezTo>
                <a:cubicBezTo>
                  <a:pt x="10069779" y="1578742"/>
                  <a:pt x="9863632" y="1267006"/>
                  <a:pt x="9718478" y="1150883"/>
                </a:cubicBezTo>
                <a:cubicBezTo>
                  <a:pt x="9683417" y="1122834"/>
                  <a:pt x="9634395" y="1119352"/>
                  <a:pt x="9592354" y="1103586"/>
                </a:cubicBezTo>
                <a:cubicBezTo>
                  <a:pt x="9587099" y="1129862"/>
                  <a:pt x="9572184" y="1155982"/>
                  <a:pt x="9576589" y="1182414"/>
                </a:cubicBezTo>
                <a:cubicBezTo>
                  <a:pt x="9588340" y="1252919"/>
                  <a:pt x="9612160" y="1321385"/>
                  <a:pt x="9639651" y="1387365"/>
                </a:cubicBezTo>
                <a:cubicBezTo>
                  <a:pt x="9743700" y="1637082"/>
                  <a:pt x="9856325" y="1883198"/>
                  <a:pt x="9970727" y="2128345"/>
                </a:cubicBezTo>
                <a:cubicBezTo>
                  <a:pt x="10040297" y="2277424"/>
                  <a:pt x="10117872" y="2422634"/>
                  <a:pt x="10191444" y="2569779"/>
                </a:cubicBezTo>
                <a:cubicBezTo>
                  <a:pt x="10265016" y="2716924"/>
                  <a:pt x="10337395" y="2864672"/>
                  <a:pt x="10412161" y="3011214"/>
                </a:cubicBezTo>
                <a:cubicBezTo>
                  <a:pt x="10468780" y="3122187"/>
                  <a:pt x="10522204" y="3235033"/>
                  <a:pt x="10585582" y="3342289"/>
                </a:cubicBezTo>
                <a:cubicBezTo>
                  <a:pt x="10653899" y="3457903"/>
                  <a:pt x="10833001" y="3816530"/>
                  <a:pt x="10790534" y="3689131"/>
                </a:cubicBezTo>
                <a:cubicBezTo>
                  <a:pt x="10734316" y="3520477"/>
                  <a:pt x="10714130" y="3452175"/>
                  <a:pt x="10632878" y="3263462"/>
                </a:cubicBezTo>
                <a:cubicBezTo>
                  <a:pt x="10510071" y="2978232"/>
                  <a:pt x="10400644" y="2686134"/>
                  <a:pt x="10254506" y="2412124"/>
                </a:cubicBezTo>
                <a:cubicBezTo>
                  <a:pt x="10170423" y="2254469"/>
                  <a:pt x="10092113" y="2093596"/>
                  <a:pt x="10002258" y="1939158"/>
                </a:cubicBezTo>
                <a:cubicBezTo>
                  <a:pt x="9910296" y="1781098"/>
                  <a:pt x="9674380" y="1421354"/>
                  <a:pt x="9545058" y="1261241"/>
                </a:cubicBezTo>
                <a:cubicBezTo>
                  <a:pt x="9507700" y="1214988"/>
                  <a:pt x="9460975" y="1177158"/>
                  <a:pt x="9418934" y="1135117"/>
                </a:cubicBezTo>
                <a:cubicBezTo>
                  <a:pt x="9457804" y="1523834"/>
                  <a:pt x="9412322" y="1257951"/>
                  <a:pt x="9750009" y="1923393"/>
                </a:cubicBezTo>
                <a:cubicBezTo>
                  <a:pt x="9822337" y="2065921"/>
                  <a:pt x="9899249" y="2206106"/>
                  <a:pt x="9970727" y="2349062"/>
                </a:cubicBezTo>
                <a:cubicBezTo>
                  <a:pt x="10046409" y="2500425"/>
                  <a:pt x="10116911" y="2654329"/>
                  <a:pt x="10191444" y="2806262"/>
                </a:cubicBezTo>
                <a:cubicBezTo>
                  <a:pt x="10253549" y="2932860"/>
                  <a:pt x="10317568" y="3058510"/>
                  <a:pt x="10380630" y="3184634"/>
                </a:cubicBezTo>
                <a:lnTo>
                  <a:pt x="10522520" y="3468414"/>
                </a:lnTo>
                <a:cubicBezTo>
                  <a:pt x="10527775" y="3478924"/>
                  <a:pt x="10542411" y="3510948"/>
                  <a:pt x="10538285" y="3499945"/>
                </a:cubicBezTo>
                <a:cubicBezTo>
                  <a:pt x="10402568" y="3138032"/>
                  <a:pt x="10238039" y="2689744"/>
                  <a:pt x="10081085" y="2380593"/>
                </a:cubicBezTo>
                <a:cubicBezTo>
                  <a:pt x="9907664" y="2039007"/>
                  <a:pt x="9778880" y="1670805"/>
                  <a:pt x="9560823" y="1355834"/>
                </a:cubicBezTo>
                <a:cubicBezTo>
                  <a:pt x="9418933" y="1150882"/>
                  <a:pt x="9366600" y="833558"/>
                  <a:pt x="9135154" y="740979"/>
                </a:cubicBezTo>
                <a:lnTo>
                  <a:pt x="9056327" y="709448"/>
                </a:lnTo>
                <a:cubicBezTo>
                  <a:pt x="9101775" y="1073048"/>
                  <a:pt x="9055972" y="801183"/>
                  <a:pt x="9355871" y="1497724"/>
                </a:cubicBezTo>
                <a:cubicBezTo>
                  <a:pt x="9423819" y="1655539"/>
                  <a:pt x="9490104" y="1814097"/>
                  <a:pt x="9560823" y="1970689"/>
                </a:cubicBezTo>
                <a:cubicBezTo>
                  <a:pt x="9637265" y="2139953"/>
                  <a:pt x="9720864" y="2305922"/>
                  <a:pt x="9797306" y="2475186"/>
                </a:cubicBezTo>
                <a:cubicBezTo>
                  <a:pt x="9868025" y="2631778"/>
                  <a:pt x="9931381" y="2791630"/>
                  <a:pt x="10002258" y="2948151"/>
                </a:cubicBezTo>
                <a:cubicBezTo>
                  <a:pt x="10057526" y="3070202"/>
                  <a:pt x="10122900" y="3187610"/>
                  <a:pt x="10175678" y="3310758"/>
                </a:cubicBezTo>
                <a:cubicBezTo>
                  <a:pt x="10207209" y="3384331"/>
                  <a:pt x="10240543" y="3457156"/>
                  <a:pt x="10270271" y="3531476"/>
                </a:cubicBezTo>
                <a:cubicBezTo>
                  <a:pt x="10282615" y="3562335"/>
                  <a:pt x="10307266" y="3658853"/>
                  <a:pt x="10301802" y="3626069"/>
                </a:cubicBezTo>
                <a:cubicBezTo>
                  <a:pt x="10291116" y="3561951"/>
                  <a:pt x="10273773" y="3498965"/>
                  <a:pt x="10254506" y="3436883"/>
                </a:cubicBezTo>
                <a:cubicBezTo>
                  <a:pt x="10179142" y="3194043"/>
                  <a:pt x="10107302" y="2949745"/>
                  <a:pt x="10018023" y="2711669"/>
                </a:cubicBezTo>
                <a:cubicBezTo>
                  <a:pt x="9837123" y="2229267"/>
                  <a:pt x="9832044" y="2182282"/>
                  <a:pt x="9608120" y="1718441"/>
                </a:cubicBezTo>
                <a:cubicBezTo>
                  <a:pt x="9538634" y="1574506"/>
                  <a:pt x="9469204" y="1430082"/>
                  <a:pt x="9387402" y="1292772"/>
                </a:cubicBezTo>
                <a:cubicBezTo>
                  <a:pt x="9296603" y="1140359"/>
                  <a:pt x="9157455" y="938547"/>
                  <a:pt x="9009030" y="819807"/>
                </a:cubicBezTo>
                <a:cubicBezTo>
                  <a:pt x="8986931" y="802128"/>
                  <a:pt x="8956478" y="798786"/>
                  <a:pt x="8930202" y="788276"/>
                </a:cubicBezTo>
                <a:cubicBezTo>
                  <a:pt x="8924947" y="814552"/>
                  <a:pt x="8910258" y="840635"/>
                  <a:pt x="8914437" y="867103"/>
                </a:cubicBezTo>
                <a:cubicBezTo>
                  <a:pt x="8941055" y="1035684"/>
                  <a:pt x="9056302" y="1280456"/>
                  <a:pt x="9119389" y="1418896"/>
                </a:cubicBezTo>
                <a:cubicBezTo>
                  <a:pt x="9314890" y="1847913"/>
                  <a:pt x="9550696" y="2352064"/>
                  <a:pt x="9765775" y="2790496"/>
                </a:cubicBezTo>
                <a:cubicBezTo>
                  <a:pt x="9827880" y="2917094"/>
                  <a:pt x="9891899" y="3042745"/>
                  <a:pt x="9954961" y="3168869"/>
                </a:cubicBezTo>
                <a:cubicBezTo>
                  <a:pt x="10105279" y="3469506"/>
                  <a:pt x="10035432" y="3338942"/>
                  <a:pt x="10159913" y="3563007"/>
                </a:cubicBezTo>
                <a:cubicBezTo>
                  <a:pt x="10223061" y="3310408"/>
                  <a:pt x="10198842" y="3452756"/>
                  <a:pt x="10002258" y="2916620"/>
                </a:cubicBezTo>
                <a:cubicBezTo>
                  <a:pt x="9879136" y="2580834"/>
                  <a:pt x="9758343" y="2232303"/>
                  <a:pt x="9608120" y="1907627"/>
                </a:cubicBezTo>
                <a:cubicBezTo>
                  <a:pt x="9526203" y="1730580"/>
                  <a:pt x="9440474" y="1554644"/>
                  <a:pt x="9340106" y="1387365"/>
                </a:cubicBezTo>
                <a:cubicBezTo>
                  <a:pt x="9250841" y="1238590"/>
                  <a:pt x="9147491" y="1098328"/>
                  <a:pt x="9040561" y="961696"/>
                </a:cubicBezTo>
                <a:cubicBezTo>
                  <a:pt x="8957987" y="856185"/>
                  <a:pt x="8870495" y="753569"/>
                  <a:pt x="8772547" y="662151"/>
                </a:cubicBezTo>
                <a:cubicBezTo>
                  <a:pt x="8711803" y="605456"/>
                  <a:pt x="8635913" y="567558"/>
                  <a:pt x="8567596" y="520262"/>
                </a:cubicBezTo>
                <a:cubicBezTo>
                  <a:pt x="8530810" y="562303"/>
                  <a:pt x="8459563" y="590571"/>
                  <a:pt x="8457237" y="646386"/>
                </a:cubicBezTo>
                <a:cubicBezTo>
                  <a:pt x="8453498" y="736108"/>
                  <a:pt x="8517435" y="815682"/>
                  <a:pt x="8551830" y="898634"/>
                </a:cubicBezTo>
                <a:cubicBezTo>
                  <a:pt x="8606806" y="1031223"/>
                  <a:pt x="8661060" y="1164391"/>
                  <a:pt x="8725251" y="1292772"/>
                </a:cubicBezTo>
                <a:cubicBezTo>
                  <a:pt x="8892395" y="1627061"/>
                  <a:pt x="9074186" y="1953836"/>
                  <a:pt x="9245513" y="2286000"/>
                </a:cubicBezTo>
                <a:cubicBezTo>
                  <a:pt x="9331700" y="2453097"/>
                  <a:pt x="9413678" y="2622331"/>
                  <a:pt x="9497761" y="2790496"/>
                </a:cubicBezTo>
                <a:cubicBezTo>
                  <a:pt x="9685647" y="3166268"/>
                  <a:pt x="9674894" y="3159599"/>
                  <a:pt x="9860368" y="3484179"/>
                </a:cubicBezTo>
                <a:cubicBezTo>
                  <a:pt x="9890774" y="3537389"/>
                  <a:pt x="9954961" y="3641834"/>
                  <a:pt x="9954961" y="3641834"/>
                </a:cubicBezTo>
                <a:cubicBezTo>
                  <a:pt x="9918175" y="3431627"/>
                  <a:pt x="9895691" y="3218409"/>
                  <a:pt x="9844602" y="3011214"/>
                </a:cubicBezTo>
                <a:cubicBezTo>
                  <a:pt x="9800838" y="2833728"/>
                  <a:pt x="9735368" y="2662114"/>
                  <a:pt x="9671182" y="2490951"/>
                </a:cubicBezTo>
                <a:cubicBezTo>
                  <a:pt x="9501515" y="2038504"/>
                  <a:pt x="9358176" y="1704905"/>
                  <a:pt x="9103623" y="1292772"/>
                </a:cubicBezTo>
                <a:cubicBezTo>
                  <a:pt x="8921117" y="997286"/>
                  <a:pt x="8711754" y="711317"/>
                  <a:pt x="8441471" y="488731"/>
                </a:cubicBezTo>
                <a:cubicBezTo>
                  <a:pt x="8376060" y="434863"/>
                  <a:pt x="8294326" y="404648"/>
                  <a:pt x="8220754" y="362607"/>
                </a:cubicBezTo>
                <a:cubicBezTo>
                  <a:pt x="8183968" y="415159"/>
                  <a:pt x="8112685" y="456155"/>
                  <a:pt x="8110396" y="520262"/>
                </a:cubicBezTo>
                <a:cubicBezTo>
                  <a:pt x="8106837" y="619908"/>
                  <a:pt x="8162891" y="713654"/>
                  <a:pt x="8204989" y="804041"/>
                </a:cubicBezTo>
                <a:cubicBezTo>
                  <a:pt x="8341924" y="1098050"/>
                  <a:pt x="8496174" y="1383712"/>
                  <a:pt x="8646423" y="1671145"/>
                </a:cubicBezTo>
                <a:cubicBezTo>
                  <a:pt x="8737935" y="1846211"/>
                  <a:pt x="8837524" y="2016955"/>
                  <a:pt x="8930202" y="2191407"/>
                </a:cubicBezTo>
                <a:cubicBezTo>
                  <a:pt x="9016212" y="2353308"/>
                  <a:pt x="9099319" y="2516740"/>
                  <a:pt x="9182451" y="2680138"/>
                </a:cubicBezTo>
                <a:cubicBezTo>
                  <a:pt x="9207958" y="2730272"/>
                  <a:pt x="9466878" y="3241432"/>
                  <a:pt x="9513527" y="3358055"/>
                </a:cubicBezTo>
                <a:lnTo>
                  <a:pt x="9576589" y="3515710"/>
                </a:lnTo>
                <a:cubicBezTo>
                  <a:pt x="9649018" y="3407068"/>
                  <a:pt x="9608982" y="3493589"/>
                  <a:pt x="9545058" y="3263462"/>
                </a:cubicBezTo>
                <a:cubicBezTo>
                  <a:pt x="9421260" y="2817789"/>
                  <a:pt x="9473013" y="2915941"/>
                  <a:pt x="9292809" y="2427889"/>
                </a:cubicBezTo>
                <a:cubicBezTo>
                  <a:pt x="9224192" y="2242052"/>
                  <a:pt x="9154454" y="2056263"/>
                  <a:pt x="9072092" y="1876096"/>
                </a:cubicBezTo>
                <a:cubicBezTo>
                  <a:pt x="8898656" y="1496703"/>
                  <a:pt x="8722569" y="1184094"/>
                  <a:pt x="8473002" y="851338"/>
                </a:cubicBezTo>
                <a:cubicBezTo>
                  <a:pt x="8386216" y="735623"/>
                  <a:pt x="8114311" y="410783"/>
                  <a:pt x="7952740" y="315310"/>
                </a:cubicBezTo>
                <a:cubicBezTo>
                  <a:pt x="7916264" y="293756"/>
                  <a:pt x="7868657" y="304800"/>
                  <a:pt x="7826616" y="299545"/>
                </a:cubicBezTo>
                <a:cubicBezTo>
                  <a:pt x="7799981" y="459358"/>
                  <a:pt x="7793490" y="407327"/>
                  <a:pt x="7889678" y="630620"/>
                </a:cubicBezTo>
                <a:cubicBezTo>
                  <a:pt x="8168237" y="1277275"/>
                  <a:pt x="8420536" y="1755398"/>
                  <a:pt x="8741016" y="2396358"/>
                </a:cubicBezTo>
                <a:lnTo>
                  <a:pt x="8961734" y="2837793"/>
                </a:lnTo>
                <a:cubicBezTo>
                  <a:pt x="9019541" y="2953407"/>
                  <a:pt x="9078607" y="3068399"/>
                  <a:pt x="9135154" y="3184634"/>
                </a:cubicBezTo>
                <a:cubicBezTo>
                  <a:pt x="9173209" y="3262857"/>
                  <a:pt x="9209517" y="3341925"/>
                  <a:pt x="9245513" y="3421117"/>
                </a:cubicBezTo>
                <a:cubicBezTo>
                  <a:pt x="9262074" y="3457552"/>
                  <a:pt x="9292809" y="3531476"/>
                  <a:pt x="9292809" y="3531476"/>
                </a:cubicBezTo>
                <a:cubicBezTo>
                  <a:pt x="9298064" y="3510455"/>
                  <a:pt x="9309714" y="3490052"/>
                  <a:pt x="9308575" y="3468414"/>
                </a:cubicBezTo>
                <a:cubicBezTo>
                  <a:pt x="9290471" y="3124433"/>
                  <a:pt x="9084613" y="2512805"/>
                  <a:pt x="9009030" y="2333296"/>
                </a:cubicBezTo>
                <a:cubicBezTo>
                  <a:pt x="8924947" y="2133600"/>
                  <a:pt x="8851570" y="1929050"/>
                  <a:pt x="8756782" y="1734207"/>
                </a:cubicBezTo>
                <a:cubicBezTo>
                  <a:pt x="8608310" y="1429015"/>
                  <a:pt x="8334124" y="961065"/>
                  <a:pt x="8110396" y="693683"/>
                </a:cubicBezTo>
                <a:cubicBezTo>
                  <a:pt x="7917928" y="463660"/>
                  <a:pt x="7809342" y="404008"/>
                  <a:pt x="7590134" y="252248"/>
                </a:cubicBezTo>
                <a:cubicBezTo>
                  <a:pt x="7553348" y="262758"/>
                  <a:pt x="7480934" y="245538"/>
                  <a:pt x="7479775" y="283779"/>
                </a:cubicBezTo>
                <a:cubicBezTo>
                  <a:pt x="7470177" y="600502"/>
                  <a:pt x="7625256" y="911832"/>
                  <a:pt x="7763554" y="1182414"/>
                </a:cubicBezTo>
                <a:cubicBezTo>
                  <a:pt x="8344141" y="2318345"/>
                  <a:pt x="8131069" y="1875807"/>
                  <a:pt x="8567596" y="2664372"/>
                </a:cubicBezTo>
                <a:cubicBezTo>
                  <a:pt x="8642754" y="2800141"/>
                  <a:pt x="8707776" y="2941627"/>
                  <a:pt x="8788313" y="3074276"/>
                </a:cubicBezTo>
                <a:lnTo>
                  <a:pt x="9056327" y="3515710"/>
                </a:lnTo>
                <a:cubicBezTo>
                  <a:pt x="9107985" y="3154087"/>
                  <a:pt x="9093567" y="3378446"/>
                  <a:pt x="8804078" y="2664372"/>
                </a:cubicBezTo>
                <a:cubicBezTo>
                  <a:pt x="8617743" y="2204745"/>
                  <a:pt x="8510328" y="1913409"/>
                  <a:pt x="8283816" y="1466193"/>
                </a:cubicBezTo>
                <a:cubicBezTo>
                  <a:pt x="8180723" y="1262650"/>
                  <a:pt x="8068423" y="1063763"/>
                  <a:pt x="7952740" y="867103"/>
                </a:cubicBezTo>
                <a:cubicBezTo>
                  <a:pt x="7784252" y="580673"/>
                  <a:pt x="7642718" y="345780"/>
                  <a:pt x="7416713" y="110358"/>
                </a:cubicBezTo>
                <a:cubicBezTo>
                  <a:pt x="7375218" y="67134"/>
                  <a:pt x="7322120" y="36786"/>
                  <a:pt x="7274823" y="0"/>
                </a:cubicBezTo>
                <a:cubicBezTo>
                  <a:pt x="7243623" y="124802"/>
                  <a:pt x="7242078" y="86341"/>
                  <a:pt x="7322120" y="283779"/>
                </a:cubicBezTo>
                <a:cubicBezTo>
                  <a:pt x="7434256" y="560383"/>
                  <a:pt x="7617024" y="857821"/>
                  <a:pt x="7747789" y="1119351"/>
                </a:cubicBezTo>
                <a:cubicBezTo>
                  <a:pt x="7935936" y="1495645"/>
                  <a:pt x="8124515" y="1871915"/>
                  <a:pt x="8299582" y="2254469"/>
                </a:cubicBezTo>
                <a:lnTo>
                  <a:pt x="8725251" y="3184634"/>
                </a:lnTo>
                <a:cubicBezTo>
                  <a:pt x="8766552" y="3274317"/>
                  <a:pt x="8808542" y="3363687"/>
                  <a:pt x="8851375" y="3452648"/>
                </a:cubicBezTo>
                <a:cubicBezTo>
                  <a:pt x="8927037" y="3609793"/>
                  <a:pt x="8901364" y="3567047"/>
                  <a:pt x="8961734" y="3657600"/>
                </a:cubicBezTo>
                <a:cubicBezTo>
                  <a:pt x="8930811" y="3441144"/>
                  <a:pt x="8921997" y="3331253"/>
                  <a:pt x="8851375" y="3105807"/>
                </a:cubicBezTo>
                <a:cubicBezTo>
                  <a:pt x="8748542" y="2777533"/>
                  <a:pt x="8674142" y="2436031"/>
                  <a:pt x="8520299" y="2128345"/>
                </a:cubicBezTo>
                <a:cubicBezTo>
                  <a:pt x="8308792" y="1705332"/>
                  <a:pt x="8235910" y="1507710"/>
                  <a:pt x="7952740" y="1135117"/>
                </a:cubicBezTo>
                <a:cubicBezTo>
                  <a:pt x="7801481" y="936092"/>
                  <a:pt x="7636282" y="745951"/>
                  <a:pt x="7400947" y="646386"/>
                </a:cubicBezTo>
                <a:cubicBezTo>
                  <a:pt x="7352307" y="625808"/>
                  <a:pt x="7295844" y="635875"/>
                  <a:pt x="7243292" y="630620"/>
                </a:cubicBezTo>
                <a:cubicBezTo>
                  <a:pt x="7222271" y="667406"/>
                  <a:pt x="7184247" y="698801"/>
                  <a:pt x="7180230" y="740979"/>
                </a:cubicBezTo>
                <a:cubicBezTo>
                  <a:pt x="7166938" y="880547"/>
                  <a:pt x="7277966" y="1178309"/>
                  <a:pt x="7322120" y="1277007"/>
                </a:cubicBezTo>
                <a:cubicBezTo>
                  <a:pt x="7455537" y="1575233"/>
                  <a:pt x="7600341" y="1868331"/>
                  <a:pt x="7747789" y="2159876"/>
                </a:cubicBezTo>
                <a:cubicBezTo>
                  <a:pt x="7903362" y="2467487"/>
                  <a:pt x="8109508" y="2807798"/>
                  <a:pt x="8283816" y="3105807"/>
                </a:cubicBezTo>
                <a:cubicBezTo>
                  <a:pt x="8357536" y="3231845"/>
                  <a:pt x="8429850" y="3358710"/>
                  <a:pt x="8504534" y="3484179"/>
                </a:cubicBezTo>
                <a:cubicBezTo>
                  <a:pt x="8573028" y="3599249"/>
                  <a:pt x="8704436" y="3826408"/>
                  <a:pt x="8804078" y="3941379"/>
                </a:cubicBezTo>
                <a:cubicBezTo>
                  <a:pt x="8826116" y="3966808"/>
                  <a:pt x="8856630" y="3983420"/>
                  <a:pt x="8882906" y="4004441"/>
                </a:cubicBezTo>
                <a:cubicBezTo>
                  <a:pt x="8824625" y="3450771"/>
                  <a:pt x="8851205" y="3506014"/>
                  <a:pt x="8536065" y="2727434"/>
                </a:cubicBezTo>
                <a:cubicBezTo>
                  <a:pt x="8276915" y="2087182"/>
                  <a:pt x="8281080" y="2034845"/>
                  <a:pt x="7936975" y="1434662"/>
                </a:cubicBezTo>
                <a:cubicBezTo>
                  <a:pt x="7713144" y="1044259"/>
                  <a:pt x="7560601" y="807026"/>
                  <a:pt x="7259058" y="488731"/>
                </a:cubicBezTo>
                <a:cubicBezTo>
                  <a:pt x="7187318" y="413005"/>
                  <a:pt x="7107696" y="344073"/>
                  <a:pt x="7022575" y="283779"/>
                </a:cubicBezTo>
                <a:cubicBezTo>
                  <a:pt x="6980340" y="253862"/>
                  <a:pt x="6927982" y="241738"/>
                  <a:pt x="6880685" y="220717"/>
                </a:cubicBezTo>
                <a:cubicBezTo>
                  <a:pt x="6870175" y="246993"/>
                  <a:pt x="6847584" y="271288"/>
                  <a:pt x="6849154" y="299545"/>
                </a:cubicBezTo>
                <a:cubicBezTo>
                  <a:pt x="6864714" y="579607"/>
                  <a:pt x="7243693" y="1228936"/>
                  <a:pt x="7259058" y="1261241"/>
                </a:cubicBezTo>
                <a:cubicBezTo>
                  <a:pt x="7343873" y="1439570"/>
                  <a:pt x="7418911" y="1622746"/>
                  <a:pt x="7511306" y="1797269"/>
                </a:cubicBezTo>
                <a:cubicBezTo>
                  <a:pt x="7605899" y="1975945"/>
                  <a:pt x="7705435" y="2152089"/>
                  <a:pt x="7795085" y="2333296"/>
                </a:cubicBezTo>
                <a:cubicBezTo>
                  <a:pt x="7952482" y="2651438"/>
                  <a:pt x="8099992" y="2974376"/>
                  <a:pt x="8252285" y="3294993"/>
                </a:cubicBezTo>
                <a:cubicBezTo>
                  <a:pt x="8299689" y="3394791"/>
                  <a:pt x="8354514" y="3491418"/>
                  <a:pt x="8394175" y="3594538"/>
                </a:cubicBezTo>
                <a:cubicBezTo>
                  <a:pt x="8485657" y="3832392"/>
                  <a:pt x="8440268" y="3734021"/>
                  <a:pt x="8520299" y="3894083"/>
                </a:cubicBezTo>
                <a:cubicBezTo>
                  <a:pt x="8553826" y="3759978"/>
                  <a:pt x="8546758" y="3826495"/>
                  <a:pt x="8488768" y="3594538"/>
                </a:cubicBezTo>
                <a:cubicBezTo>
                  <a:pt x="8413644" y="3294043"/>
                  <a:pt x="8354609" y="2988257"/>
                  <a:pt x="8252285" y="2695903"/>
                </a:cubicBezTo>
                <a:cubicBezTo>
                  <a:pt x="8178713" y="2485696"/>
                  <a:pt x="8118345" y="2270392"/>
                  <a:pt x="8031568" y="2065283"/>
                </a:cubicBezTo>
                <a:cubicBezTo>
                  <a:pt x="7867474" y="1677426"/>
                  <a:pt x="7633480" y="1270854"/>
                  <a:pt x="7385182" y="930165"/>
                </a:cubicBezTo>
                <a:cubicBezTo>
                  <a:pt x="7215095" y="696790"/>
                  <a:pt x="7037463" y="478431"/>
                  <a:pt x="6786092" y="331076"/>
                </a:cubicBezTo>
                <a:cubicBezTo>
                  <a:pt x="6728746" y="297459"/>
                  <a:pt x="6659968" y="289035"/>
                  <a:pt x="6596906" y="268014"/>
                </a:cubicBezTo>
                <a:cubicBezTo>
                  <a:pt x="6570630" y="294290"/>
                  <a:pt x="6525733" y="310478"/>
                  <a:pt x="6518078" y="346841"/>
                </a:cubicBezTo>
                <a:cubicBezTo>
                  <a:pt x="6483084" y="513060"/>
                  <a:pt x="6602328" y="774486"/>
                  <a:pt x="6659968" y="898634"/>
                </a:cubicBezTo>
                <a:cubicBezTo>
                  <a:pt x="7076608" y="1796013"/>
                  <a:pt x="7256101" y="2100703"/>
                  <a:pt x="7763554" y="2979683"/>
                </a:cubicBezTo>
                <a:cubicBezTo>
                  <a:pt x="7849622" y="3128764"/>
                  <a:pt x="7941683" y="3274306"/>
                  <a:pt x="8031568" y="3421117"/>
                </a:cubicBezTo>
                <a:cubicBezTo>
                  <a:pt x="8099340" y="3531811"/>
                  <a:pt x="8167448" y="3642305"/>
                  <a:pt x="8236520" y="3752193"/>
                </a:cubicBezTo>
                <a:cubicBezTo>
                  <a:pt x="8283065" y="3826243"/>
                  <a:pt x="8322416" y="3905719"/>
                  <a:pt x="8378409" y="3972910"/>
                </a:cubicBezTo>
                <a:lnTo>
                  <a:pt x="8457237" y="4067503"/>
                </a:lnTo>
                <a:cubicBezTo>
                  <a:pt x="8467747" y="4004441"/>
                  <a:pt x="8492636" y="3942132"/>
                  <a:pt x="8488768" y="3878317"/>
                </a:cubicBezTo>
                <a:cubicBezTo>
                  <a:pt x="8479806" y="3730452"/>
                  <a:pt x="8319433" y="3110807"/>
                  <a:pt x="8299582" y="3042745"/>
                </a:cubicBezTo>
                <a:cubicBezTo>
                  <a:pt x="8237694" y="2830556"/>
                  <a:pt x="8175843" y="2617693"/>
                  <a:pt x="8094630" y="2412124"/>
                </a:cubicBezTo>
                <a:cubicBezTo>
                  <a:pt x="7932068" y="2000639"/>
                  <a:pt x="7695583" y="1540685"/>
                  <a:pt x="7432478" y="1182414"/>
                </a:cubicBezTo>
                <a:cubicBezTo>
                  <a:pt x="7252292" y="937055"/>
                  <a:pt x="6982879" y="661964"/>
                  <a:pt x="6723030" y="488731"/>
                </a:cubicBezTo>
                <a:cubicBezTo>
                  <a:pt x="6650651" y="440478"/>
                  <a:pt x="6565375" y="415158"/>
                  <a:pt x="6486547" y="378372"/>
                </a:cubicBezTo>
                <a:cubicBezTo>
                  <a:pt x="6444506" y="383627"/>
                  <a:pt x="6388766" y="362646"/>
                  <a:pt x="6360423" y="394138"/>
                </a:cubicBezTo>
                <a:cubicBezTo>
                  <a:pt x="6282548" y="480667"/>
                  <a:pt x="6436679" y="814524"/>
                  <a:pt x="6439251" y="819807"/>
                </a:cubicBezTo>
                <a:cubicBezTo>
                  <a:pt x="6590531" y="1130544"/>
                  <a:pt x="6764326" y="1429807"/>
                  <a:pt x="6927982" y="1734207"/>
                </a:cubicBezTo>
                <a:cubicBezTo>
                  <a:pt x="7126190" y="2102873"/>
                  <a:pt x="7328627" y="2469254"/>
                  <a:pt x="7527071" y="2837793"/>
                </a:cubicBezTo>
                <a:cubicBezTo>
                  <a:pt x="7611781" y="2995112"/>
                  <a:pt x="7694610" y="3153439"/>
                  <a:pt x="7779320" y="3310758"/>
                </a:cubicBezTo>
                <a:cubicBezTo>
                  <a:pt x="7841756" y="3426711"/>
                  <a:pt x="7912814" y="3538261"/>
                  <a:pt x="7968506" y="3657600"/>
                </a:cubicBezTo>
                <a:cubicBezTo>
                  <a:pt x="8094891" y="3928423"/>
                  <a:pt x="8030612" y="3821704"/>
                  <a:pt x="8141927" y="3988676"/>
                </a:cubicBezTo>
                <a:cubicBezTo>
                  <a:pt x="8031044" y="3545147"/>
                  <a:pt x="8091884" y="3758644"/>
                  <a:pt x="7795085" y="2995448"/>
                </a:cubicBezTo>
                <a:cubicBezTo>
                  <a:pt x="7630167" y="2571373"/>
                  <a:pt x="7446988" y="2133227"/>
                  <a:pt x="7227527" y="1734207"/>
                </a:cubicBezTo>
                <a:cubicBezTo>
                  <a:pt x="7111553" y="1523345"/>
                  <a:pt x="6982643" y="1319584"/>
                  <a:pt x="6849154" y="1119351"/>
                </a:cubicBezTo>
                <a:cubicBezTo>
                  <a:pt x="6636496" y="800364"/>
                  <a:pt x="6492617" y="594485"/>
                  <a:pt x="6202768" y="362607"/>
                </a:cubicBezTo>
                <a:cubicBezTo>
                  <a:pt x="6151350" y="321473"/>
                  <a:pt x="6087154" y="299545"/>
                  <a:pt x="6029347" y="268014"/>
                </a:cubicBezTo>
                <a:cubicBezTo>
                  <a:pt x="5922385" y="348234"/>
                  <a:pt x="5932307" y="311826"/>
                  <a:pt x="5997816" y="520262"/>
                </a:cubicBezTo>
                <a:cubicBezTo>
                  <a:pt x="6073644" y="761532"/>
                  <a:pt x="6262295" y="1119295"/>
                  <a:pt x="6376189" y="1324303"/>
                </a:cubicBezTo>
                <a:cubicBezTo>
                  <a:pt x="6947741" y="2353097"/>
                  <a:pt x="6871212" y="2187354"/>
                  <a:pt x="7322120" y="2963917"/>
                </a:cubicBezTo>
                <a:cubicBezTo>
                  <a:pt x="7583183" y="3413525"/>
                  <a:pt x="7524781" y="3331085"/>
                  <a:pt x="7763554" y="3720662"/>
                </a:cubicBezTo>
                <a:cubicBezTo>
                  <a:pt x="7879527" y="3909881"/>
                  <a:pt x="7822354" y="3855414"/>
                  <a:pt x="7936975" y="3941379"/>
                </a:cubicBezTo>
                <a:cubicBezTo>
                  <a:pt x="7915954" y="3836276"/>
                  <a:pt x="7904590" y="3728770"/>
                  <a:pt x="7873913" y="3626069"/>
                </a:cubicBezTo>
                <a:cubicBezTo>
                  <a:pt x="7725324" y="3128619"/>
                  <a:pt x="7560700" y="2624141"/>
                  <a:pt x="7322120" y="2159876"/>
                </a:cubicBezTo>
                <a:cubicBezTo>
                  <a:pt x="7222012" y="1965071"/>
                  <a:pt x="7108631" y="1777097"/>
                  <a:pt x="6991044" y="1592317"/>
                </a:cubicBezTo>
                <a:cubicBezTo>
                  <a:pt x="6785322" y="1269040"/>
                  <a:pt x="6600674" y="1009225"/>
                  <a:pt x="6313127" y="756745"/>
                </a:cubicBezTo>
                <a:cubicBezTo>
                  <a:pt x="6222215" y="676920"/>
                  <a:pt x="6118840" y="611439"/>
                  <a:pt x="6013582" y="551793"/>
                </a:cubicBezTo>
                <a:cubicBezTo>
                  <a:pt x="5960067" y="521468"/>
                  <a:pt x="5897968" y="509752"/>
                  <a:pt x="5840161" y="488731"/>
                </a:cubicBezTo>
                <a:cubicBezTo>
                  <a:pt x="5813885" y="509752"/>
                  <a:pt x="5765266" y="518374"/>
                  <a:pt x="5761334" y="551793"/>
                </a:cubicBezTo>
                <a:cubicBezTo>
                  <a:pt x="5746146" y="680892"/>
                  <a:pt x="5935334" y="1033320"/>
                  <a:pt x="5966285" y="1087820"/>
                </a:cubicBezTo>
                <a:cubicBezTo>
                  <a:pt x="6221886" y="1537899"/>
                  <a:pt x="6591010" y="2114981"/>
                  <a:pt x="6864920" y="2585545"/>
                </a:cubicBezTo>
                <a:cubicBezTo>
                  <a:pt x="6921524" y="2682789"/>
                  <a:pt x="7313055" y="3382996"/>
                  <a:pt x="7385182" y="3515710"/>
                </a:cubicBezTo>
                <a:cubicBezTo>
                  <a:pt x="7439061" y="3614848"/>
                  <a:pt x="7491087" y="3714989"/>
                  <a:pt x="7542837" y="3815255"/>
                </a:cubicBezTo>
                <a:cubicBezTo>
                  <a:pt x="7676124" y="4073499"/>
                  <a:pt x="7590294" y="3925881"/>
                  <a:pt x="7684727" y="4083269"/>
                </a:cubicBezTo>
                <a:cubicBezTo>
                  <a:pt x="7647553" y="3711537"/>
                  <a:pt x="7672586" y="3841437"/>
                  <a:pt x="7432478" y="3231931"/>
                </a:cubicBezTo>
                <a:cubicBezTo>
                  <a:pt x="7364161" y="3058510"/>
                  <a:pt x="7305947" y="2880762"/>
                  <a:pt x="7227527" y="2711669"/>
                </a:cubicBezTo>
                <a:cubicBezTo>
                  <a:pt x="7108466" y="2454943"/>
                  <a:pt x="6766976" y="1838623"/>
                  <a:pt x="6596906" y="1608083"/>
                </a:cubicBezTo>
                <a:cubicBezTo>
                  <a:pt x="6484207" y="1455313"/>
                  <a:pt x="6348277" y="1321003"/>
                  <a:pt x="6218534" y="1182414"/>
                </a:cubicBezTo>
                <a:cubicBezTo>
                  <a:pt x="6017126" y="967273"/>
                  <a:pt x="5911601" y="843009"/>
                  <a:pt x="5666740" y="709448"/>
                </a:cubicBezTo>
                <a:cubicBezTo>
                  <a:pt x="5633153" y="691128"/>
                  <a:pt x="5593168" y="688427"/>
                  <a:pt x="5556382" y="677917"/>
                </a:cubicBezTo>
                <a:cubicBezTo>
                  <a:pt x="5672919" y="969262"/>
                  <a:pt x="5562998" y="712551"/>
                  <a:pt x="5982051" y="1308538"/>
                </a:cubicBezTo>
                <a:cubicBezTo>
                  <a:pt x="6102101" y="1479276"/>
                  <a:pt x="6532015" y="2102113"/>
                  <a:pt x="6628437" y="2270234"/>
                </a:cubicBezTo>
                <a:lnTo>
                  <a:pt x="7243292" y="3342289"/>
                </a:lnTo>
                <a:lnTo>
                  <a:pt x="7479775" y="3752193"/>
                </a:lnTo>
                <a:cubicBezTo>
                  <a:pt x="7537494" y="3852092"/>
                  <a:pt x="7595954" y="3951565"/>
                  <a:pt x="7653196" y="4051738"/>
                </a:cubicBezTo>
                <a:cubicBezTo>
                  <a:pt x="7680040" y="4098714"/>
                  <a:pt x="7752117" y="4243862"/>
                  <a:pt x="7732023" y="4193627"/>
                </a:cubicBezTo>
                <a:cubicBezTo>
                  <a:pt x="7711002" y="4141075"/>
                  <a:pt x="7692257" y="4087555"/>
                  <a:pt x="7668961" y="4035972"/>
                </a:cubicBezTo>
                <a:cubicBezTo>
                  <a:pt x="7458566" y="3570098"/>
                  <a:pt x="7179678" y="3073283"/>
                  <a:pt x="6943747" y="2648607"/>
                </a:cubicBezTo>
                <a:cubicBezTo>
                  <a:pt x="6822286" y="2429977"/>
                  <a:pt x="6354057" y="1628907"/>
                  <a:pt x="6187002" y="1418896"/>
                </a:cubicBezTo>
                <a:cubicBezTo>
                  <a:pt x="5602494" y="684087"/>
                  <a:pt x="5871576" y="902491"/>
                  <a:pt x="5509085" y="630620"/>
                </a:cubicBezTo>
                <a:cubicBezTo>
                  <a:pt x="5638261" y="1043981"/>
                  <a:pt x="5520599" y="743514"/>
                  <a:pt x="5777099" y="1182414"/>
                </a:cubicBezTo>
                <a:cubicBezTo>
                  <a:pt x="6064322" y="1673884"/>
                  <a:pt x="6321387" y="2141375"/>
                  <a:pt x="6596906" y="2632841"/>
                </a:cubicBezTo>
                <a:lnTo>
                  <a:pt x="6880685" y="3137338"/>
                </a:lnTo>
                <a:cubicBezTo>
                  <a:pt x="6959920" y="3279001"/>
                  <a:pt x="7037591" y="3421536"/>
                  <a:pt x="7117168" y="3563007"/>
                </a:cubicBezTo>
                <a:cubicBezTo>
                  <a:pt x="7179483" y="3673789"/>
                  <a:pt x="7243614" y="3783541"/>
                  <a:pt x="7306354" y="3894083"/>
                </a:cubicBezTo>
                <a:cubicBezTo>
                  <a:pt x="7384647" y="4032028"/>
                  <a:pt x="7448624" y="4162603"/>
                  <a:pt x="7542837" y="4288220"/>
                </a:cubicBezTo>
                <a:cubicBezTo>
                  <a:pt x="7556215" y="4306057"/>
                  <a:pt x="7574368" y="4319751"/>
                  <a:pt x="7590134" y="4335517"/>
                </a:cubicBezTo>
                <a:cubicBezTo>
                  <a:pt x="7579623" y="4240924"/>
                  <a:pt x="7577267" y="4145065"/>
                  <a:pt x="7558602" y="4051738"/>
                </a:cubicBezTo>
                <a:cubicBezTo>
                  <a:pt x="7535100" y="3934229"/>
                  <a:pt x="7501283" y="3818788"/>
                  <a:pt x="7464009" y="3704896"/>
                </a:cubicBezTo>
                <a:cubicBezTo>
                  <a:pt x="7323882" y="3276730"/>
                  <a:pt x="7211473" y="3004534"/>
                  <a:pt x="6991044" y="2601310"/>
                </a:cubicBezTo>
                <a:cubicBezTo>
                  <a:pt x="6762939" y="2184045"/>
                  <a:pt x="6535768" y="1824337"/>
                  <a:pt x="6202768" y="1481958"/>
                </a:cubicBezTo>
                <a:cubicBezTo>
                  <a:pt x="5631807" y="894915"/>
                  <a:pt x="5757341" y="975467"/>
                  <a:pt x="5351430" y="772510"/>
                </a:cubicBezTo>
                <a:cubicBezTo>
                  <a:pt x="5346175" y="788276"/>
                  <a:pt x="5327052" y="805595"/>
                  <a:pt x="5335665" y="819807"/>
                </a:cubicBezTo>
                <a:cubicBezTo>
                  <a:pt x="5435408" y="984383"/>
                  <a:pt x="5556921" y="1134741"/>
                  <a:pt x="5666740" y="1292772"/>
                </a:cubicBezTo>
                <a:cubicBezTo>
                  <a:pt x="5772385" y="1444797"/>
                  <a:pt x="5878222" y="1596701"/>
                  <a:pt x="5982051" y="1749972"/>
                </a:cubicBezTo>
                <a:cubicBezTo>
                  <a:pt x="6462392" y="2459046"/>
                  <a:pt x="6477354" y="2498388"/>
                  <a:pt x="7022575" y="3436883"/>
                </a:cubicBezTo>
                <a:cubicBezTo>
                  <a:pt x="7115908" y="3597538"/>
                  <a:pt x="7199360" y="3763755"/>
                  <a:pt x="7290589" y="3925614"/>
                </a:cubicBezTo>
                <a:cubicBezTo>
                  <a:pt x="7362284" y="4052815"/>
                  <a:pt x="7446006" y="4173387"/>
                  <a:pt x="7511306" y="4303986"/>
                </a:cubicBezTo>
                <a:cubicBezTo>
                  <a:pt x="7782357" y="4846085"/>
                  <a:pt x="7513557" y="4306785"/>
                  <a:pt x="7274823" y="3846786"/>
                </a:cubicBezTo>
                <a:cubicBezTo>
                  <a:pt x="7176282" y="3656915"/>
                  <a:pt x="7079578" y="3465996"/>
                  <a:pt x="6975278" y="3279227"/>
                </a:cubicBezTo>
                <a:cubicBezTo>
                  <a:pt x="6725649" y="2832216"/>
                  <a:pt x="6437614" y="2364937"/>
                  <a:pt x="6155471" y="1939158"/>
                </a:cubicBezTo>
                <a:cubicBezTo>
                  <a:pt x="5917467" y="1579988"/>
                  <a:pt x="5663645" y="1223478"/>
                  <a:pt x="5398727" y="882869"/>
                </a:cubicBezTo>
                <a:cubicBezTo>
                  <a:pt x="5183551" y="606215"/>
                  <a:pt x="5270624" y="670425"/>
                  <a:pt x="5099182" y="567558"/>
                </a:cubicBezTo>
                <a:cubicBezTo>
                  <a:pt x="5189626" y="929336"/>
                  <a:pt x="5104963" y="644624"/>
                  <a:pt x="5509085" y="1308538"/>
                </a:cubicBezTo>
                <a:cubicBezTo>
                  <a:pt x="5604680" y="1465587"/>
                  <a:pt x="5700073" y="1622781"/>
                  <a:pt x="5792865" y="1781503"/>
                </a:cubicBezTo>
                <a:cubicBezTo>
                  <a:pt x="6058792" y="2236377"/>
                  <a:pt x="6165441" y="2439093"/>
                  <a:pt x="6423485" y="2900855"/>
                </a:cubicBezTo>
                <a:cubicBezTo>
                  <a:pt x="6630087" y="3270564"/>
                  <a:pt x="6884631" y="3701951"/>
                  <a:pt x="7054106" y="4083269"/>
                </a:cubicBezTo>
                <a:cubicBezTo>
                  <a:pt x="7075127" y="4130565"/>
                  <a:pt x="7080570" y="4188560"/>
                  <a:pt x="7117168" y="4225158"/>
                </a:cubicBezTo>
                <a:cubicBezTo>
                  <a:pt x="7144221" y="4252211"/>
                  <a:pt x="7099503" y="4150457"/>
                  <a:pt x="7085637" y="4114800"/>
                </a:cubicBezTo>
                <a:cubicBezTo>
                  <a:pt x="6989077" y="3866503"/>
                  <a:pt x="6907790" y="3610811"/>
                  <a:pt x="6786092" y="3373820"/>
                </a:cubicBezTo>
                <a:cubicBezTo>
                  <a:pt x="6586395" y="2984937"/>
                  <a:pt x="6441095" y="2562904"/>
                  <a:pt x="6187002" y="2207172"/>
                </a:cubicBezTo>
                <a:cubicBezTo>
                  <a:pt x="5953809" y="1880701"/>
                  <a:pt x="5707505" y="1509675"/>
                  <a:pt x="5430258" y="1213945"/>
                </a:cubicBezTo>
                <a:cubicBezTo>
                  <a:pt x="5323369" y="1099931"/>
                  <a:pt x="5014045" y="823961"/>
                  <a:pt x="4846934" y="725214"/>
                </a:cubicBezTo>
                <a:cubicBezTo>
                  <a:pt x="4813996" y="705751"/>
                  <a:pt x="4773361" y="704193"/>
                  <a:pt x="4736575" y="693683"/>
                </a:cubicBezTo>
                <a:cubicBezTo>
                  <a:pt x="4773361" y="793531"/>
                  <a:pt x="4796792" y="899372"/>
                  <a:pt x="4846934" y="993227"/>
                </a:cubicBezTo>
                <a:cubicBezTo>
                  <a:pt x="5050094" y="1373502"/>
                  <a:pt x="5457937" y="2007925"/>
                  <a:pt x="5698271" y="2412124"/>
                </a:cubicBezTo>
                <a:cubicBezTo>
                  <a:pt x="5816201" y="2610462"/>
                  <a:pt x="5928845" y="2811897"/>
                  <a:pt x="6045113" y="3011214"/>
                </a:cubicBezTo>
                <a:cubicBezTo>
                  <a:pt x="6149564" y="3190272"/>
                  <a:pt x="6257575" y="3367257"/>
                  <a:pt x="6360423" y="3547241"/>
                </a:cubicBezTo>
                <a:cubicBezTo>
                  <a:pt x="6446779" y="3698364"/>
                  <a:pt x="6517174" y="3858921"/>
                  <a:pt x="6612671" y="4004441"/>
                </a:cubicBezTo>
                <a:cubicBezTo>
                  <a:pt x="6962209" y="4537070"/>
                  <a:pt x="6818093" y="4351872"/>
                  <a:pt x="7006809" y="4587765"/>
                </a:cubicBezTo>
                <a:cubicBezTo>
                  <a:pt x="6985788" y="4508938"/>
                  <a:pt x="6970154" y="4428473"/>
                  <a:pt x="6943747" y="4351283"/>
                </a:cubicBezTo>
                <a:cubicBezTo>
                  <a:pt x="6874379" y="4148514"/>
                  <a:pt x="6656728" y="3639802"/>
                  <a:pt x="6581140" y="3484179"/>
                </a:cubicBezTo>
                <a:cubicBezTo>
                  <a:pt x="6482545" y="3281190"/>
                  <a:pt x="6383082" y="3077903"/>
                  <a:pt x="6265830" y="2885089"/>
                </a:cubicBezTo>
                <a:cubicBezTo>
                  <a:pt x="6044478" y="2521089"/>
                  <a:pt x="5745322" y="2133855"/>
                  <a:pt x="5446023" y="1828800"/>
                </a:cubicBezTo>
                <a:cubicBezTo>
                  <a:pt x="5323459" y="1703879"/>
                  <a:pt x="5194791" y="1582978"/>
                  <a:pt x="5051885" y="1481958"/>
                </a:cubicBezTo>
                <a:cubicBezTo>
                  <a:pt x="4649009" y="1197166"/>
                  <a:pt x="4709019" y="1217895"/>
                  <a:pt x="4452796" y="1166648"/>
                </a:cubicBezTo>
                <a:cubicBezTo>
                  <a:pt x="4586289" y="1366889"/>
                  <a:pt x="4406470" y="1103858"/>
                  <a:pt x="4846934" y="1576551"/>
                </a:cubicBezTo>
                <a:cubicBezTo>
                  <a:pt x="5341588" y="2107399"/>
                  <a:pt x="5830362" y="2600823"/>
                  <a:pt x="6250065" y="3200400"/>
                </a:cubicBezTo>
                <a:cubicBezTo>
                  <a:pt x="6559751" y="3642809"/>
                  <a:pt x="6569110" y="3632605"/>
                  <a:pt x="6817623" y="4067503"/>
                </a:cubicBezTo>
                <a:cubicBezTo>
                  <a:pt x="6867775" y="4155270"/>
                  <a:pt x="6914306" y="4245103"/>
                  <a:pt x="6959513" y="4335517"/>
                </a:cubicBezTo>
                <a:cubicBezTo>
                  <a:pt x="6977411" y="4371314"/>
                  <a:pt x="7037555" y="4471498"/>
                  <a:pt x="7006809" y="4445876"/>
                </a:cubicBezTo>
                <a:cubicBezTo>
                  <a:pt x="6937799" y="4388368"/>
                  <a:pt x="6691677" y="3984525"/>
                  <a:pt x="6675734" y="3957145"/>
                </a:cubicBezTo>
                <a:cubicBezTo>
                  <a:pt x="6207764" y="3153459"/>
                  <a:pt x="6008539" y="2695218"/>
                  <a:pt x="5414492" y="1939158"/>
                </a:cubicBezTo>
                <a:cubicBezTo>
                  <a:pt x="5110259" y="1551952"/>
                  <a:pt x="5110622" y="1524930"/>
                  <a:pt x="4799637" y="1213945"/>
                </a:cubicBezTo>
                <a:cubicBezTo>
                  <a:pt x="4633146" y="1047454"/>
                  <a:pt x="4695639" y="1073644"/>
                  <a:pt x="4563154" y="1040524"/>
                </a:cubicBezTo>
                <a:cubicBezTo>
                  <a:pt x="4573664" y="1077310"/>
                  <a:pt x="4575456" y="1117808"/>
                  <a:pt x="4594685" y="1150883"/>
                </a:cubicBezTo>
                <a:cubicBezTo>
                  <a:pt x="5373046" y="2489663"/>
                  <a:pt x="4483645" y="766165"/>
                  <a:pt x="5540616" y="2680138"/>
                </a:cubicBezTo>
                <a:cubicBezTo>
                  <a:pt x="5735057" y="3032234"/>
                  <a:pt x="5932128" y="3382891"/>
                  <a:pt x="6123940" y="3736427"/>
                </a:cubicBezTo>
                <a:cubicBezTo>
                  <a:pt x="6200161" y="3876912"/>
                  <a:pt x="6271918" y="4019778"/>
                  <a:pt x="6344658" y="4162096"/>
                </a:cubicBezTo>
                <a:cubicBezTo>
                  <a:pt x="6392790" y="4256267"/>
                  <a:pt x="6439250" y="4351283"/>
                  <a:pt x="6486547" y="4445876"/>
                </a:cubicBezTo>
                <a:cubicBezTo>
                  <a:pt x="6512823" y="4498428"/>
                  <a:pt x="6581954" y="4659898"/>
                  <a:pt x="6565375" y="4603531"/>
                </a:cubicBezTo>
                <a:cubicBezTo>
                  <a:pt x="6477822" y="4305851"/>
                  <a:pt x="6481596" y="4290031"/>
                  <a:pt x="6344658" y="3972910"/>
                </a:cubicBezTo>
                <a:cubicBezTo>
                  <a:pt x="6196375" y="3629517"/>
                  <a:pt x="6073035" y="3272910"/>
                  <a:pt x="5887458" y="2948151"/>
                </a:cubicBezTo>
                <a:cubicBezTo>
                  <a:pt x="5602034" y="2448660"/>
                  <a:pt x="5566122" y="2341466"/>
                  <a:pt x="5209540" y="1891862"/>
                </a:cubicBezTo>
                <a:cubicBezTo>
                  <a:pt x="5096183" y="1748934"/>
                  <a:pt x="4975927" y="1610951"/>
                  <a:pt x="4846934" y="1481958"/>
                </a:cubicBezTo>
                <a:cubicBezTo>
                  <a:pt x="4679420" y="1314444"/>
                  <a:pt x="4488053" y="1168655"/>
                  <a:pt x="4279375" y="1056289"/>
                </a:cubicBezTo>
                <a:cubicBezTo>
                  <a:pt x="4229540" y="1029455"/>
                  <a:pt x="4174272" y="1014248"/>
                  <a:pt x="4121720" y="993227"/>
                </a:cubicBezTo>
                <a:cubicBezTo>
                  <a:pt x="4105954" y="998482"/>
                  <a:pt x="4074423" y="992374"/>
                  <a:pt x="4074423" y="1008993"/>
                </a:cubicBezTo>
                <a:cubicBezTo>
                  <a:pt x="4074423" y="1096569"/>
                  <a:pt x="4279255" y="1387191"/>
                  <a:pt x="4279375" y="1387365"/>
                </a:cubicBezTo>
                <a:cubicBezTo>
                  <a:pt x="5099285" y="2573619"/>
                  <a:pt x="4680024" y="1863109"/>
                  <a:pt x="5461789" y="3216165"/>
                </a:cubicBezTo>
                <a:cubicBezTo>
                  <a:pt x="5608461" y="3470020"/>
                  <a:pt x="5711361" y="3683779"/>
                  <a:pt x="5840161" y="3941379"/>
                </a:cubicBezTo>
                <a:cubicBezTo>
                  <a:pt x="5871692" y="4004441"/>
                  <a:pt x="5906980" y="4065760"/>
                  <a:pt x="5934754" y="4130565"/>
                </a:cubicBezTo>
                <a:cubicBezTo>
                  <a:pt x="5950520" y="4167351"/>
                  <a:pt x="5993257" y="4279345"/>
                  <a:pt x="5982051" y="4240924"/>
                </a:cubicBezTo>
                <a:cubicBezTo>
                  <a:pt x="5891654" y="3930990"/>
                  <a:pt x="5789890" y="3639900"/>
                  <a:pt x="5666740" y="3342289"/>
                </a:cubicBezTo>
                <a:cubicBezTo>
                  <a:pt x="5596557" y="3172681"/>
                  <a:pt x="5526163" y="3002930"/>
                  <a:pt x="5446023" y="2837793"/>
                </a:cubicBezTo>
                <a:cubicBezTo>
                  <a:pt x="5241160" y="2415651"/>
                  <a:pt x="5077736" y="2117303"/>
                  <a:pt x="4783871" y="1749972"/>
                </a:cubicBezTo>
                <a:cubicBezTo>
                  <a:pt x="4540582" y="1445861"/>
                  <a:pt x="4330160" y="1255640"/>
                  <a:pt x="4027127" y="1024758"/>
                </a:cubicBezTo>
                <a:cubicBezTo>
                  <a:pt x="3930893" y="951437"/>
                  <a:pt x="3830732" y="883028"/>
                  <a:pt x="3727582" y="819807"/>
                </a:cubicBezTo>
                <a:cubicBezTo>
                  <a:pt x="3667469" y="782964"/>
                  <a:pt x="3601458" y="756745"/>
                  <a:pt x="3538396" y="725214"/>
                </a:cubicBezTo>
                <a:cubicBezTo>
                  <a:pt x="3597199" y="1078044"/>
                  <a:pt x="3532594" y="789499"/>
                  <a:pt x="4058658" y="1418896"/>
                </a:cubicBezTo>
                <a:cubicBezTo>
                  <a:pt x="4185522" y="1570680"/>
                  <a:pt x="4314370" y="1720894"/>
                  <a:pt x="4437030" y="1876096"/>
                </a:cubicBezTo>
                <a:cubicBezTo>
                  <a:pt x="4755579" y="2279158"/>
                  <a:pt x="4936019" y="2545218"/>
                  <a:pt x="5241071" y="2963917"/>
                </a:cubicBezTo>
                <a:cubicBezTo>
                  <a:pt x="5371667" y="3143166"/>
                  <a:pt x="5517986" y="3311678"/>
                  <a:pt x="5635209" y="3499945"/>
                </a:cubicBezTo>
                <a:lnTo>
                  <a:pt x="6155471" y="4335517"/>
                </a:lnTo>
                <a:cubicBezTo>
                  <a:pt x="6303079" y="4573130"/>
                  <a:pt x="6230940" y="4472927"/>
                  <a:pt x="6328892" y="4603531"/>
                </a:cubicBezTo>
                <a:cubicBezTo>
                  <a:pt x="6300745" y="4490941"/>
                  <a:pt x="6290180" y="4441827"/>
                  <a:pt x="6234299" y="4303986"/>
                </a:cubicBezTo>
                <a:cubicBezTo>
                  <a:pt x="6107783" y="3991914"/>
                  <a:pt x="5990757" y="3675011"/>
                  <a:pt x="5840161" y="3373820"/>
                </a:cubicBezTo>
                <a:cubicBezTo>
                  <a:pt x="5740313" y="3174124"/>
                  <a:pt x="5648607" y="2970144"/>
                  <a:pt x="5540616" y="2774731"/>
                </a:cubicBezTo>
                <a:cubicBezTo>
                  <a:pt x="5331568" y="2396454"/>
                  <a:pt x="5061287" y="1973645"/>
                  <a:pt x="4783871" y="1639614"/>
                </a:cubicBezTo>
                <a:cubicBezTo>
                  <a:pt x="4667514" y="1499511"/>
                  <a:pt x="4537170" y="1371295"/>
                  <a:pt x="4405499" y="1245476"/>
                </a:cubicBezTo>
                <a:cubicBezTo>
                  <a:pt x="4213361" y="1061877"/>
                  <a:pt x="4035595" y="916620"/>
                  <a:pt x="3806409" y="788276"/>
                </a:cubicBezTo>
                <a:cubicBezTo>
                  <a:pt x="3767233" y="766338"/>
                  <a:pt x="3722326" y="756745"/>
                  <a:pt x="3680285" y="740979"/>
                </a:cubicBezTo>
                <a:cubicBezTo>
                  <a:pt x="3644276" y="849010"/>
                  <a:pt x="3649732" y="791855"/>
                  <a:pt x="3774878" y="961696"/>
                </a:cubicBezTo>
                <a:cubicBezTo>
                  <a:pt x="4407084" y="1819690"/>
                  <a:pt x="4183580" y="1456508"/>
                  <a:pt x="4673513" y="2191407"/>
                </a:cubicBezTo>
                <a:cubicBezTo>
                  <a:pt x="4785827" y="2359878"/>
                  <a:pt x="5240482" y="3069595"/>
                  <a:pt x="5351430" y="3247696"/>
                </a:cubicBezTo>
                <a:cubicBezTo>
                  <a:pt x="5484066" y="3460612"/>
                  <a:pt x="5691848" y="3808748"/>
                  <a:pt x="5824396" y="4035972"/>
                </a:cubicBezTo>
                <a:cubicBezTo>
                  <a:pt x="5867093" y="4109166"/>
                  <a:pt x="5908064" y="4183355"/>
                  <a:pt x="5950520" y="4256689"/>
                </a:cubicBezTo>
                <a:cubicBezTo>
                  <a:pt x="5965873" y="4283208"/>
                  <a:pt x="6011520" y="4362925"/>
                  <a:pt x="5997816" y="4335517"/>
                </a:cubicBezTo>
                <a:cubicBezTo>
                  <a:pt x="5908478" y="4156841"/>
                  <a:pt x="5816812" y="3979310"/>
                  <a:pt x="5729802" y="3799489"/>
                </a:cubicBezTo>
                <a:cubicBezTo>
                  <a:pt x="5659141" y="3653456"/>
                  <a:pt x="5602536" y="3500476"/>
                  <a:pt x="5524851" y="3358055"/>
                </a:cubicBezTo>
                <a:cubicBezTo>
                  <a:pt x="5430258" y="3184634"/>
                  <a:pt x="5341566" y="3007862"/>
                  <a:pt x="5241071" y="2837793"/>
                </a:cubicBezTo>
                <a:cubicBezTo>
                  <a:pt x="5060727" y="2532595"/>
                  <a:pt x="4776256" y="2101492"/>
                  <a:pt x="4547389" y="1828800"/>
                </a:cubicBezTo>
                <a:cubicBezTo>
                  <a:pt x="4303050" y="1537673"/>
                  <a:pt x="4129409" y="1389085"/>
                  <a:pt x="3837940" y="1166648"/>
                </a:cubicBezTo>
                <a:cubicBezTo>
                  <a:pt x="3557854" y="952898"/>
                  <a:pt x="3661615" y="995800"/>
                  <a:pt x="3412271" y="945931"/>
                </a:cubicBezTo>
                <a:cubicBezTo>
                  <a:pt x="3350437" y="1038682"/>
                  <a:pt x="3359050" y="994892"/>
                  <a:pt x="3475334" y="1150883"/>
                </a:cubicBezTo>
                <a:cubicBezTo>
                  <a:pt x="3654389" y="1391079"/>
                  <a:pt x="3841487" y="1625187"/>
                  <a:pt x="4027127" y="1860331"/>
                </a:cubicBezTo>
                <a:cubicBezTo>
                  <a:pt x="4156809" y="2024595"/>
                  <a:pt x="4291114" y="2185168"/>
                  <a:pt x="4421265" y="2349062"/>
                </a:cubicBezTo>
                <a:cubicBezTo>
                  <a:pt x="4511355" y="2462509"/>
                  <a:pt x="5412251" y="3598899"/>
                  <a:pt x="5682506" y="3957145"/>
                </a:cubicBezTo>
                <a:cubicBezTo>
                  <a:pt x="5784423" y="4092244"/>
                  <a:pt x="5881019" y="4231286"/>
                  <a:pt x="5982051" y="4367048"/>
                </a:cubicBezTo>
                <a:cubicBezTo>
                  <a:pt x="6276797" y="4763113"/>
                  <a:pt x="6096684" y="4499587"/>
                  <a:pt x="6281596" y="4776951"/>
                </a:cubicBezTo>
                <a:cubicBezTo>
                  <a:pt x="6244810" y="4666593"/>
                  <a:pt x="6214836" y="4553725"/>
                  <a:pt x="6171237" y="4445876"/>
                </a:cubicBezTo>
                <a:cubicBezTo>
                  <a:pt x="6063303" y="4178882"/>
                  <a:pt x="5829484" y="3730368"/>
                  <a:pt x="5698271" y="3499945"/>
                </a:cubicBezTo>
                <a:cubicBezTo>
                  <a:pt x="5402370" y="2980314"/>
                  <a:pt x="5281762" y="2783645"/>
                  <a:pt x="4878465" y="2333296"/>
                </a:cubicBezTo>
                <a:cubicBezTo>
                  <a:pt x="4724767" y="2161667"/>
                  <a:pt x="4567400" y="1991243"/>
                  <a:pt x="4389734" y="1844565"/>
                </a:cubicBezTo>
                <a:cubicBezTo>
                  <a:pt x="4131748" y="1631577"/>
                  <a:pt x="3624119" y="1241788"/>
                  <a:pt x="3238851" y="1056289"/>
                </a:cubicBezTo>
                <a:cubicBezTo>
                  <a:pt x="3193932" y="1034661"/>
                  <a:pt x="3144258" y="1024758"/>
                  <a:pt x="3096961" y="1008993"/>
                </a:cubicBezTo>
                <a:lnTo>
                  <a:pt x="3459568" y="1434662"/>
                </a:lnTo>
                <a:cubicBezTo>
                  <a:pt x="3574088" y="1566996"/>
                  <a:pt x="3700102" y="1689783"/>
                  <a:pt x="3806409" y="1828800"/>
                </a:cubicBezTo>
                <a:cubicBezTo>
                  <a:pt x="4079678" y="2186152"/>
                  <a:pt x="4363988" y="2535325"/>
                  <a:pt x="4626216" y="2900855"/>
                </a:cubicBezTo>
                <a:cubicBezTo>
                  <a:pt x="4884496" y="3260882"/>
                  <a:pt x="5152714" y="3616723"/>
                  <a:pt x="5367196" y="4004441"/>
                </a:cubicBezTo>
                <a:cubicBezTo>
                  <a:pt x="5503830" y="4251434"/>
                  <a:pt x="5642240" y="4497453"/>
                  <a:pt x="5777099" y="4745420"/>
                </a:cubicBezTo>
                <a:cubicBezTo>
                  <a:pt x="5805170" y="4797035"/>
                  <a:pt x="5883783" y="4954808"/>
                  <a:pt x="5855927" y="4903076"/>
                </a:cubicBezTo>
                <a:lnTo>
                  <a:pt x="5414492" y="4083269"/>
                </a:lnTo>
                <a:cubicBezTo>
                  <a:pt x="5073569" y="3452199"/>
                  <a:pt x="4754989" y="2841080"/>
                  <a:pt x="4295140" y="2270234"/>
                </a:cubicBezTo>
                <a:cubicBezTo>
                  <a:pt x="4075991" y="1998187"/>
                  <a:pt x="3702362" y="1507187"/>
                  <a:pt x="3428037" y="1261241"/>
                </a:cubicBezTo>
                <a:cubicBezTo>
                  <a:pt x="3271523" y="1120918"/>
                  <a:pt x="3091706" y="1008993"/>
                  <a:pt x="2923540" y="882869"/>
                </a:cubicBezTo>
                <a:cubicBezTo>
                  <a:pt x="3096175" y="1357614"/>
                  <a:pt x="2940379" y="981458"/>
                  <a:pt x="3554161" y="1813034"/>
                </a:cubicBezTo>
                <a:cubicBezTo>
                  <a:pt x="4053216" y="2489172"/>
                  <a:pt x="4333145" y="2906988"/>
                  <a:pt x="4831168" y="3704896"/>
                </a:cubicBezTo>
                <a:cubicBezTo>
                  <a:pt x="5040674" y="4040556"/>
                  <a:pt x="5232172" y="4387132"/>
                  <a:pt x="5430258" y="4729655"/>
                </a:cubicBezTo>
                <a:cubicBezTo>
                  <a:pt x="5484431" y="4823329"/>
                  <a:pt x="5530562" y="4921672"/>
                  <a:pt x="5587913" y="5013434"/>
                </a:cubicBezTo>
                <a:cubicBezTo>
                  <a:pt x="5614189" y="5055475"/>
                  <a:pt x="5681175" y="5186987"/>
                  <a:pt x="5666740" y="5139558"/>
                </a:cubicBezTo>
                <a:cubicBezTo>
                  <a:pt x="5615877" y="4972437"/>
                  <a:pt x="5543801" y="4812469"/>
                  <a:pt x="5477554" y="4650827"/>
                </a:cubicBezTo>
                <a:cubicBezTo>
                  <a:pt x="5412396" y="4491840"/>
                  <a:pt x="5351090" y="4330708"/>
                  <a:pt x="5272602" y="4177862"/>
                </a:cubicBezTo>
                <a:cubicBezTo>
                  <a:pt x="4975044" y="3598406"/>
                  <a:pt x="4951466" y="3517514"/>
                  <a:pt x="4578920" y="2948151"/>
                </a:cubicBezTo>
                <a:cubicBezTo>
                  <a:pt x="4438430" y="2733440"/>
                  <a:pt x="4304947" y="2511941"/>
                  <a:pt x="4137485" y="2317531"/>
                </a:cubicBezTo>
                <a:cubicBezTo>
                  <a:pt x="3846421" y="1979629"/>
                  <a:pt x="3530904" y="1662738"/>
                  <a:pt x="3207320" y="1355834"/>
                </a:cubicBezTo>
                <a:cubicBezTo>
                  <a:pt x="3020330" y="1178483"/>
                  <a:pt x="2822664" y="1010059"/>
                  <a:pt x="2608230" y="867103"/>
                </a:cubicBezTo>
                <a:cubicBezTo>
                  <a:pt x="2576699" y="846082"/>
                  <a:pt x="2487393" y="776704"/>
                  <a:pt x="2513637" y="804041"/>
                </a:cubicBezTo>
                <a:cubicBezTo>
                  <a:pt x="2665491" y="962222"/>
                  <a:pt x="2843135" y="1095416"/>
                  <a:pt x="2986602" y="1261241"/>
                </a:cubicBezTo>
                <a:cubicBezTo>
                  <a:pt x="3686817" y="2070581"/>
                  <a:pt x="3904222" y="2460083"/>
                  <a:pt x="4468561" y="3405351"/>
                </a:cubicBezTo>
                <a:cubicBezTo>
                  <a:pt x="4648324" y="3706454"/>
                  <a:pt x="4817096" y="4013993"/>
                  <a:pt x="4988823" y="4319751"/>
                </a:cubicBezTo>
                <a:cubicBezTo>
                  <a:pt x="5073275" y="4470117"/>
                  <a:pt x="5108556" y="4543457"/>
                  <a:pt x="5178009" y="4682358"/>
                </a:cubicBezTo>
                <a:cubicBezTo>
                  <a:pt x="5193775" y="4713889"/>
                  <a:pt x="5144215" y="4620329"/>
                  <a:pt x="5130713" y="4587765"/>
                </a:cubicBezTo>
                <a:cubicBezTo>
                  <a:pt x="5041375" y="4372303"/>
                  <a:pt x="4954235" y="4155916"/>
                  <a:pt x="4862699" y="3941379"/>
                </a:cubicBezTo>
                <a:cubicBezTo>
                  <a:pt x="4786059" y="3761754"/>
                  <a:pt x="4723808" y="3574510"/>
                  <a:pt x="4626216" y="3405351"/>
                </a:cubicBezTo>
                <a:cubicBezTo>
                  <a:pt x="4389733" y="2995448"/>
                  <a:pt x="4166945" y="2577333"/>
                  <a:pt x="3916768" y="2175641"/>
                </a:cubicBezTo>
                <a:cubicBezTo>
                  <a:pt x="3659177" y="1762044"/>
                  <a:pt x="3421201" y="1490888"/>
                  <a:pt x="3081196" y="1150883"/>
                </a:cubicBezTo>
                <a:cubicBezTo>
                  <a:pt x="2965463" y="1035150"/>
                  <a:pt x="2848603" y="919229"/>
                  <a:pt x="2718589" y="819807"/>
                </a:cubicBezTo>
                <a:cubicBezTo>
                  <a:pt x="2579634" y="713547"/>
                  <a:pt x="2424299" y="630620"/>
                  <a:pt x="2277154" y="536027"/>
                </a:cubicBezTo>
                <a:cubicBezTo>
                  <a:pt x="2647993" y="1224730"/>
                  <a:pt x="2325721" y="681636"/>
                  <a:pt x="2781651" y="1308538"/>
                </a:cubicBezTo>
                <a:cubicBezTo>
                  <a:pt x="3162894" y="1832747"/>
                  <a:pt x="3541486" y="2374662"/>
                  <a:pt x="3901002" y="2916620"/>
                </a:cubicBezTo>
                <a:cubicBezTo>
                  <a:pt x="4123384" y="3251853"/>
                  <a:pt x="4360453" y="3578127"/>
                  <a:pt x="4563154" y="3925614"/>
                </a:cubicBezTo>
                <a:lnTo>
                  <a:pt x="4894230" y="4493172"/>
                </a:lnTo>
                <a:cubicBezTo>
                  <a:pt x="4719237" y="3793199"/>
                  <a:pt x="4672322" y="3526612"/>
                  <a:pt x="4042892" y="2680138"/>
                </a:cubicBezTo>
                <a:cubicBezTo>
                  <a:pt x="3890492" y="2475186"/>
                  <a:pt x="3752349" y="2258820"/>
                  <a:pt x="3585692" y="2065283"/>
                </a:cubicBezTo>
                <a:cubicBezTo>
                  <a:pt x="3093201" y="1493357"/>
                  <a:pt x="2785848" y="1322662"/>
                  <a:pt x="2087968" y="898634"/>
                </a:cubicBezTo>
                <a:cubicBezTo>
                  <a:pt x="2005399" y="848466"/>
                  <a:pt x="1909292" y="825062"/>
                  <a:pt x="1819954" y="788276"/>
                </a:cubicBezTo>
                <a:cubicBezTo>
                  <a:pt x="1914547" y="919655"/>
                  <a:pt x="1994684" y="1062762"/>
                  <a:pt x="2103734" y="1182414"/>
                </a:cubicBezTo>
                <a:cubicBezTo>
                  <a:pt x="3621933" y="2848215"/>
                  <a:pt x="2379588" y="1341220"/>
                  <a:pt x="3459568" y="2585545"/>
                </a:cubicBezTo>
                <a:cubicBezTo>
                  <a:pt x="3779770" y="2954473"/>
                  <a:pt x="4093506" y="3329001"/>
                  <a:pt x="4405499" y="3704896"/>
                </a:cubicBezTo>
                <a:cubicBezTo>
                  <a:pt x="4529728" y="3854570"/>
                  <a:pt x="4648904" y="4008388"/>
                  <a:pt x="4768106" y="4162096"/>
                </a:cubicBezTo>
                <a:cubicBezTo>
                  <a:pt x="4848618" y="4265915"/>
                  <a:pt x="4916701" y="4379753"/>
                  <a:pt x="5004589" y="4477407"/>
                </a:cubicBezTo>
                <a:lnTo>
                  <a:pt x="5146478" y="4635062"/>
                </a:lnTo>
                <a:cubicBezTo>
                  <a:pt x="4907982" y="4038823"/>
                  <a:pt x="4817589" y="3790535"/>
                  <a:pt x="4247844" y="3042745"/>
                </a:cubicBezTo>
                <a:cubicBezTo>
                  <a:pt x="4079678" y="2822028"/>
                  <a:pt x="3932228" y="2583865"/>
                  <a:pt x="3743347" y="2380593"/>
                </a:cubicBezTo>
                <a:cubicBezTo>
                  <a:pt x="3379070" y="1988561"/>
                  <a:pt x="2996621" y="1612018"/>
                  <a:pt x="2592465" y="1261241"/>
                </a:cubicBezTo>
                <a:cubicBezTo>
                  <a:pt x="2359223" y="1058804"/>
                  <a:pt x="2006998" y="897563"/>
                  <a:pt x="1725361" y="756745"/>
                </a:cubicBezTo>
                <a:cubicBezTo>
                  <a:pt x="1340638" y="901014"/>
                  <a:pt x="1595601" y="761482"/>
                  <a:pt x="2166796" y="1387365"/>
                </a:cubicBezTo>
                <a:cubicBezTo>
                  <a:pt x="2531620" y="1787119"/>
                  <a:pt x="3191018" y="2535800"/>
                  <a:pt x="3569927" y="3026979"/>
                </a:cubicBezTo>
                <a:cubicBezTo>
                  <a:pt x="3838273" y="3374836"/>
                  <a:pt x="4095857" y="3730864"/>
                  <a:pt x="4358202" y="4083269"/>
                </a:cubicBezTo>
                <a:cubicBezTo>
                  <a:pt x="4447954" y="4203831"/>
                  <a:pt x="4542844" y="4320818"/>
                  <a:pt x="4626216" y="4445876"/>
                </a:cubicBezTo>
                <a:cubicBezTo>
                  <a:pt x="4678768" y="4524703"/>
                  <a:pt x="4831338" y="4764347"/>
                  <a:pt x="4783871" y="4682358"/>
                </a:cubicBezTo>
                <a:cubicBezTo>
                  <a:pt x="4620857" y="4400788"/>
                  <a:pt x="4448145" y="4124944"/>
                  <a:pt x="4279375" y="3846786"/>
                </a:cubicBezTo>
                <a:cubicBezTo>
                  <a:pt x="4027091" y="3430983"/>
                  <a:pt x="3813556" y="3051136"/>
                  <a:pt x="3491099" y="2680138"/>
                </a:cubicBezTo>
                <a:cubicBezTo>
                  <a:pt x="3164303" y="2304147"/>
                  <a:pt x="2824199" y="1938875"/>
                  <a:pt x="2466340" y="1592317"/>
                </a:cubicBezTo>
                <a:cubicBezTo>
                  <a:pt x="2323633" y="1454117"/>
                  <a:pt x="2156007" y="1343795"/>
                  <a:pt x="1993375" y="1229710"/>
                </a:cubicBezTo>
                <a:cubicBezTo>
                  <a:pt x="1803639" y="1096612"/>
                  <a:pt x="1292843" y="651395"/>
                  <a:pt x="1410051" y="851338"/>
                </a:cubicBezTo>
                <a:cubicBezTo>
                  <a:pt x="1611138" y="1194369"/>
                  <a:pt x="1980225" y="1405746"/>
                  <a:pt x="2261389" y="1686910"/>
                </a:cubicBezTo>
                <a:cubicBezTo>
                  <a:pt x="2801235" y="2226756"/>
                  <a:pt x="3282831" y="2758622"/>
                  <a:pt x="3759113" y="3373820"/>
                </a:cubicBezTo>
                <a:cubicBezTo>
                  <a:pt x="4073268" y="3779604"/>
                  <a:pt x="4412481" y="4176059"/>
                  <a:pt x="4641982" y="4635062"/>
                </a:cubicBezTo>
                <a:cubicBezTo>
                  <a:pt x="4663003" y="4677103"/>
                  <a:pt x="4729227" y="4801491"/>
                  <a:pt x="4705044" y="4761186"/>
                </a:cubicBezTo>
                <a:cubicBezTo>
                  <a:pt x="4586324" y="4563320"/>
                  <a:pt x="4485515" y="4354546"/>
                  <a:pt x="4358202" y="4162096"/>
                </a:cubicBezTo>
                <a:cubicBezTo>
                  <a:pt x="3841006" y="3380288"/>
                  <a:pt x="3755585" y="3179379"/>
                  <a:pt x="3207320" y="2554014"/>
                </a:cubicBezTo>
                <a:cubicBezTo>
                  <a:pt x="3035772" y="2358342"/>
                  <a:pt x="2865574" y="2159577"/>
                  <a:pt x="2671292" y="1986455"/>
                </a:cubicBezTo>
                <a:cubicBezTo>
                  <a:pt x="2333668" y="1685602"/>
                  <a:pt x="1971540" y="1413295"/>
                  <a:pt x="1615002" y="1135117"/>
                </a:cubicBezTo>
                <a:cubicBezTo>
                  <a:pt x="1493145" y="1040042"/>
                  <a:pt x="1367696" y="949019"/>
                  <a:pt x="1236630" y="867103"/>
                </a:cubicBezTo>
                <a:cubicBezTo>
                  <a:pt x="1156912" y="817279"/>
                  <a:pt x="921573" y="671033"/>
                  <a:pt x="984382" y="740979"/>
                </a:cubicBezTo>
                <a:cubicBezTo>
                  <a:pt x="1274957" y="1064574"/>
                  <a:pt x="1631442" y="1323665"/>
                  <a:pt x="1930313" y="1639614"/>
                </a:cubicBezTo>
                <a:cubicBezTo>
                  <a:pt x="2727220" y="2482058"/>
                  <a:pt x="2662504" y="2390054"/>
                  <a:pt x="3617223" y="3578772"/>
                </a:cubicBezTo>
                <a:cubicBezTo>
                  <a:pt x="3784404" y="3786929"/>
                  <a:pt x="3943489" y="4002093"/>
                  <a:pt x="4090189" y="4225158"/>
                </a:cubicBezTo>
                <a:cubicBezTo>
                  <a:pt x="4327412" y="4585867"/>
                  <a:pt x="4943445" y="5723260"/>
                  <a:pt x="4768106" y="5328745"/>
                </a:cubicBezTo>
                <a:cubicBezTo>
                  <a:pt x="4525779" y="4783507"/>
                  <a:pt x="4365921" y="4415211"/>
                  <a:pt x="3964065" y="3783724"/>
                </a:cubicBezTo>
                <a:cubicBezTo>
                  <a:pt x="3816920" y="3552496"/>
                  <a:pt x="3692346" y="3305248"/>
                  <a:pt x="3522630" y="3090041"/>
                </a:cubicBezTo>
                <a:cubicBezTo>
                  <a:pt x="3181299" y="2657220"/>
                  <a:pt x="2817085" y="2241687"/>
                  <a:pt x="2434809" y="1844565"/>
                </a:cubicBezTo>
                <a:cubicBezTo>
                  <a:pt x="2274284" y="1677806"/>
                  <a:pt x="2093400" y="1528433"/>
                  <a:pt x="1898782" y="1403131"/>
                </a:cubicBezTo>
                <a:cubicBezTo>
                  <a:pt x="1707096" y="1279716"/>
                  <a:pt x="1488879" y="1203434"/>
                  <a:pt x="1283927" y="1103586"/>
                </a:cubicBezTo>
                <a:cubicBezTo>
                  <a:pt x="2531234" y="2843252"/>
                  <a:pt x="1256448" y="1096839"/>
                  <a:pt x="3412271" y="3846786"/>
                </a:cubicBezTo>
                <a:cubicBezTo>
                  <a:pt x="3576989" y="4056898"/>
                  <a:pt x="3728844" y="4276792"/>
                  <a:pt x="3885237" y="4493172"/>
                </a:cubicBezTo>
                <a:cubicBezTo>
                  <a:pt x="4636982" y="5533257"/>
                  <a:pt x="4234217" y="5226261"/>
                  <a:pt x="4831168" y="5612524"/>
                </a:cubicBezTo>
                <a:cubicBezTo>
                  <a:pt x="4720655" y="5059965"/>
                  <a:pt x="4762618" y="5176636"/>
                  <a:pt x="4310906" y="4335517"/>
                </a:cubicBezTo>
                <a:cubicBezTo>
                  <a:pt x="3945007" y="3654188"/>
                  <a:pt x="3284350" y="2979306"/>
                  <a:pt x="2734354" y="2506717"/>
                </a:cubicBezTo>
                <a:cubicBezTo>
                  <a:pt x="2432559" y="2247397"/>
                  <a:pt x="2078548" y="2055454"/>
                  <a:pt x="1741127" y="1844565"/>
                </a:cubicBezTo>
                <a:cubicBezTo>
                  <a:pt x="1657399" y="1792235"/>
                  <a:pt x="1567112" y="1748655"/>
                  <a:pt x="1473113" y="1718441"/>
                </a:cubicBezTo>
                <a:cubicBezTo>
                  <a:pt x="1417852" y="1700679"/>
                  <a:pt x="1357499" y="1707931"/>
                  <a:pt x="1299692" y="1702676"/>
                </a:cubicBezTo>
                <a:cubicBezTo>
                  <a:pt x="1544241" y="2314047"/>
                  <a:pt x="1311923" y="1774472"/>
                  <a:pt x="2245623" y="3011214"/>
                </a:cubicBezTo>
                <a:cubicBezTo>
                  <a:pt x="2553402" y="3418886"/>
                  <a:pt x="2855839" y="3830563"/>
                  <a:pt x="3160023" y="4240924"/>
                </a:cubicBezTo>
                <a:cubicBezTo>
                  <a:pt x="3412888" y="4582054"/>
                  <a:pt x="3661990" y="4925979"/>
                  <a:pt x="3916768" y="5265683"/>
                </a:cubicBezTo>
                <a:cubicBezTo>
                  <a:pt x="4169025" y="5602026"/>
                  <a:pt x="4060297" y="5506074"/>
                  <a:pt x="4326671" y="5675586"/>
                </a:cubicBezTo>
                <a:cubicBezTo>
                  <a:pt x="4290156" y="5273909"/>
                  <a:pt x="4305835" y="5288607"/>
                  <a:pt x="4027127" y="4698124"/>
                </a:cubicBezTo>
                <a:cubicBezTo>
                  <a:pt x="3837360" y="4296076"/>
                  <a:pt x="3624220" y="3903459"/>
                  <a:pt x="3380740" y="3531476"/>
                </a:cubicBezTo>
                <a:cubicBezTo>
                  <a:pt x="3032196" y="2998979"/>
                  <a:pt x="2275946" y="2415222"/>
                  <a:pt x="1819954" y="2096814"/>
                </a:cubicBezTo>
                <a:cubicBezTo>
                  <a:pt x="1584745" y="1932573"/>
                  <a:pt x="1315457" y="1823545"/>
                  <a:pt x="1063209" y="1686910"/>
                </a:cubicBezTo>
                <a:cubicBezTo>
                  <a:pt x="1619035" y="2679454"/>
                  <a:pt x="1116198" y="1851636"/>
                  <a:pt x="2608230" y="3531476"/>
                </a:cubicBezTo>
                <a:cubicBezTo>
                  <a:pt x="2925056" y="3888182"/>
                  <a:pt x="3254816" y="4235629"/>
                  <a:pt x="3538396" y="4619296"/>
                </a:cubicBezTo>
                <a:cubicBezTo>
                  <a:pt x="3717072" y="4861034"/>
                  <a:pt x="3893338" y="5104572"/>
                  <a:pt x="4074423" y="5344510"/>
                </a:cubicBezTo>
                <a:cubicBezTo>
                  <a:pt x="4103610" y="5383183"/>
                  <a:pt x="4183265" y="5501177"/>
                  <a:pt x="4169016" y="5454869"/>
                </a:cubicBezTo>
                <a:cubicBezTo>
                  <a:pt x="4134458" y="5342556"/>
                  <a:pt x="4070491" y="5241107"/>
                  <a:pt x="4011361" y="5139558"/>
                </a:cubicBezTo>
                <a:cubicBezTo>
                  <a:pt x="3828594" y="4825676"/>
                  <a:pt x="3647442" y="4510153"/>
                  <a:pt x="3443802" y="4209393"/>
                </a:cubicBezTo>
                <a:cubicBezTo>
                  <a:pt x="3035993" y="3607091"/>
                  <a:pt x="2341604" y="2927047"/>
                  <a:pt x="1835720" y="2506717"/>
                </a:cubicBezTo>
                <a:cubicBezTo>
                  <a:pt x="1182758" y="1964182"/>
                  <a:pt x="1108286" y="1954009"/>
                  <a:pt x="574478" y="1734207"/>
                </a:cubicBezTo>
                <a:cubicBezTo>
                  <a:pt x="903984" y="2612881"/>
                  <a:pt x="405284" y="1333694"/>
                  <a:pt x="2229858" y="3531476"/>
                </a:cubicBezTo>
                <a:lnTo>
                  <a:pt x="3617223" y="5202620"/>
                </a:lnTo>
                <a:cubicBezTo>
                  <a:pt x="3771705" y="5390110"/>
                  <a:pt x="4074423" y="5770179"/>
                  <a:pt x="4074423" y="5770179"/>
                </a:cubicBezTo>
                <a:cubicBezTo>
                  <a:pt x="4114090" y="5611515"/>
                  <a:pt x="4108419" y="5692339"/>
                  <a:pt x="3948299" y="5423338"/>
                </a:cubicBezTo>
                <a:cubicBezTo>
                  <a:pt x="3384995" y="4476988"/>
                  <a:pt x="3072296" y="3952201"/>
                  <a:pt x="2245623" y="3137338"/>
                </a:cubicBezTo>
                <a:cubicBezTo>
                  <a:pt x="1894336" y="2791069"/>
                  <a:pt x="1486003" y="2507535"/>
                  <a:pt x="1094740" y="2207172"/>
                </a:cubicBezTo>
                <a:cubicBezTo>
                  <a:pt x="965248" y="2107764"/>
                  <a:pt x="824822" y="2023149"/>
                  <a:pt x="684837" y="1939158"/>
                </a:cubicBezTo>
                <a:cubicBezTo>
                  <a:pt x="588083" y="1881106"/>
                  <a:pt x="349611" y="1674460"/>
                  <a:pt x="385292" y="1781503"/>
                </a:cubicBezTo>
                <a:cubicBezTo>
                  <a:pt x="433600" y="1926426"/>
                  <a:pt x="620505" y="1976763"/>
                  <a:pt x="732134" y="2081048"/>
                </a:cubicBezTo>
                <a:cubicBezTo>
                  <a:pt x="1669871" y="2957092"/>
                  <a:pt x="2370872" y="3657457"/>
                  <a:pt x="3160023" y="4776951"/>
                </a:cubicBezTo>
                <a:cubicBezTo>
                  <a:pt x="3385995" y="5097517"/>
                  <a:pt x="3617512" y="5414245"/>
                  <a:pt x="3837940" y="5738648"/>
                </a:cubicBezTo>
                <a:cubicBezTo>
                  <a:pt x="3896192" y="5824378"/>
                  <a:pt x="4045228" y="6097655"/>
                  <a:pt x="3995596" y="6006662"/>
                </a:cubicBezTo>
                <a:cubicBezTo>
                  <a:pt x="3560137" y="5208319"/>
                  <a:pt x="3184593" y="4511039"/>
                  <a:pt x="2608230" y="3783724"/>
                </a:cubicBezTo>
                <a:cubicBezTo>
                  <a:pt x="2259360" y="3343483"/>
                  <a:pt x="1871871" y="2933867"/>
                  <a:pt x="1473113" y="2538248"/>
                </a:cubicBezTo>
                <a:cubicBezTo>
                  <a:pt x="1203216" y="2270476"/>
                  <a:pt x="902451" y="2035321"/>
                  <a:pt x="606009" y="1797269"/>
                </a:cubicBezTo>
                <a:cubicBezTo>
                  <a:pt x="554667" y="1756040"/>
                  <a:pt x="388900" y="1653410"/>
                  <a:pt x="432589" y="1702676"/>
                </a:cubicBezTo>
                <a:cubicBezTo>
                  <a:pt x="721063" y="2027976"/>
                  <a:pt x="1066353" y="2300755"/>
                  <a:pt x="1346989" y="2632841"/>
                </a:cubicBezTo>
                <a:cubicBezTo>
                  <a:pt x="2196331" y="3637896"/>
                  <a:pt x="2442966" y="3863635"/>
                  <a:pt x="3160023" y="4981903"/>
                </a:cubicBezTo>
                <a:cubicBezTo>
                  <a:pt x="3331400" y="5249170"/>
                  <a:pt x="3471720" y="5535288"/>
                  <a:pt x="3617223" y="5817476"/>
                </a:cubicBezTo>
                <a:cubicBezTo>
                  <a:pt x="3645412" y="5872146"/>
                  <a:pt x="3741795" y="5990896"/>
                  <a:pt x="3680285" y="5990896"/>
                </a:cubicBezTo>
                <a:cubicBezTo>
                  <a:pt x="3608807" y="5990896"/>
                  <a:pt x="3590236" y="5879183"/>
                  <a:pt x="3554161" y="5817476"/>
                </a:cubicBezTo>
                <a:cubicBezTo>
                  <a:pt x="3390320" y="5537222"/>
                  <a:pt x="3258406" y="5238135"/>
                  <a:pt x="3081196" y="4966138"/>
                </a:cubicBezTo>
                <a:cubicBezTo>
                  <a:pt x="2373236" y="3879501"/>
                  <a:pt x="2071724" y="3499290"/>
                  <a:pt x="1063209" y="2664372"/>
                </a:cubicBezTo>
                <a:cubicBezTo>
                  <a:pt x="478262" y="2180112"/>
                  <a:pt x="547396" y="2212225"/>
                  <a:pt x="148809" y="2112579"/>
                </a:cubicBezTo>
                <a:cubicBezTo>
                  <a:pt x="993184" y="2943963"/>
                  <a:pt x="1373338" y="3271100"/>
                  <a:pt x="2119499" y="4193627"/>
                </a:cubicBezTo>
                <a:cubicBezTo>
                  <a:pt x="2398438" y="4538497"/>
                  <a:pt x="2661734" y="4896621"/>
                  <a:pt x="2907775" y="5265683"/>
                </a:cubicBezTo>
                <a:cubicBezTo>
                  <a:pt x="3051324" y="5481007"/>
                  <a:pt x="3447810" y="6145679"/>
                  <a:pt x="3286147" y="5943600"/>
                </a:cubicBezTo>
                <a:cubicBezTo>
                  <a:pt x="2810639" y="5349215"/>
                  <a:pt x="2479482" y="4641348"/>
                  <a:pt x="1961844" y="4083269"/>
                </a:cubicBezTo>
                <a:cubicBezTo>
                  <a:pt x="774808" y="2803496"/>
                  <a:pt x="1340014" y="3303193"/>
                  <a:pt x="337996" y="2506717"/>
                </a:cubicBezTo>
                <a:cubicBezTo>
                  <a:pt x="464814" y="3267646"/>
                  <a:pt x="325016" y="2533857"/>
                  <a:pt x="1709596" y="4099034"/>
                </a:cubicBezTo>
                <a:cubicBezTo>
                  <a:pt x="2147903" y="4594511"/>
                  <a:pt x="2546189" y="5141110"/>
                  <a:pt x="2907775" y="5691351"/>
                </a:cubicBezTo>
                <a:cubicBezTo>
                  <a:pt x="3037003" y="5888003"/>
                  <a:pt x="3140338" y="6100507"/>
                  <a:pt x="3254616" y="6306207"/>
                </a:cubicBezTo>
                <a:cubicBezTo>
                  <a:pt x="3263818" y="6322770"/>
                  <a:pt x="3232314" y="6275458"/>
                  <a:pt x="3223085" y="6258910"/>
                </a:cubicBezTo>
                <a:cubicBezTo>
                  <a:pt x="3079883" y="6002134"/>
                  <a:pt x="2958637" y="5732262"/>
                  <a:pt x="2797416" y="5486400"/>
                </a:cubicBezTo>
                <a:cubicBezTo>
                  <a:pt x="2537454" y="5089959"/>
                  <a:pt x="2274787" y="4691625"/>
                  <a:pt x="1961844" y="4335517"/>
                </a:cubicBezTo>
                <a:cubicBezTo>
                  <a:pt x="1242581" y="3517045"/>
                  <a:pt x="1153977" y="3516567"/>
                  <a:pt x="416823" y="3074276"/>
                </a:cubicBezTo>
                <a:cubicBezTo>
                  <a:pt x="1284106" y="4356345"/>
                  <a:pt x="135451" y="2699642"/>
                  <a:pt x="1473113" y="4430110"/>
                </a:cubicBezTo>
                <a:cubicBezTo>
                  <a:pt x="1916655" y="5003899"/>
                  <a:pt x="2336613" y="5595542"/>
                  <a:pt x="2765885" y="6180083"/>
                </a:cubicBezTo>
                <a:cubicBezTo>
                  <a:pt x="2830612" y="6268222"/>
                  <a:pt x="3000322" y="6547647"/>
                  <a:pt x="2955071" y="6448096"/>
                </a:cubicBezTo>
                <a:cubicBezTo>
                  <a:pt x="2902519" y="6332482"/>
                  <a:pt x="2859091" y="6212270"/>
                  <a:pt x="2797416" y="6101255"/>
                </a:cubicBezTo>
                <a:cubicBezTo>
                  <a:pt x="2330013" y="5259929"/>
                  <a:pt x="2049146" y="4795003"/>
                  <a:pt x="1331223" y="4083269"/>
                </a:cubicBezTo>
                <a:cubicBezTo>
                  <a:pt x="678033" y="3435710"/>
                  <a:pt x="664741" y="3464306"/>
                  <a:pt x="85747" y="3216165"/>
                </a:cubicBezTo>
                <a:cubicBezTo>
                  <a:pt x="1051624" y="4259936"/>
                  <a:pt x="990119" y="4182346"/>
                  <a:pt x="1883016" y="5186855"/>
                </a:cubicBezTo>
                <a:cubicBezTo>
                  <a:pt x="2115551" y="5448457"/>
                  <a:pt x="2368362" y="5693876"/>
                  <a:pt x="2576699" y="5975131"/>
                </a:cubicBezTo>
                <a:cubicBezTo>
                  <a:pt x="2681802" y="6117021"/>
                  <a:pt x="2778967" y="6265150"/>
                  <a:pt x="2892009" y="6400800"/>
                </a:cubicBezTo>
                <a:cubicBezTo>
                  <a:pt x="2926646" y="6442365"/>
                  <a:pt x="2842010" y="6304696"/>
                  <a:pt x="2813182" y="6258910"/>
                </a:cubicBezTo>
                <a:cubicBezTo>
                  <a:pt x="2663283" y="6020834"/>
                  <a:pt x="2527823" y="5772219"/>
                  <a:pt x="2355982" y="5549462"/>
                </a:cubicBezTo>
                <a:cubicBezTo>
                  <a:pt x="1748702" y="4762247"/>
                  <a:pt x="1413965" y="4428120"/>
                  <a:pt x="606009" y="3862551"/>
                </a:cubicBezTo>
                <a:cubicBezTo>
                  <a:pt x="455820" y="3757418"/>
                  <a:pt x="280188" y="3694386"/>
                  <a:pt x="117278" y="3610303"/>
                </a:cubicBezTo>
                <a:cubicBezTo>
                  <a:pt x="450343" y="4026635"/>
                  <a:pt x="0" y="3475603"/>
                  <a:pt x="763665" y="4288220"/>
                </a:cubicBezTo>
                <a:cubicBezTo>
                  <a:pt x="1005752" y="4545825"/>
                  <a:pt x="1243267" y="4807912"/>
                  <a:pt x="1473113" y="5076496"/>
                </a:cubicBezTo>
                <a:cubicBezTo>
                  <a:pt x="1711119" y="5354615"/>
                  <a:pt x="1946637" y="5635384"/>
                  <a:pt x="2166796" y="5927834"/>
                </a:cubicBezTo>
                <a:cubicBezTo>
                  <a:pt x="2629974" y="6543100"/>
                  <a:pt x="2716896" y="6573374"/>
                  <a:pt x="2466340" y="6448096"/>
                </a:cubicBezTo>
                <a:cubicBezTo>
                  <a:pt x="2056437" y="5917324"/>
                  <a:pt x="1721029" y="5319565"/>
                  <a:pt x="1236630" y="4855779"/>
                </a:cubicBezTo>
                <a:cubicBezTo>
                  <a:pt x="989637" y="4619296"/>
                  <a:pt x="749820" y="4375083"/>
                  <a:pt x="495651" y="4146331"/>
                </a:cubicBezTo>
                <a:cubicBezTo>
                  <a:pt x="433889" y="4090746"/>
                  <a:pt x="239363" y="3939104"/>
                  <a:pt x="290699" y="4004441"/>
                </a:cubicBezTo>
                <a:cubicBezTo>
                  <a:pt x="874923" y="4747999"/>
                  <a:pt x="1314272" y="5083659"/>
                  <a:pt x="1835720" y="5833241"/>
                </a:cubicBezTo>
                <a:cubicBezTo>
                  <a:pt x="2003885" y="6074979"/>
                  <a:pt x="2183809" y="6308948"/>
                  <a:pt x="2340216" y="6558455"/>
                </a:cubicBezTo>
                <a:cubicBezTo>
                  <a:pt x="2405138" y="6662021"/>
                  <a:pt x="2570154" y="6988100"/>
                  <a:pt x="2497871" y="6889531"/>
                </a:cubicBezTo>
                <a:cubicBezTo>
                  <a:pt x="2368350" y="6712911"/>
                  <a:pt x="2288287" y="6504209"/>
                  <a:pt x="2166796" y="6321972"/>
                </a:cubicBezTo>
                <a:cubicBezTo>
                  <a:pt x="1624644" y="5508743"/>
                  <a:pt x="1452779" y="5255751"/>
                  <a:pt x="716368" y="4635062"/>
                </a:cubicBezTo>
                <a:cubicBezTo>
                  <a:pt x="619179" y="4553146"/>
                  <a:pt x="495651" y="4508938"/>
                  <a:pt x="385292" y="4445876"/>
                </a:cubicBezTo>
                <a:cubicBezTo>
                  <a:pt x="825199" y="5237709"/>
                  <a:pt x="391596" y="4491761"/>
                  <a:pt x="1551940" y="6022427"/>
                </a:cubicBezTo>
                <a:cubicBezTo>
                  <a:pt x="1715798" y="6238580"/>
                  <a:pt x="1899768" y="6443930"/>
                  <a:pt x="2024906" y="6684579"/>
                </a:cubicBezTo>
                <a:cubicBezTo>
                  <a:pt x="2093223" y="6815958"/>
                  <a:pt x="2316955" y="7198475"/>
                  <a:pt x="2229858" y="7078717"/>
                </a:cubicBezTo>
                <a:cubicBezTo>
                  <a:pt x="2017211" y="6786327"/>
                  <a:pt x="1883513" y="6437358"/>
                  <a:pt x="1646534" y="6164317"/>
                </a:cubicBezTo>
                <a:cubicBezTo>
                  <a:pt x="1091020" y="5524269"/>
                  <a:pt x="948422" y="5266896"/>
                  <a:pt x="290699" y="4808483"/>
                </a:cubicBezTo>
                <a:cubicBezTo>
                  <a:pt x="238072" y="4771804"/>
                  <a:pt x="359992" y="4916859"/>
                  <a:pt x="401058" y="4966138"/>
                </a:cubicBezTo>
                <a:cubicBezTo>
                  <a:pt x="517843" y="5106279"/>
                  <a:pt x="650001" y="5233357"/>
                  <a:pt x="763665" y="5376041"/>
                </a:cubicBezTo>
                <a:cubicBezTo>
                  <a:pt x="952484" y="5613069"/>
                  <a:pt x="1351693" y="6190495"/>
                  <a:pt x="1504644" y="6448096"/>
                </a:cubicBezTo>
                <a:cubicBezTo>
                  <a:pt x="1793780" y="6935062"/>
                  <a:pt x="1899542" y="6958099"/>
                  <a:pt x="1693830" y="6889531"/>
                </a:cubicBezTo>
                <a:cubicBezTo>
                  <a:pt x="1390836" y="6370112"/>
                  <a:pt x="1235909" y="6055934"/>
                  <a:pt x="810961" y="5580993"/>
                </a:cubicBezTo>
                <a:cubicBezTo>
                  <a:pt x="450209" y="5177799"/>
                  <a:pt x="457194" y="5197791"/>
                  <a:pt x="148809" y="5060731"/>
                </a:cubicBezTo>
                <a:cubicBezTo>
                  <a:pt x="559502" y="5732772"/>
                  <a:pt x="243970" y="5238582"/>
                  <a:pt x="1142037" y="6416565"/>
                </a:cubicBezTo>
                <a:lnTo>
                  <a:pt x="1536175" y="6936827"/>
                </a:lnTo>
                <a:cubicBezTo>
                  <a:pt x="1713161" y="7171074"/>
                  <a:pt x="1903889" y="7446654"/>
                  <a:pt x="1394285" y="6637283"/>
                </a:cubicBezTo>
                <a:cubicBezTo>
                  <a:pt x="1010285" y="6027402"/>
                  <a:pt x="839088" y="5721083"/>
                  <a:pt x="306465" y="5249917"/>
                </a:cubicBezTo>
                <a:cubicBezTo>
                  <a:pt x="236054" y="5187630"/>
                  <a:pt x="138299" y="5165834"/>
                  <a:pt x="54216" y="5123793"/>
                </a:cubicBezTo>
                <a:cubicBezTo>
                  <a:pt x="418556" y="5943558"/>
                  <a:pt x="104181" y="5281808"/>
                  <a:pt x="1157802" y="6842234"/>
                </a:cubicBezTo>
                <a:cubicBezTo>
                  <a:pt x="1249155" y="6977530"/>
                  <a:pt x="1336248" y="7115654"/>
                  <a:pt x="1425816" y="7252138"/>
                </a:cubicBezTo>
                <a:cubicBezTo>
                  <a:pt x="1446608" y="7283820"/>
                  <a:pt x="1505825" y="7380626"/>
                  <a:pt x="1488878" y="7346731"/>
                </a:cubicBezTo>
                <a:cubicBezTo>
                  <a:pt x="1431071" y="7231117"/>
                  <a:pt x="1385836" y="7108310"/>
                  <a:pt x="1315458" y="6999889"/>
                </a:cubicBezTo>
                <a:cubicBezTo>
                  <a:pt x="1050168" y="6591199"/>
                  <a:pt x="819888" y="6317713"/>
                  <a:pt x="448354" y="6006662"/>
                </a:cubicBezTo>
                <a:cubicBezTo>
                  <a:pt x="383381" y="5952266"/>
                  <a:pt x="301209" y="5922579"/>
                  <a:pt x="227637" y="5880538"/>
                </a:cubicBezTo>
                <a:cubicBezTo>
                  <a:pt x="269678" y="5954110"/>
                  <a:pt x="306282" y="6031069"/>
                  <a:pt x="353761" y="6101255"/>
                </a:cubicBezTo>
                <a:cubicBezTo>
                  <a:pt x="587501" y="6446783"/>
                  <a:pt x="594937" y="6400601"/>
                  <a:pt x="858258" y="6731876"/>
                </a:cubicBezTo>
                <a:cubicBezTo>
                  <a:pt x="935433" y="6828967"/>
                  <a:pt x="1011005" y="6927677"/>
                  <a:pt x="1078975" y="7031420"/>
                </a:cubicBezTo>
                <a:cubicBezTo>
                  <a:pt x="1111174" y="7080566"/>
                  <a:pt x="1157802" y="7130321"/>
                  <a:pt x="1157802" y="7189076"/>
                </a:cubicBezTo>
                <a:cubicBezTo>
                  <a:pt x="1157802" y="7234283"/>
                  <a:pt x="1102480" y="7117333"/>
                  <a:pt x="1078975" y="7078717"/>
                </a:cubicBezTo>
                <a:cubicBezTo>
                  <a:pt x="845977" y="6695934"/>
                  <a:pt x="766512" y="6482809"/>
                  <a:pt x="495651" y="6180083"/>
                </a:cubicBezTo>
                <a:cubicBezTo>
                  <a:pt x="484570" y="6167698"/>
                  <a:pt x="464120" y="6169572"/>
                  <a:pt x="448354" y="6164317"/>
                </a:cubicBezTo>
                <a:cubicBezTo>
                  <a:pt x="485140" y="6237889"/>
                  <a:pt x="519324" y="6312821"/>
                  <a:pt x="558713" y="6385034"/>
                </a:cubicBezTo>
                <a:cubicBezTo>
                  <a:pt x="613961" y="6486321"/>
                  <a:pt x="678766" y="6582289"/>
                  <a:pt x="732134" y="6684579"/>
                </a:cubicBezTo>
                <a:cubicBezTo>
                  <a:pt x="804979" y="6824198"/>
                  <a:pt x="874580" y="6965704"/>
                  <a:pt x="937085" y="7110248"/>
                </a:cubicBezTo>
                <a:cubicBezTo>
                  <a:pt x="958862" y="7160607"/>
                  <a:pt x="1017301" y="7311796"/>
                  <a:pt x="984382" y="7267903"/>
                </a:cubicBezTo>
                <a:cubicBezTo>
                  <a:pt x="905366" y="7162548"/>
                  <a:pt x="864994" y="7032738"/>
                  <a:pt x="795196" y="6921062"/>
                </a:cubicBezTo>
                <a:cubicBezTo>
                  <a:pt x="716368" y="6794938"/>
                  <a:pt x="648945" y="6660924"/>
                  <a:pt x="558713" y="6542689"/>
                </a:cubicBezTo>
                <a:cubicBezTo>
                  <a:pt x="495590" y="6459977"/>
                  <a:pt x="411568" y="6395544"/>
                  <a:pt x="337996" y="6321972"/>
                </a:cubicBezTo>
                <a:cubicBezTo>
                  <a:pt x="364310" y="6532487"/>
                  <a:pt x="348340" y="6476715"/>
                  <a:pt x="464120" y="6763407"/>
                </a:cubicBezTo>
                <a:cubicBezTo>
                  <a:pt x="532855" y="6933607"/>
                  <a:pt x="640320" y="7089828"/>
                  <a:pt x="684837" y="7267903"/>
                </a:cubicBezTo>
                <a:lnTo>
                  <a:pt x="700602" y="7330965"/>
                </a:lnTo>
              </a:path>
            </a:pathLst>
          </a:cu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341" name="Freeform 722"/>
          <p:cNvSpPr>
            <a:spLocks/>
          </p:cNvSpPr>
          <p:nvPr/>
        </p:nvSpPr>
        <p:spPr bwMode="auto">
          <a:xfrm>
            <a:off x="356428" y="5849457"/>
            <a:ext cx="575222" cy="451900"/>
          </a:xfrm>
          <a:custGeom>
            <a:avLst/>
            <a:gdLst>
              <a:gd name="T0" fmla="*/ 801409588 w 328"/>
              <a:gd name="T1" fmla="*/ 332660965 h 267"/>
              <a:gd name="T2" fmla="*/ 738406499 w 328"/>
              <a:gd name="T3" fmla="*/ 367943178 h 267"/>
              <a:gd name="T4" fmla="*/ 675401822 w 328"/>
              <a:gd name="T5" fmla="*/ 403225391 h 267"/>
              <a:gd name="T6" fmla="*/ 647680907 w 328"/>
              <a:gd name="T7" fmla="*/ 415825387 h 267"/>
              <a:gd name="T8" fmla="*/ 617437456 w 328"/>
              <a:gd name="T9" fmla="*/ 433467387 h 267"/>
              <a:gd name="T10" fmla="*/ 584676231 w 328"/>
              <a:gd name="T11" fmla="*/ 448588335 h 267"/>
              <a:gd name="T12" fmla="*/ 569555299 w 328"/>
              <a:gd name="T13" fmla="*/ 458668967 h 267"/>
              <a:gd name="T14" fmla="*/ 516631244 w 328"/>
              <a:gd name="T15" fmla="*/ 491430228 h 267"/>
              <a:gd name="T16" fmla="*/ 496470001 w 328"/>
              <a:gd name="T17" fmla="*/ 506551177 h 267"/>
              <a:gd name="T18" fmla="*/ 446066895 w 328"/>
              <a:gd name="T19" fmla="*/ 539314026 h 267"/>
              <a:gd name="T20" fmla="*/ 430945963 w 328"/>
              <a:gd name="T21" fmla="*/ 544354342 h 267"/>
              <a:gd name="T22" fmla="*/ 428426601 w 328"/>
              <a:gd name="T23" fmla="*/ 551914022 h 267"/>
              <a:gd name="T24" fmla="*/ 395665277 w 328"/>
              <a:gd name="T25" fmla="*/ 551914022 h 267"/>
              <a:gd name="T26" fmla="*/ 327620290 w 328"/>
              <a:gd name="T27" fmla="*/ 587196235 h 267"/>
              <a:gd name="T28" fmla="*/ 302418737 w 328"/>
              <a:gd name="T29" fmla="*/ 602317184 h 267"/>
              <a:gd name="T30" fmla="*/ 274696234 w 328"/>
              <a:gd name="T31" fmla="*/ 619957496 h 267"/>
              <a:gd name="T32" fmla="*/ 264615613 w 328"/>
              <a:gd name="T33" fmla="*/ 630038129 h 267"/>
              <a:gd name="T34" fmla="*/ 246975320 w 328"/>
              <a:gd name="T35" fmla="*/ 635078445 h 267"/>
              <a:gd name="T36" fmla="*/ 199093113 w 328"/>
              <a:gd name="T37" fmla="*/ 672881610 h 267"/>
              <a:gd name="T38" fmla="*/ 95765927 w 328"/>
              <a:gd name="T39" fmla="*/ 529233393 h 267"/>
              <a:gd name="T40" fmla="*/ 17640300 w 328"/>
              <a:gd name="T41" fmla="*/ 395664123 h 267"/>
              <a:gd name="T42" fmla="*/ 120967505 w 328"/>
              <a:gd name="T43" fmla="*/ 332660965 h 267"/>
              <a:gd name="T44" fmla="*/ 189012492 w 328"/>
              <a:gd name="T45" fmla="*/ 337701281 h 267"/>
              <a:gd name="T46" fmla="*/ 236894699 w 328"/>
              <a:gd name="T47" fmla="*/ 332660965 h 267"/>
              <a:gd name="T48" fmla="*/ 302418737 w 328"/>
              <a:gd name="T49" fmla="*/ 320059380 h 267"/>
              <a:gd name="T50" fmla="*/ 307459047 w 328"/>
              <a:gd name="T51" fmla="*/ 292338435 h 267"/>
              <a:gd name="T52" fmla="*/ 335181549 w 328"/>
              <a:gd name="T53" fmla="*/ 252015906 h 267"/>
              <a:gd name="T54" fmla="*/ 345262171 w 328"/>
              <a:gd name="T55" fmla="*/ 226814326 h 267"/>
              <a:gd name="T56" fmla="*/ 370463724 w 328"/>
              <a:gd name="T57" fmla="*/ 214212741 h 267"/>
              <a:gd name="T58" fmla="*/ 385584656 w 328"/>
              <a:gd name="T59" fmla="*/ 199091743 h 267"/>
              <a:gd name="T60" fmla="*/ 403224949 w 328"/>
              <a:gd name="T61" fmla="*/ 231854642 h 267"/>
              <a:gd name="T62" fmla="*/ 415824932 w 328"/>
              <a:gd name="T63" fmla="*/ 241935274 h 267"/>
              <a:gd name="T64" fmla="*/ 438507223 w 328"/>
              <a:gd name="T65" fmla="*/ 216733693 h 267"/>
              <a:gd name="T66" fmla="*/ 458668465 w 328"/>
              <a:gd name="T67" fmla="*/ 183970795 h 267"/>
              <a:gd name="T68" fmla="*/ 514111882 w 328"/>
              <a:gd name="T69" fmla="*/ 156249850 h 267"/>
              <a:gd name="T70" fmla="*/ 559474678 w 328"/>
              <a:gd name="T71" fmla="*/ 138607950 h 267"/>
              <a:gd name="T72" fmla="*/ 619958405 w 328"/>
              <a:gd name="T73" fmla="*/ 100806348 h 267"/>
              <a:gd name="T74" fmla="*/ 675401822 w 328"/>
              <a:gd name="T75" fmla="*/ 57962867 h 267"/>
              <a:gd name="T76" fmla="*/ 688003392 w 328"/>
              <a:gd name="T77" fmla="*/ 35282225 h 267"/>
              <a:gd name="T78" fmla="*/ 688003392 w 328"/>
              <a:gd name="T79" fmla="*/ 17640319 h 267"/>
              <a:gd name="T80" fmla="*/ 708164635 w 328"/>
              <a:gd name="T81" fmla="*/ 5040318 h 267"/>
              <a:gd name="T82" fmla="*/ 771167724 w 328"/>
              <a:gd name="T83" fmla="*/ 110887005 h 267"/>
              <a:gd name="T84" fmla="*/ 783769294 w 328"/>
              <a:gd name="T85" fmla="*/ 131048269 h 267"/>
              <a:gd name="T86" fmla="*/ 791328966 w 328"/>
              <a:gd name="T87" fmla="*/ 146169218 h 267"/>
              <a:gd name="T88" fmla="*/ 801409588 w 328"/>
              <a:gd name="T89" fmla="*/ 153728898 h 267"/>
              <a:gd name="T90" fmla="*/ 801409588 w 328"/>
              <a:gd name="T91" fmla="*/ 171370798 h 267"/>
              <a:gd name="T92" fmla="*/ 806449898 w 328"/>
              <a:gd name="T93" fmla="*/ 226814326 h 267"/>
              <a:gd name="T94" fmla="*/ 824091779 w 328"/>
              <a:gd name="T95" fmla="*/ 302419068 h 267"/>
              <a:gd name="T96" fmla="*/ 816530520 w 328"/>
              <a:gd name="T97" fmla="*/ 325099697 h 26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28"/>
              <a:gd name="T148" fmla="*/ 0 h 267"/>
              <a:gd name="T149" fmla="*/ 328 w 328"/>
              <a:gd name="T150" fmla="*/ 267 h 26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28" h="267">
                <a:moveTo>
                  <a:pt x="324" y="129"/>
                </a:moveTo>
                <a:lnTo>
                  <a:pt x="320" y="132"/>
                </a:lnTo>
                <a:lnTo>
                  <a:pt x="318" y="132"/>
                </a:lnTo>
                <a:lnTo>
                  <a:pt x="311" y="137"/>
                </a:lnTo>
                <a:lnTo>
                  <a:pt x="301" y="140"/>
                </a:lnTo>
                <a:lnTo>
                  <a:pt x="293" y="146"/>
                </a:lnTo>
                <a:lnTo>
                  <a:pt x="278" y="153"/>
                </a:lnTo>
                <a:lnTo>
                  <a:pt x="276" y="154"/>
                </a:lnTo>
                <a:lnTo>
                  <a:pt x="268" y="160"/>
                </a:lnTo>
                <a:lnTo>
                  <a:pt x="262" y="161"/>
                </a:lnTo>
                <a:lnTo>
                  <a:pt x="259" y="163"/>
                </a:lnTo>
                <a:lnTo>
                  <a:pt x="257" y="165"/>
                </a:lnTo>
                <a:lnTo>
                  <a:pt x="255" y="167"/>
                </a:lnTo>
                <a:lnTo>
                  <a:pt x="253" y="168"/>
                </a:lnTo>
                <a:lnTo>
                  <a:pt x="245" y="172"/>
                </a:lnTo>
                <a:lnTo>
                  <a:pt x="242" y="175"/>
                </a:lnTo>
                <a:lnTo>
                  <a:pt x="239" y="175"/>
                </a:lnTo>
                <a:lnTo>
                  <a:pt x="232" y="178"/>
                </a:lnTo>
                <a:lnTo>
                  <a:pt x="228" y="182"/>
                </a:lnTo>
                <a:lnTo>
                  <a:pt x="226" y="182"/>
                </a:lnTo>
                <a:lnTo>
                  <a:pt x="217" y="188"/>
                </a:lnTo>
                <a:lnTo>
                  <a:pt x="214" y="189"/>
                </a:lnTo>
                <a:lnTo>
                  <a:pt x="205" y="195"/>
                </a:lnTo>
                <a:lnTo>
                  <a:pt x="199" y="199"/>
                </a:lnTo>
                <a:lnTo>
                  <a:pt x="198" y="199"/>
                </a:lnTo>
                <a:lnTo>
                  <a:pt x="197" y="201"/>
                </a:lnTo>
                <a:lnTo>
                  <a:pt x="191" y="205"/>
                </a:lnTo>
                <a:lnTo>
                  <a:pt x="182" y="210"/>
                </a:lnTo>
                <a:lnTo>
                  <a:pt x="177" y="214"/>
                </a:lnTo>
                <a:lnTo>
                  <a:pt x="176" y="215"/>
                </a:lnTo>
                <a:lnTo>
                  <a:pt x="171" y="216"/>
                </a:lnTo>
                <a:lnTo>
                  <a:pt x="171" y="219"/>
                </a:lnTo>
                <a:lnTo>
                  <a:pt x="170" y="219"/>
                </a:lnTo>
                <a:lnTo>
                  <a:pt x="169" y="216"/>
                </a:lnTo>
                <a:lnTo>
                  <a:pt x="160" y="216"/>
                </a:lnTo>
                <a:lnTo>
                  <a:pt x="157" y="219"/>
                </a:lnTo>
                <a:lnTo>
                  <a:pt x="151" y="220"/>
                </a:lnTo>
                <a:lnTo>
                  <a:pt x="143" y="226"/>
                </a:lnTo>
                <a:lnTo>
                  <a:pt x="130" y="233"/>
                </a:lnTo>
                <a:lnTo>
                  <a:pt x="129" y="235"/>
                </a:lnTo>
                <a:lnTo>
                  <a:pt x="123" y="237"/>
                </a:lnTo>
                <a:lnTo>
                  <a:pt x="120" y="239"/>
                </a:lnTo>
                <a:lnTo>
                  <a:pt x="116" y="242"/>
                </a:lnTo>
                <a:lnTo>
                  <a:pt x="112" y="246"/>
                </a:lnTo>
                <a:lnTo>
                  <a:pt x="109" y="246"/>
                </a:lnTo>
                <a:lnTo>
                  <a:pt x="108" y="250"/>
                </a:lnTo>
                <a:lnTo>
                  <a:pt x="106" y="250"/>
                </a:lnTo>
                <a:lnTo>
                  <a:pt x="105" y="250"/>
                </a:lnTo>
                <a:lnTo>
                  <a:pt x="101" y="250"/>
                </a:lnTo>
                <a:lnTo>
                  <a:pt x="99" y="252"/>
                </a:lnTo>
                <a:lnTo>
                  <a:pt x="98" y="252"/>
                </a:lnTo>
                <a:lnTo>
                  <a:pt x="96" y="253"/>
                </a:lnTo>
                <a:lnTo>
                  <a:pt x="94" y="256"/>
                </a:lnTo>
                <a:lnTo>
                  <a:pt x="79" y="267"/>
                </a:lnTo>
                <a:lnTo>
                  <a:pt x="64" y="243"/>
                </a:lnTo>
                <a:lnTo>
                  <a:pt x="52" y="226"/>
                </a:lnTo>
                <a:lnTo>
                  <a:pt x="38" y="210"/>
                </a:lnTo>
                <a:lnTo>
                  <a:pt x="30" y="199"/>
                </a:lnTo>
                <a:lnTo>
                  <a:pt x="16" y="172"/>
                </a:lnTo>
                <a:lnTo>
                  <a:pt x="7" y="157"/>
                </a:lnTo>
                <a:lnTo>
                  <a:pt x="0" y="146"/>
                </a:lnTo>
                <a:lnTo>
                  <a:pt x="0" y="140"/>
                </a:lnTo>
                <a:lnTo>
                  <a:pt x="48" y="132"/>
                </a:lnTo>
                <a:lnTo>
                  <a:pt x="52" y="132"/>
                </a:lnTo>
                <a:lnTo>
                  <a:pt x="61" y="139"/>
                </a:lnTo>
                <a:lnTo>
                  <a:pt x="75" y="134"/>
                </a:lnTo>
                <a:lnTo>
                  <a:pt x="75" y="129"/>
                </a:lnTo>
                <a:lnTo>
                  <a:pt x="84" y="126"/>
                </a:lnTo>
                <a:lnTo>
                  <a:pt x="94" y="132"/>
                </a:lnTo>
                <a:lnTo>
                  <a:pt x="102" y="139"/>
                </a:lnTo>
                <a:lnTo>
                  <a:pt x="106" y="137"/>
                </a:lnTo>
                <a:lnTo>
                  <a:pt x="120" y="127"/>
                </a:lnTo>
                <a:lnTo>
                  <a:pt x="122" y="123"/>
                </a:lnTo>
                <a:lnTo>
                  <a:pt x="119" y="117"/>
                </a:lnTo>
                <a:lnTo>
                  <a:pt x="122" y="116"/>
                </a:lnTo>
                <a:lnTo>
                  <a:pt x="127" y="116"/>
                </a:lnTo>
                <a:lnTo>
                  <a:pt x="130" y="116"/>
                </a:lnTo>
                <a:lnTo>
                  <a:pt x="133" y="100"/>
                </a:lnTo>
                <a:lnTo>
                  <a:pt x="133" y="97"/>
                </a:lnTo>
                <a:lnTo>
                  <a:pt x="132" y="90"/>
                </a:lnTo>
                <a:lnTo>
                  <a:pt x="137" y="90"/>
                </a:lnTo>
                <a:lnTo>
                  <a:pt x="140" y="89"/>
                </a:lnTo>
                <a:lnTo>
                  <a:pt x="146" y="86"/>
                </a:lnTo>
                <a:lnTo>
                  <a:pt x="147" y="85"/>
                </a:lnTo>
                <a:lnTo>
                  <a:pt x="151" y="78"/>
                </a:lnTo>
                <a:lnTo>
                  <a:pt x="153" y="78"/>
                </a:lnTo>
                <a:lnTo>
                  <a:pt x="153" y="79"/>
                </a:lnTo>
                <a:lnTo>
                  <a:pt x="154" y="83"/>
                </a:lnTo>
                <a:lnTo>
                  <a:pt x="159" y="89"/>
                </a:lnTo>
                <a:lnTo>
                  <a:pt x="160" y="92"/>
                </a:lnTo>
                <a:lnTo>
                  <a:pt x="160" y="94"/>
                </a:lnTo>
                <a:lnTo>
                  <a:pt x="163" y="96"/>
                </a:lnTo>
                <a:lnTo>
                  <a:pt x="165" y="96"/>
                </a:lnTo>
                <a:lnTo>
                  <a:pt x="169" y="96"/>
                </a:lnTo>
                <a:lnTo>
                  <a:pt x="169" y="94"/>
                </a:lnTo>
                <a:lnTo>
                  <a:pt x="174" y="86"/>
                </a:lnTo>
                <a:lnTo>
                  <a:pt x="180" y="78"/>
                </a:lnTo>
                <a:lnTo>
                  <a:pt x="181" y="73"/>
                </a:lnTo>
                <a:lnTo>
                  <a:pt x="182" y="73"/>
                </a:lnTo>
                <a:lnTo>
                  <a:pt x="190" y="71"/>
                </a:lnTo>
                <a:lnTo>
                  <a:pt x="201" y="65"/>
                </a:lnTo>
                <a:lnTo>
                  <a:pt x="204" y="62"/>
                </a:lnTo>
                <a:lnTo>
                  <a:pt x="211" y="65"/>
                </a:lnTo>
                <a:lnTo>
                  <a:pt x="212" y="61"/>
                </a:lnTo>
                <a:lnTo>
                  <a:pt x="222" y="55"/>
                </a:lnTo>
                <a:lnTo>
                  <a:pt x="232" y="48"/>
                </a:lnTo>
                <a:lnTo>
                  <a:pt x="243" y="44"/>
                </a:lnTo>
                <a:lnTo>
                  <a:pt x="246" y="40"/>
                </a:lnTo>
                <a:lnTo>
                  <a:pt x="250" y="37"/>
                </a:lnTo>
                <a:lnTo>
                  <a:pt x="264" y="27"/>
                </a:lnTo>
                <a:lnTo>
                  <a:pt x="268" y="23"/>
                </a:lnTo>
                <a:lnTo>
                  <a:pt x="270" y="20"/>
                </a:lnTo>
                <a:lnTo>
                  <a:pt x="273" y="16"/>
                </a:lnTo>
                <a:lnTo>
                  <a:pt x="273" y="14"/>
                </a:lnTo>
                <a:lnTo>
                  <a:pt x="273" y="8"/>
                </a:lnTo>
                <a:lnTo>
                  <a:pt x="273" y="7"/>
                </a:lnTo>
                <a:lnTo>
                  <a:pt x="274" y="6"/>
                </a:lnTo>
                <a:lnTo>
                  <a:pt x="278" y="7"/>
                </a:lnTo>
                <a:lnTo>
                  <a:pt x="281" y="2"/>
                </a:lnTo>
                <a:lnTo>
                  <a:pt x="283" y="0"/>
                </a:lnTo>
                <a:lnTo>
                  <a:pt x="306" y="40"/>
                </a:lnTo>
                <a:lnTo>
                  <a:pt x="306" y="44"/>
                </a:lnTo>
                <a:lnTo>
                  <a:pt x="306" y="45"/>
                </a:lnTo>
                <a:lnTo>
                  <a:pt x="310" y="51"/>
                </a:lnTo>
                <a:lnTo>
                  <a:pt x="311" y="52"/>
                </a:lnTo>
                <a:lnTo>
                  <a:pt x="311" y="54"/>
                </a:lnTo>
                <a:lnTo>
                  <a:pt x="313" y="55"/>
                </a:lnTo>
                <a:lnTo>
                  <a:pt x="314" y="58"/>
                </a:lnTo>
                <a:lnTo>
                  <a:pt x="316" y="58"/>
                </a:lnTo>
                <a:lnTo>
                  <a:pt x="316" y="59"/>
                </a:lnTo>
                <a:lnTo>
                  <a:pt x="318" y="61"/>
                </a:lnTo>
                <a:lnTo>
                  <a:pt x="318" y="62"/>
                </a:lnTo>
                <a:lnTo>
                  <a:pt x="318" y="65"/>
                </a:lnTo>
                <a:lnTo>
                  <a:pt x="318" y="68"/>
                </a:lnTo>
                <a:lnTo>
                  <a:pt x="318" y="71"/>
                </a:lnTo>
                <a:lnTo>
                  <a:pt x="318" y="76"/>
                </a:lnTo>
                <a:lnTo>
                  <a:pt x="320" y="90"/>
                </a:lnTo>
                <a:lnTo>
                  <a:pt x="323" y="113"/>
                </a:lnTo>
                <a:lnTo>
                  <a:pt x="324" y="116"/>
                </a:lnTo>
                <a:lnTo>
                  <a:pt x="327" y="120"/>
                </a:lnTo>
                <a:lnTo>
                  <a:pt x="327" y="123"/>
                </a:lnTo>
                <a:lnTo>
                  <a:pt x="328" y="127"/>
                </a:lnTo>
                <a:lnTo>
                  <a:pt x="324" y="12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2" name="Freeform 723"/>
          <p:cNvSpPr>
            <a:spLocks/>
          </p:cNvSpPr>
          <p:nvPr/>
        </p:nvSpPr>
        <p:spPr bwMode="auto">
          <a:xfrm>
            <a:off x="917621" y="5688669"/>
            <a:ext cx="820744" cy="375736"/>
          </a:xfrm>
          <a:custGeom>
            <a:avLst/>
            <a:gdLst>
              <a:gd name="T0" fmla="*/ 1118949480 w 468"/>
              <a:gd name="T1" fmla="*/ 196572183 h 222"/>
              <a:gd name="T2" fmla="*/ 1063506057 w 468"/>
              <a:gd name="T3" fmla="*/ 214214115 h 222"/>
              <a:gd name="T4" fmla="*/ 1018143256 w 468"/>
              <a:gd name="T5" fmla="*/ 224294738 h 222"/>
              <a:gd name="T6" fmla="*/ 965220783 w 468"/>
              <a:gd name="T7" fmla="*/ 241935033 h 222"/>
              <a:gd name="T8" fmla="*/ 887095165 w 468"/>
              <a:gd name="T9" fmla="*/ 264617226 h 222"/>
              <a:gd name="T10" fmla="*/ 811490299 w 468"/>
              <a:gd name="T11" fmla="*/ 287297833 h 222"/>
              <a:gd name="T12" fmla="*/ 733366270 w 468"/>
              <a:gd name="T13" fmla="*/ 312499388 h 222"/>
              <a:gd name="T14" fmla="*/ 695563142 w 468"/>
              <a:gd name="T15" fmla="*/ 330141271 h 222"/>
              <a:gd name="T16" fmla="*/ 637598770 w 468"/>
              <a:gd name="T17" fmla="*/ 352821877 h 222"/>
              <a:gd name="T18" fmla="*/ 582156934 w 468"/>
              <a:gd name="T19" fmla="*/ 378023433 h 222"/>
              <a:gd name="T20" fmla="*/ 493950695 w 468"/>
              <a:gd name="T21" fmla="*/ 435987904 h 222"/>
              <a:gd name="T22" fmla="*/ 438507272 w 468"/>
              <a:gd name="T23" fmla="*/ 463708821 h 222"/>
              <a:gd name="T24" fmla="*/ 393144372 w 468"/>
              <a:gd name="T25" fmla="*/ 514111932 h 222"/>
              <a:gd name="T26" fmla="*/ 405745943 w 468"/>
              <a:gd name="T27" fmla="*/ 506552259 h 222"/>
              <a:gd name="T28" fmla="*/ 410786255 w 468"/>
              <a:gd name="T29" fmla="*/ 466229770 h 222"/>
              <a:gd name="T30" fmla="*/ 413305616 w 468"/>
              <a:gd name="T31" fmla="*/ 453628199 h 222"/>
              <a:gd name="T32" fmla="*/ 488910383 w 468"/>
              <a:gd name="T33" fmla="*/ 428426643 h 222"/>
              <a:gd name="T34" fmla="*/ 448587894 w 468"/>
              <a:gd name="T35" fmla="*/ 393144366 h 222"/>
              <a:gd name="T36" fmla="*/ 430947599 w 468"/>
              <a:gd name="T37" fmla="*/ 430947592 h 222"/>
              <a:gd name="T38" fmla="*/ 398184683 w 468"/>
              <a:gd name="T39" fmla="*/ 430947592 h 222"/>
              <a:gd name="T40" fmla="*/ 370463765 w 468"/>
              <a:gd name="T41" fmla="*/ 435987904 h 222"/>
              <a:gd name="T42" fmla="*/ 335181587 w 468"/>
              <a:gd name="T43" fmla="*/ 446068526 h 222"/>
              <a:gd name="T44" fmla="*/ 330141276 w 468"/>
              <a:gd name="T45" fmla="*/ 435987904 h 222"/>
              <a:gd name="T46" fmla="*/ 315018755 w 468"/>
              <a:gd name="T47" fmla="*/ 438507265 h 222"/>
              <a:gd name="T48" fmla="*/ 327620326 w 468"/>
              <a:gd name="T49" fmla="*/ 488910377 h 222"/>
              <a:gd name="T50" fmla="*/ 388104060 w 468"/>
              <a:gd name="T51" fmla="*/ 473789443 h 222"/>
              <a:gd name="T52" fmla="*/ 317539704 w 468"/>
              <a:gd name="T53" fmla="*/ 498990999 h 222"/>
              <a:gd name="T54" fmla="*/ 277217214 w 468"/>
              <a:gd name="T55" fmla="*/ 448587888 h 222"/>
              <a:gd name="T56" fmla="*/ 272176903 w 468"/>
              <a:gd name="T57" fmla="*/ 453628199 h 222"/>
              <a:gd name="T58" fmla="*/ 191531875 w 468"/>
              <a:gd name="T59" fmla="*/ 481350704 h 222"/>
              <a:gd name="T60" fmla="*/ 85685315 w 468"/>
              <a:gd name="T61" fmla="*/ 524192554 h 222"/>
              <a:gd name="T62" fmla="*/ 17641889 w 468"/>
              <a:gd name="T63" fmla="*/ 549394110 h 222"/>
              <a:gd name="T64" fmla="*/ 40322502 w 468"/>
              <a:gd name="T65" fmla="*/ 438507265 h 222"/>
              <a:gd name="T66" fmla="*/ 136088452 w 468"/>
              <a:gd name="T67" fmla="*/ 438507265 h 222"/>
              <a:gd name="T68" fmla="*/ 143649712 w 468"/>
              <a:gd name="T69" fmla="*/ 352821877 h 222"/>
              <a:gd name="T70" fmla="*/ 181451252 w 468"/>
              <a:gd name="T71" fmla="*/ 335181582 h 222"/>
              <a:gd name="T72" fmla="*/ 216733480 w 468"/>
              <a:gd name="T73" fmla="*/ 292338144 h 222"/>
              <a:gd name="T74" fmla="*/ 231854414 w 468"/>
              <a:gd name="T75" fmla="*/ 173891577 h 222"/>
              <a:gd name="T76" fmla="*/ 189012513 w 468"/>
              <a:gd name="T77" fmla="*/ 161290005 h 222"/>
              <a:gd name="T78" fmla="*/ 199093135 w 468"/>
              <a:gd name="T79" fmla="*/ 78124053 h 222"/>
              <a:gd name="T80" fmla="*/ 239415674 w 468"/>
              <a:gd name="T81" fmla="*/ 37801552 h 222"/>
              <a:gd name="T82" fmla="*/ 352821882 w 468"/>
              <a:gd name="T83" fmla="*/ 68045019 h 222"/>
              <a:gd name="T84" fmla="*/ 413305616 w 468"/>
              <a:gd name="T85" fmla="*/ 50403124 h 222"/>
              <a:gd name="T86" fmla="*/ 446068532 w 468"/>
              <a:gd name="T87" fmla="*/ 75604692 h 222"/>
              <a:gd name="T88" fmla="*/ 481350710 w 468"/>
              <a:gd name="T89" fmla="*/ 75604692 h 222"/>
              <a:gd name="T90" fmla="*/ 519152251 w 468"/>
              <a:gd name="T91" fmla="*/ 47883762 h 222"/>
              <a:gd name="T92" fmla="*/ 561995689 w 468"/>
              <a:gd name="T93" fmla="*/ 50403124 h 222"/>
              <a:gd name="T94" fmla="*/ 612397214 w 468"/>
              <a:gd name="T95" fmla="*/ 60483758 h 222"/>
              <a:gd name="T96" fmla="*/ 655240653 w 468"/>
              <a:gd name="T97" fmla="*/ 32762828 h 222"/>
              <a:gd name="T98" fmla="*/ 688003469 w 468"/>
              <a:gd name="T99" fmla="*/ 95765936 h 222"/>
              <a:gd name="T100" fmla="*/ 758567826 w 468"/>
              <a:gd name="T101" fmla="*/ 37801552 h 222"/>
              <a:gd name="T102" fmla="*/ 811490299 w 468"/>
              <a:gd name="T103" fmla="*/ 68045019 h 222"/>
              <a:gd name="T104" fmla="*/ 836692054 w 468"/>
              <a:gd name="T105" fmla="*/ 85685314 h 222"/>
              <a:gd name="T106" fmla="*/ 864414559 w 468"/>
              <a:gd name="T107" fmla="*/ 75604692 h 222"/>
              <a:gd name="T108" fmla="*/ 929938604 w 468"/>
              <a:gd name="T109" fmla="*/ 85685314 h 222"/>
              <a:gd name="T110" fmla="*/ 952619211 w 468"/>
              <a:gd name="T111" fmla="*/ 161290005 h 222"/>
              <a:gd name="T112" fmla="*/ 1053425435 w 468"/>
              <a:gd name="T113" fmla="*/ 118448155 h 222"/>
              <a:gd name="T114" fmla="*/ 1134070414 w 468"/>
              <a:gd name="T115" fmla="*/ 63004707 h 22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68"/>
              <a:gd name="T175" fmla="*/ 0 h 222"/>
              <a:gd name="T176" fmla="*/ 468 w 468"/>
              <a:gd name="T177" fmla="*/ 222 h 22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68" h="222">
                <a:moveTo>
                  <a:pt x="468" y="71"/>
                </a:moveTo>
                <a:lnTo>
                  <a:pt x="460" y="74"/>
                </a:lnTo>
                <a:lnTo>
                  <a:pt x="451" y="76"/>
                </a:lnTo>
                <a:lnTo>
                  <a:pt x="447" y="76"/>
                </a:lnTo>
                <a:lnTo>
                  <a:pt x="444" y="78"/>
                </a:lnTo>
                <a:lnTo>
                  <a:pt x="441" y="79"/>
                </a:lnTo>
                <a:lnTo>
                  <a:pt x="439" y="79"/>
                </a:lnTo>
                <a:lnTo>
                  <a:pt x="430" y="82"/>
                </a:lnTo>
                <a:lnTo>
                  <a:pt x="422" y="85"/>
                </a:lnTo>
                <a:lnTo>
                  <a:pt x="418" y="86"/>
                </a:lnTo>
                <a:lnTo>
                  <a:pt x="414" y="88"/>
                </a:lnTo>
                <a:lnTo>
                  <a:pt x="412" y="88"/>
                </a:lnTo>
                <a:lnTo>
                  <a:pt x="406" y="89"/>
                </a:lnTo>
                <a:lnTo>
                  <a:pt x="404" y="89"/>
                </a:lnTo>
                <a:lnTo>
                  <a:pt x="396" y="93"/>
                </a:lnTo>
                <a:lnTo>
                  <a:pt x="389" y="95"/>
                </a:lnTo>
                <a:lnTo>
                  <a:pt x="387" y="95"/>
                </a:lnTo>
                <a:lnTo>
                  <a:pt x="385" y="95"/>
                </a:lnTo>
                <a:lnTo>
                  <a:pt x="383" y="96"/>
                </a:lnTo>
                <a:lnTo>
                  <a:pt x="366" y="100"/>
                </a:lnTo>
                <a:lnTo>
                  <a:pt x="362" y="102"/>
                </a:lnTo>
                <a:lnTo>
                  <a:pt x="359" y="102"/>
                </a:lnTo>
                <a:lnTo>
                  <a:pt x="355" y="103"/>
                </a:lnTo>
                <a:lnTo>
                  <a:pt x="352" y="105"/>
                </a:lnTo>
                <a:lnTo>
                  <a:pt x="342" y="109"/>
                </a:lnTo>
                <a:lnTo>
                  <a:pt x="338" y="109"/>
                </a:lnTo>
                <a:lnTo>
                  <a:pt x="331" y="112"/>
                </a:lnTo>
                <a:lnTo>
                  <a:pt x="328" y="112"/>
                </a:lnTo>
                <a:lnTo>
                  <a:pt x="322" y="114"/>
                </a:lnTo>
                <a:lnTo>
                  <a:pt x="320" y="116"/>
                </a:lnTo>
                <a:lnTo>
                  <a:pt x="315" y="117"/>
                </a:lnTo>
                <a:lnTo>
                  <a:pt x="308" y="119"/>
                </a:lnTo>
                <a:lnTo>
                  <a:pt x="297" y="123"/>
                </a:lnTo>
                <a:lnTo>
                  <a:pt x="291" y="124"/>
                </a:lnTo>
                <a:lnTo>
                  <a:pt x="288" y="126"/>
                </a:lnTo>
                <a:lnTo>
                  <a:pt x="286" y="126"/>
                </a:lnTo>
                <a:lnTo>
                  <a:pt x="284" y="127"/>
                </a:lnTo>
                <a:lnTo>
                  <a:pt x="280" y="130"/>
                </a:lnTo>
                <a:lnTo>
                  <a:pt x="276" y="131"/>
                </a:lnTo>
                <a:lnTo>
                  <a:pt x="274" y="131"/>
                </a:lnTo>
                <a:lnTo>
                  <a:pt x="273" y="131"/>
                </a:lnTo>
                <a:lnTo>
                  <a:pt x="263" y="134"/>
                </a:lnTo>
                <a:lnTo>
                  <a:pt x="259" y="139"/>
                </a:lnTo>
                <a:lnTo>
                  <a:pt x="253" y="140"/>
                </a:lnTo>
                <a:lnTo>
                  <a:pt x="248" y="141"/>
                </a:lnTo>
                <a:lnTo>
                  <a:pt x="242" y="145"/>
                </a:lnTo>
                <a:lnTo>
                  <a:pt x="238" y="147"/>
                </a:lnTo>
                <a:lnTo>
                  <a:pt x="236" y="149"/>
                </a:lnTo>
                <a:lnTo>
                  <a:pt x="231" y="150"/>
                </a:lnTo>
                <a:lnTo>
                  <a:pt x="222" y="154"/>
                </a:lnTo>
                <a:lnTo>
                  <a:pt x="219" y="156"/>
                </a:lnTo>
                <a:lnTo>
                  <a:pt x="208" y="162"/>
                </a:lnTo>
                <a:lnTo>
                  <a:pt x="198" y="171"/>
                </a:lnTo>
                <a:lnTo>
                  <a:pt x="196" y="173"/>
                </a:lnTo>
                <a:lnTo>
                  <a:pt x="192" y="177"/>
                </a:lnTo>
                <a:lnTo>
                  <a:pt x="191" y="177"/>
                </a:lnTo>
                <a:lnTo>
                  <a:pt x="175" y="181"/>
                </a:lnTo>
                <a:lnTo>
                  <a:pt x="174" y="184"/>
                </a:lnTo>
                <a:lnTo>
                  <a:pt x="164" y="201"/>
                </a:lnTo>
                <a:lnTo>
                  <a:pt x="163" y="202"/>
                </a:lnTo>
                <a:lnTo>
                  <a:pt x="160" y="204"/>
                </a:lnTo>
                <a:lnTo>
                  <a:pt x="158" y="206"/>
                </a:lnTo>
                <a:lnTo>
                  <a:pt x="156" y="204"/>
                </a:lnTo>
                <a:lnTo>
                  <a:pt x="156" y="202"/>
                </a:lnTo>
                <a:lnTo>
                  <a:pt x="158" y="202"/>
                </a:lnTo>
                <a:lnTo>
                  <a:pt x="160" y="201"/>
                </a:lnTo>
                <a:lnTo>
                  <a:pt x="161" y="201"/>
                </a:lnTo>
                <a:lnTo>
                  <a:pt x="161" y="199"/>
                </a:lnTo>
                <a:lnTo>
                  <a:pt x="170" y="184"/>
                </a:lnTo>
                <a:lnTo>
                  <a:pt x="164" y="185"/>
                </a:lnTo>
                <a:lnTo>
                  <a:pt x="163" y="185"/>
                </a:lnTo>
                <a:lnTo>
                  <a:pt x="161" y="184"/>
                </a:lnTo>
                <a:lnTo>
                  <a:pt x="161" y="181"/>
                </a:lnTo>
                <a:lnTo>
                  <a:pt x="163" y="181"/>
                </a:lnTo>
                <a:lnTo>
                  <a:pt x="164" y="180"/>
                </a:lnTo>
                <a:lnTo>
                  <a:pt x="167" y="181"/>
                </a:lnTo>
                <a:lnTo>
                  <a:pt x="187" y="174"/>
                </a:lnTo>
                <a:lnTo>
                  <a:pt x="189" y="173"/>
                </a:lnTo>
                <a:lnTo>
                  <a:pt x="191" y="173"/>
                </a:lnTo>
                <a:lnTo>
                  <a:pt x="194" y="170"/>
                </a:lnTo>
                <a:lnTo>
                  <a:pt x="194" y="168"/>
                </a:lnTo>
                <a:lnTo>
                  <a:pt x="194" y="166"/>
                </a:lnTo>
                <a:lnTo>
                  <a:pt x="196" y="154"/>
                </a:lnTo>
                <a:lnTo>
                  <a:pt x="191" y="151"/>
                </a:lnTo>
                <a:lnTo>
                  <a:pt x="178" y="156"/>
                </a:lnTo>
                <a:lnTo>
                  <a:pt x="163" y="161"/>
                </a:lnTo>
                <a:lnTo>
                  <a:pt x="161" y="168"/>
                </a:lnTo>
                <a:lnTo>
                  <a:pt x="170" y="170"/>
                </a:lnTo>
                <a:lnTo>
                  <a:pt x="171" y="170"/>
                </a:lnTo>
                <a:lnTo>
                  <a:pt x="171" y="171"/>
                </a:lnTo>
                <a:lnTo>
                  <a:pt x="171" y="173"/>
                </a:lnTo>
                <a:lnTo>
                  <a:pt x="170" y="173"/>
                </a:lnTo>
                <a:lnTo>
                  <a:pt x="158" y="171"/>
                </a:lnTo>
                <a:lnTo>
                  <a:pt x="154" y="171"/>
                </a:lnTo>
                <a:lnTo>
                  <a:pt x="153" y="171"/>
                </a:lnTo>
                <a:lnTo>
                  <a:pt x="151" y="171"/>
                </a:lnTo>
                <a:lnTo>
                  <a:pt x="149" y="171"/>
                </a:lnTo>
                <a:lnTo>
                  <a:pt x="147" y="173"/>
                </a:lnTo>
                <a:lnTo>
                  <a:pt x="146" y="174"/>
                </a:lnTo>
                <a:lnTo>
                  <a:pt x="137" y="177"/>
                </a:lnTo>
                <a:lnTo>
                  <a:pt x="136" y="177"/>
                </a:lnTo>
                <a:lnTo>
                  <a:pt x="133" y="177"/>
                </a:lnTo>
                <a:lnTo>
                  <a:pt x="133" y="174"/>
                </a:lnTo>
                <a:lnTo>
                  <a:pt x="136" y="174"/>
                </a:lnTo>
                <a:lnTo>
                  <a:pt x="131" y="173"/>
                </a:lnTo>
                <a:lnTo>
                  <a:pt x="130" y="171"/>
                </a:lnTo>
                <a:lnTo>
                  <a:pt x="129" y="173"/>
                </a:lnTo>
                <a:lnTo>
                  <a:pt x="126" y="173"/>
                </a:lnTo>
                <a:lnTo>
                  <a:pt x="125" y="174"/>
                </a:lnTo>
                <a:lnTo>
                  <a:pt x="123" y="177"/>
                </a:lnTo>
                <a:lnTo>
                  <a:pt x="121" y="178"/>
                </a:lnTo>
                <a:lnTo>
                  <a:pt x="129" y="194"/>
                </a:lnTo>
                <a:lnTo>
                  <a:pt x="130" y="195"/>
                </a:lnTo>
                <a:lnTo>
                  <a:pt x="130" y="194"/>
                </a:lnTo>
                <a:lnTo>
                  <a:pt x="131" y="194"/>
                </a:lnTo>
                <a:lnTo>
                  <a:pt x="153" y="187"/>
                </a:lnTo>
                <a:lnTo>
                  <a:pt x="154" y="187"/>
                </a:lnTo>
                <a:lnTo>
                  <a:pt x="154" y="188"/>
                </a:lnTo>
                <a:lnTo>
                  <a:pt x="131" y="198"/>
                </a:lnTo>
                <a:lnTo>
                  <a:pt x="130" y="198"/>
                </a:lnTo>
                <a:lnTo>
                  <a:pt x="129" y="198"/>
                </a:lnTo>
                <a:lnTo>
                  <a:pt x="126" y="198"/>
                </a:lnTo>
                <a:lnTo>
                  <a:pt x="125" y="195"/>
                </a:lnTo>
                <a:lnTo>
                  <a:pt x="118" y="180"/>
                </a:lnTo>
                <a:lnTo>
                  <a:pt x="116" y="180"/>
                </a:lnTo>
                <a:lnTo>
                  <a:pt x="114" y="178"/>
                </a:lnTo>
                <a:lnTo>
                  <a:pt x="110" y="178"/>
                </a:lnTo>
                <a:lnTo>
                  <a:pt x="109" y="180"/>
                </a:lnTo>
                <a:lnTo>
                  <a:pt x="110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0"/>
                </a:lnTo>
                <a:lnTo>
                  <a:pt x="102" y="180"/>
                </a:lnTo>
                <a:lnTo>
                  <a:pt x="100" y="180"/>
                </a:lnTo>
                <a:lnTo>
                  <a:pt x="93" y="184"/>
                </a:lnTo>
                <a:lnTo>
                  <a:pt x="91" y="184"/>
                </a:lnTo>
                <a:lnTo>
                  <a:pt x="76" y="191"/>
                </a:lnTo>
                <a:lnTo>
                  <a:pt x="64" y="198"/>
                </a:lnTo>
                <a:lnTo>
                  <a:pt x="59" y="199"/>
                </a:lnTo>
                <a:lnTo>
                  <a:pt x="47" y="204"/>
                </a:lnTo>
                <a:lnTo>
                  <a:pt x="41" y="206"/>
                </a:lnTo>
                <a:lnTo>
                  <a:pt x="34" y="208"/>
                </a:lnTo>
                <a:lnTo>
                  <a:pt x="22" y="212"/>
                </a:lnTo>
                <a:lnTo>
                  <a:pt x="19" y="216"/>
                </a:lnTo>
                <a:lnTo>
                  <a:pt x="11" y="219"/>
                </a:lnTo>
                <a:lnTo>
                  <a:pt x="9" y="222"/>
                </a:lnTo>
                <a:lnTo>
                  <a:pt x="7" y="218"/>
                </a:lnTo>
                <a:lnTo>
                  <a:pt x="7" y="215"/>
                </a:lnTo>
                <a:lnTo>
                  <a:pt x="4" y="211"/>
                </a:lnTo>
                <a:lnTo>
                  <a:pt x="3" y="208"/>
                </a:lnTo>
                <a:lnTo>
                  <a:pt x="0" y="185"/>
                </a:lnTo>
                <a:lnTo>
                  <a:pt x="16" y="174"/>
                </a:lnTo>
                <a:lnTo>
                  <a:pt x="17" y="174"/>
                </a:lnTo>
                <a:lnTo>
                  <a:pt x="19" y="177"/>
                </a:lnTo>
                <a:lnTo>
                  <a:pt x="37" y="178"/>
                </a:lnTo>
                <a:lnTo>
                  <a:pt x="44" y="174"/>
                </a:lnTo>
                <a:lnTo>
                  <a:pt x="54" y="174"/>
                </a:lnTo>
                <a:lnTo>
                  <a:pt x="48" y="161"/>
                </a:lnTo>
                <a:lnTo>
                  <a:pt x="48" y="157"/>
                </a:lnTo>
                <a:lnTo>
                  <a:pt x="52" y="149"/>
                </a:lnTo>
                <a:lnTo>
                  <a:pt x="57" y="143"/>
                </a:lnTo>
                <a:lnTo>
                  <a:pt x="57" y="140"/>
                </a:lnTo>
                <a:lnTo>
                  <a:pt x="57" y="134"/>
                </a:lnTo>
                <a:lnTo>
                  <a:pt x="64" y="133"/>
                </a:lnTo>
                <a:lnTo>
                  <a:pt x="68" y="133"/>
                </a:lnTo>
                <a:lnTo>
                  <a:pt x="71" y="133"/>
                </a:lnTo>
                <a:lnTo>
                  <a:pt x="72" y="133"/>
                </a:lnTo>
                <a:lnTo>
                  <a:pt x="75" y="131"/>
                </a:lnTo>
                <a:lnTo>
                  <a:pt x="82" y="126"/>
                </a:lnTo>
                <a:lnTo>
                  <a:pt x="79" y="123"/>
                </a:lnTo>
                <a:lnTo>
                  <a:pt x="79" y="122"/>
                </a:lnTo>
                <a:lnTo>
                  <a:pt x="86" y="116"/>
                </a:lnTo>
                <a:lnTo>
                  <a:pt x="102" y="109"/>
                </a:lnTo>
                <a:lnTo>
                  <a:pt x="110" y="96"/>
                </a:lnTo>
                <a:lnTo>
                  <a:pt x="102" y="76"/>
                </a:lnTo>
                <a:lnTo>
                  <a:pt x="93" y="78"/>
                </a:lnTo>
                <a:lnTo>
                  <a:pt x="92" y="69"/>
                </a:lnTo>
                <a:lnTo>
                  <a:pt x="92" y="67"/>
                </a:lnTo>
                <a:lnTo>
                  <a:pt x="91" y="67"/>
                </a:lnTo>
                <a:lnTo>
                  <a:pt x="86" y="65"/>
                </a:lnTo>
                <a:lnTo>
                  <a:pt x="82" y="64"/>
                </a:lnTo>
                <a:lnTo>
                  <a:pt x="75" y="64"/>
                </a:lnTo>
                <a:lnTo>
                  <a:pt x="72" y="50"/>
                </a:lnTo>
                <a:lnTo>
                  <a:pt x="69" y="41"/>
                </a:lnTo>
                <a:lnTo>
                  <a:pt x="78" y="38"/>
                </a:lnTo>
                <a:lnTo>
                  <a:pt x="83" y="34"/>
                </a:lnTo>
                <a:lnTo>
                  <a:pt x="79" y="31"/>
                </a:lnTo>
                <a:lnTo>
                  <a:pt x="91" y="27"/>
                </a:lnTo>
                <a:lnTo>
                  <a:pt x="92" y="25"/>
                </a:lnTo>
                <a:lnTo>
                  <a:pt x="92" y="24"/>
                </a:lnTo>
                <a:lnTo>
                  <a:pt x="93" y="20"/>
                </a:lnTo>
                <a:lnTo>
                  <a:pt x="95" y="15"/>
                </a:lnTo>
                <a:lnTo>
                  <a:pt x="97" y="10"/>
                </a:lnTo>
                <a:lnTo>
                  <a:pt x="126" y="1"/>
                </a:lnTo>
                <a:lnTo>
                  <a:pt x="126" y="21"/>
                </a:lnTo>
                <a:lnTo>
                  <a:pt x="137" y="27"/>
                </a:lnTo>
                <a:lnTo>
                  <a:pt x="140" y="27"/>
                </a:lnTo>
                <a:lnTo>
                  <a:pt x="146" y="27"/>
                </a:lnTo>
                <a:lnTo>
                  <a:pt x="147" y="27"/>
                </a:lnTo>
                <a:lnTo>
                  <a:pt x="153" y="27"/>
                </a:lnTo>
                <a:lnTo>
                  <a:pt x="156" y="24"/>
                </a:lnTo>
                <a:lnTo>
                  <a:pt x="164" y="20"/>
                </a:lnTo>
                <a:lnTo>
                  <a:pt x="167" y="19"/>
                </a:lnTo>
                <a:lnTo>
                  <a:pt x="168" y="20"/>
                </a:lnTo>
                <a:lnTo>
                  <a:pt x="171" y="21"/>
                </a:lnTo>
                <a:lnTo>
                  <a:pt x="174" y="24"/>
                </a:lnTo>
                <a:lnTo>
                  <a:pt x="177" y="30"/>
                </a:lnTo>
                <a:lnTo>
                  <a:pt x="178" y="30"/>
                </a:lnTo>
                <a:lnTo>
                  <a:pt x="181" y="31"/>
                </a:lnTo>
                <a:lnTo>
                  <a:pt x="182" y="31"/>
                </a:lnTo>
                <a:lnTo>
                  <a:pt x="185" y="31"/>
                </a:lnTo>
                <a:lnTo>
                  <a:pt x="191" y="30"/>
                </a:lnTo>
                <a:lnTo>
                  <a:pt x="194" y="27"/>
                </a:lnTo>
                <a:lnTo>
                  <a:pt x="196" y="27"/>
                </a:lnTo>
                <a:lnTo>
                  <a:pt x="199" y="24"/>
                </a:lnTo>
                <a:lnTo>
                  <a:pt x="205" y="20"/>
                </a:lnTo>
                <a:lnTo>
                  <a:pt x="206" y="19"/>
                </a:lnTo>
                <a:lnTo>
                  <a:pt x="206" y="7"/>
                </a:lnTo>
                <a:lnTo>
                  <a:pt x="208" y="3"/>
                </a:lnTo>
                <a:lnTo>
                  <a:pt x="212" y="0"/>
                </a:lnTo>
                <a:lnTo>
                  <a:pt x="221" y="15"/>
                </a:lnTo>
                <a:lnTo>
                  <a:pt x="223" y="20"/>
                </a:lnTo>
                <a:lnTo>
                  <a:pt x="229" y="21"/>
                </a:lnTo>
                <a:lnTo>
                  <a:pt x="232" y="31"/>
                </a:lnTo>
                <a:lnTo>
                  <a:pt x="236" y="30"/>
                </a:lnTo>
                <a:lnTo>
                  <a:pt x="242" y="27"/>
                </a:lnTo>
                <a:lnTo>
                  <a:pt x="243" y="24"/>
                </a:lnTo>
                <a:lnTo>
                  <a:pt x="248" y="15"/>
                </a:lnTo>
                <a:lnTo>
                  <a:pt x="246" y="21"/>
                </a:lnTo>
                <a:lnTo>
                  <a:pt x="248" y="25"/>
                </a:lnTo>
                <a:lnTo>
                  <a:pt x="256" y="15"/>
                </a:lnTo>
                <a:lnTo>
                  <a:pt x="260" y="13"/>
                </a:lnTo>
                <a:lnTo>
                  <a:pt x="262" y="11"/>
                </a:lnTo>
                <a:lnTo>
                  <a:pt x="263" y="11"/>
                </a:lnTo>
                <a:lnTo>
                  <a:pt x="267" y="13"/>
                </a:lnTo>
                <a:lnTo>
                  <a:pt x="269" y="25"/>
                </a:lnTo>
                <a:lnTo>
                  <a:pt x="273" y="38"/>
                </a:lnTo>
                <a:lnTo>
                  <a:pt x="277" y="38"/>
                </a:lnTo>
                <a:lnTo>
                  <a:pt x="281" y="34"/>
                </a:lnTo>
                <a:lnTo>
                  <a:pt x="290" y="27"/>
                </a:lnTo>
                <a:lnTo>
                  <a:pt x="297" y="32"/>
                </a:lnTo>
                <a:lnTo>
                  <a:pt x="301" y="15"/>
                </a:lnTo>
                <a:lnTo>
                  <a:pt x="307" y="15"/>
                </a:lnTo>
                <a:lnTo>
                  <a:pt x="308" y="17"/>
                </a:lnTo>
                <a:lnTo>
                  <a:pt x="314" y="19"/>
                </a:lnTo>
                <a:lnTo>
                  <a:pt x="317" y="21"/>
                </a:lnTo>
                <a:lnTo>
                  <a:pt x="322" y="27"/>
                </a:lnTo>
                <a:lnTo>
                  <a:pt x="324" y="31"/>
                </a:lnTo>
                <a:lnTo>
                  <a:pt x="326" y="32"/>
                </a:lnTo>
                <a:lnTo>
                  <a:pt x="328" y="34"/>
                </a:lnTo>
                <a:lnTo>
                  <a:pt x="331" y="34"/>
                </a:lnTo>
                <a:lnTo>
                  <a:pt x="332" y="34"/>
                </a:lnTo>
                <a:lnTo>
                  <a:pt x="335" y="36"/>
                </a:lnTo>
                <a:lnTo>
                  <a:pt x="337" y="36"/>
                </a:lnTo>
                <a:lnTo>
                  <a:pt x="340" y="32"/>
                </a:lnTo>
                <a:lnTo>
                  <a:pt x="343" y="32"/>
                </a:lnTo>
                <a:lnTo>
                  <a:pt x="343" y="30"/>
                </a:lnTo>
                <a:lnTo>
                  <a:pt x="351" y="20"/>
                </a:lnTo>
                <a:lnTo>
                  <a:pt x="354" y="17"/>
                </a:lnTo>
                <a:lnTo>
                  <a:pt x="359" y="21"/>
                </a:lnTo>
                <a:lnTo>
                  <a:pt x="366" y="31"/>
                </a:lnTo>
                <a:lnTo>
                  <a:pt x="369" y="34"/>
                </a:lnTo>
                <a:lnTo>
                  <a:pt x="373" y="40"/>
                </a:lnTo>
                <a:lnTo>
                  <a:pt x="375" y="48"/>
                </a:lnTo>
                <a:lnTo>
                  <a:pt x="376" y="51"/>
                </a:lnTo>
                <a:lnTo>
                  <a:pt x="376" y="55"/>
                </a:lnTo>
                <a:lnTo>
                  <a:pt x="378" y="64"/>
                </a:lnTo>
                <a:lnTo>
                  <a:pt x="378" y="71"/>
                </a:lnTo>
                <a:lnTo>
                  <a:pt x="385" y="76"/>
                </a:lnTo>
                <a:lnTo>
                  <a:pt x="392" y="74"/>
                </a:lnTo>
                <a:lnTo>
                  <a:pt x="403" y="61"/>
                </a:lnTo>
                <a:lnTo>
                  <a:pt x="418" y="47"/>
                </a:lnTo>
                <a:lnTo>
                  <a:pt x="427" y="41"/>
                </a:lnTo>
                <a:lnTo>
                  <a:pt x="437" y="34"/>
                </a:lnTo>
                <a:lnTo>
                  <a:pt x="441" y="34"/>
                </a:lnTo>
                <a:lnTo>
                  <a:pt x="444" y="31"/>
                </a:lnTo>
                <a:lnTo>
                  <a:pt x="450" y="25"/>
                </a:lnTo>
                <a:lnTo>
                  <a:pt x="454" y="44"/>
                </a:lnTo>
                <a:lnTo>
                  <a:pt x="467" y="69"/>
                </a:lnTo>
                <a:lnTo>
                  <a:pt x="468" y="7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3" name="Freeform 724"/>
          <p:cNvSpPr>
            <a:spLocks/>
          </p:cNvSpPr>
          <p:nvPr/>
        </p:nvSpPr>
        <p:spPr bwMode="auto">
          <a:xfrm>
            <a:off x="114414" y="5370478"/>
            <a:ext cx="738318" cy="715930"/>
          </a:xfrm>
          <a:custGeom>
            <a:avLst/>
            <a:gdLst>
              <a:gd name="T0" fmla="*/ 554433998 w 421"/>
              <a:gd name="T1" fmla="*/ 138607706 h 423"/>
              <a:gd name="T2" fmla="*/ 483869696 w 421"/>
              <a:gd name="T3" fmla="*/ 0 h 423"/>
              <a:gd name="T4" fmla="*/ 413305295 w 421"/>
              <a:gd name="T5" fmla="*/ 22680595 h 423"/>
              <a:gd name="T6" fmla="*/ 385584399 w 421"/>
              <a:gd name="T7" fmla="*/ 57962765 h 423"/>
              <a:gd name="T8" fmla="*/ 385584399 w 421"/>
              <a:gd name="T9" fmla="*/ 131048039 h 423"/>
              <a:gd name="T10" fmla="*/ 350302248 w 421"/>
              <a:gd name="T11" fmla="*/ 163809243 h 423"/>
              <a:gd name="T12" fmla="*/ 320060404 w 421"/>
              <a:gd name="T13" fmla="*/ 194051087 h 423"/>
              <a:gd name="T14" fmla="*/ 307458843 w 421"/>
              <a:gd name="T15" fmla="*/ 236894542 h 423"/>
              <a:gd name="T16" fmla="*/ 282257306 w 421"/>
              <a:gd name="T17" fmla="*/ 257055771 h 423"/>
              <a:gd name="T18" fmla="*/ 257055770 w 421"/>
              <a:gd name="T19" fmla="*/ 274696053 h 423"/>
              <a:gd name="T20" fmla="*/ 224294566 w 421"/>
              <a:gd name="T21" fmla="*/ 282257308 h 423"/>
              <a:gd name="T22" fmla="*/ 216733312 w 421"/>
              <a:gd name="T23" fmla="*/ 327620073 h 423"/>
              <a:gd name="T24" fmla="*/ 206652648 w 421"/>
              <a:gd name="T25" fmla="*/ 378023146 h 423"/>
              <a:gd name="T26" fmla="*/ 171370497 w 421"/>
              <a:gd name="T27" fmla="*/ 398184375 h 423"/>
              <a:gd name="T28" fmla="*/ 120967424 w 421"/>
              <a:gd name="T29" fmla="*/ 410784350 h 423"/>
              <a:gd name="T30" fmla="*/ 85685248 w 421"/>
              <a:gd name="T31" fmla="*/ 446066600 h 423"/>
              <a:gd name="T32" fmla="*/ 32762803 w 421"/>
              <a:gd name="T33" fmla="*/ 491429366 h 423"/>
              <a:gd name="T34" fmla="*/ 0 w 421"/>
              <a:gd name="T35" fmla="*/ 501509980 h 423"/>
              <a:gd name="T36" fmla="*/ 32762803 w 421"/>
              <a:gd name="T37" fmla="*/ 549393693 h 423"/>
              <a:gd name="T38" fmla="*/ 25201543 w 421"/>
              <a:gd name="T39" fmla="*/ 582154897 h 423"/>
              <a:gd name="T40" fmla="*/ 32762803 w 421"/>
              <a:gd name="T41" fmla="*/ 612396741 h 423"/>
              <a:gd name="T42" fmla="*/ 63004659 w 421"/>
              <a:gd name="T43" fmla="*/ 660280454 h 423"/>
              <a:gd name="T44" fmla="*/ 257055770 w 421"/>
              <a:gd name="T45" fmla="*/ 945057220 h 423"/>
              <a:gd name="T46" fmla="*/ 350302248 w 421"/>
              <a:gd name="T47" fmla="*/ 1066024595 h 423"/>
              <a:gd name="T48" fmla="*/ 501511565 w 421"/>
              <a:gd name="T49" fmla="*/ 1060984288 h 423"/>
              <a:gd name="T50" fmla="*/ 559474305 w 421"/>
              <a:gd name="T51" fmla="*/ 1030742444 h 423"/>
              <a:gd name="T52" fmla="*/ 617438632 w 421"/>
              <a:gd name="T53" fmla="*/ 1058464928 h 423"/>
              <a:gd name="T54" fmla="*/ 647680476 w 421"/>
              <a:gd name="T55" fmla="*/ 1008061855 h 423"/>
              <a:gd name="T56" fmla="*/ 677922320 w 421"/>
              <a:gd name="T57" fmla="*/ 1005540908 h 423"/>
              <a:gd name="T58" fmla="*/ 680441680 w 421"/>
              <a:gd name="T59" fmla="*/ 940016913 h 423"/>
              <a:gd name="T60" fmla="*/ 715723830 w 421"/>
              <a:gd name="T61" fmla="*/ 929936299 h 423"/>
              <a:gd name="T62" fmla="*/ 733365700 w 421"/>
              <a:gd name="T63" fmla="*/ 909775069 h 423"/>
              <a:gd name="T64" fmla="*/ 748486621 w 421"/>
              <a:gd name="T65" fmla="*/ 937497553 h 423"/>
              <a:gd name="T66" fmla="*/ 758567236 w 421"/>
              <a:gd name="T67" fmla="*/ 955137835 h 423"/>
              <a:gd name="T68" fmla="*/ 773688158 w 421"/>
              <a:gd name="T69" fmla="*/ 947578168 h 423"/>
              <a:gd name="T70" fmla="*/ 803930001 w 421"/>
              <a:gd name="T71" fmla="*/ 897175095 h 423"/>
              <a:gd name="T72" fmla="*/ 854333273 w 421"/>
              <a:gd name="T73" fmla="*/ 877013866 h 423"/>
              <a:gd name="T74" fmla="*/ 884575116 w 421"/>
              <a:gd name="T75" fmla="*/ 866933251 h 423"/>
              <a:gd name="T76" fmla="*/ 962699085 w 421"/>
              <a:gd name="T77" fmla="*/ 824089647 h 423"/>
              <a:gd name="T78" fmla="*/ 1015623105 w 421"/>
              <a:gd name="T79" fmla="*/ 781247829 h 423"/>
              <a:gd name="T80" fmla="*/ 1035784334 w 421"/>
              <a:gd name="T81" fmla="*/ 753525345 h 423"/>
              <a:gd name="T82" fmla="*/ 1035784334 w 421"/>
              <a:gd name="T83" fmla="*/ 730844756 h 423"/>
              <a:gd name="T84" fmla="*/ 1048384309 w 421"/>
              <a:gd name="T85" fmla="*/ 730844756 h 423"/>
              <a:gd name="T86" fmla="*/ 1040824641 w 421"/>
              <a:gd name="T87" fmla="*/ 670361068 h 423"/>
              <a:gd name="T88" fmla="*/ 980340954 w 421"/>
              <a:gd name="T89" fmla="*/ 599796766 h 423"/>
              <a:gd name="T90" fmla="*/ 947578163 w 421"/>
              <a:gd name="T91" fmla="*/ 541832439 h 423"/>
              <a:gd name="T92" fmla="*/ 874494502 w 421"/>
              <a:gd name="T93" fmla="*/ 491429366 h 423"/>
              <a:gd name="T94" fmla="*/ 851812325 w 421"/>
              <a:gd name="T95" fmla="*/ 433466626 h 423"/>
              <a:gd name="T96" fmla="*/ 829131538 w 421"/>
              <a:gd name="T97" fmla="*/ 403224683 h 423"/>
              <a:gd name="T98" fmla="*/ 814010616 w 421"/>
              <a:gd name="T99" fmla="*/ 380542506 h 423"/>
              <a:gd name="T100" fmla="*/ 803930001 w 421"/>
              <a:gd name="T101" fmla="*/ 337700688 h 423"/>
              <a:gd name="T102" fmla="*/ 771167210 w 421"/>
              <a:gd name="T103" fmla="*/ 292337922 h 423"/>
              <a:gd name="T104" fmla="*/ 715723830 w 421"/>
              <a:gd name="T105" fmla="*/ 249494516 h 423"/>
              <a:gd name="T106" fmla="*/ 695562601 w 421"/>
              <a:gd name="T107" fmla="*/ 231854235 h 423"/>
              <a:gd name="T108" fmla="*/ 660280451 w 421"/>
              <a:gd name="T109" fmla="*/ 214212365 h 423"/>
              <a:gd name="T110" fmla="*/ 602317711 w 421"/>
              <a:gd name="T111" fmla="*/ 194051087 h 423"/>
              <a:gd name="T112" fmla="*/ 582156482 w 421"/>
              <a:gd name="T113" fmla="*/ 163809243 h 42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1"/>
              <a:gd name="T172" fmla="*/ 0 h 423"/>
              <a:gd name="T173" fmla="*/ 421 w 421"/>
              <a:gd name="T174" fmla="*/ 423 h 42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1" h="423">
                <a:moveTo>
                  <a:pt x="225" y="61"/>
                </a:moveTo>
                <a:lnTo>
                  <a:pt x="224" y="58"/>
                </a:lnTo>
                <a:lnTo>
                  <a:pt x="220" y="55"/>
                </a:lnTo>
                <a:lnTo>
                  <a:pt x="216" y="51"/>
                </a:lnTo>
                <a:lnTo>
                  <a:pt x="202" y="28"/>
                </a:lnTo>
                <a:lnTo>
                  <a:pt x="192" y="0"/>
                </a:lnTo>
                <a:lnTo>
                  <a:pt x="178" y="6"/>
                </a:lnTo>
                <a:lnTo>
                  <a:pt x="175" y="7"/>
                </a:lnTo>
                <a:lnTo>
                  <a:pt x="164" y="9"/>
                </a:lnTo>
                <a:lnTo>
                  <a:pt x="158" y="10"/>
                </a:lnTo>
                <a:lnTo>
                  <a:pt x="158" y="14"/>
                </a:lnTo>
                <a:lnTo>
                  <a:pt x="153" y="23"/>
                </a:lnTo>
                <a:lnTo>
                  <a:pt x="147" y="28"/>
                </a:lnTo>
                <a:lnTo>
                  <a:pt x="160" y="33"/>
                </a:lnTo>
                <a:lnTo>
                  <a:pt x="153" y="52"/>
                </a:lnTo>
                <a:lnTo>
                  <a:pt x="151" y="51"/>
                </a:lnTo>
                <a:lnTo>
                  <a:pt x="144" y="59"/>
                </a:lnTo>
                <a:lnTo>
                  <a:pt x="139" y="65"/>
                </a:lnTo>
                <a:lnTo>
                  <a:pt x="132" y="69"/>
                </a:lnTo>
                <a:lnTo>
                  <a:pt x="128" y="73"/>
                </a:lnTo>
                <a:lnTo>
                  <a:pt x="127" y="77"/>
                </a:lnTo>
                <a:lnTo>
                  <a:pt x="123" y="84"/>
                </a:lnTo>
                <a:lnTo>
                  <a:pt x="123" y="92"/>
                </a:lnTo>
                <a:lnTo>
                  <a:pt x="122" y="94"/>
                </a:lnTo>
                <a:lnTo>
                  <a:pt x="117" y="98"/>
                </a:lnTo>
                <a:lnTo>
                  <a:pt x="116" y="99"/>
                </a:lnTo>
                <a:lnTo>
                  <a:pt x="112" y="102"/>
                </a:lnTo>
                <a:lnTo>
                  <a:pt x="109" y="106"/>
                </a:lnTo>
                <a:lnTo>
                  <a:pt x="106" y="108"/>
                </a:lnTo>
                <a:lnTo>
                  <a:pt x="102" y="109"/>
                </a:lnTo>
                <a:lnTo>
                  <a:pt x="97" y="112"/>
                </a:lnTo>
                <a:lnTo>
                  <a:pt x="95" y="112"/>
                </a:lnTo>
                <a:lnTo>
                  <a:pt x="89" y="112"/>
                </a:lnTo>
                <a:lnTo>
                  <a:pt x="85" y="112"/>
                </a:lnTo>
                <a:lnTo>
                  <a:pt x="85" y="115"/>
                </a:lnTo>
                <a:lnTo>
                  <a:pt x="86" y="130"/>
                </a:lnTo>
                <a:lnTo>
                  <a:pt x="86" y="136"/>
                </a:lnTo>
                <a:lnTo>
                  <a:pt x="85" y="140"/>
                </a:lnTo>
                <a:lnTo>
                  <a:pt x="82" y="150"/>
                </a:lnTo>
                <a:lnTo>
                  <a:pt x="76" y="157"/>
                </a:lnTo>
                <a:lnTo>
                  <a:pt x="71" y="160"/>
                </a:lnTo>
                <a:lnTo>
                  <a:pt x="68" y="158"/>
                </a:lnTo>
                <a:lnTo>
                  <a:pt x="62" y="158"/>
                </a:lnTo>
                <a:lnTo>
                  <a:pt x="52" y="161"/>
                </a:lnTo>
                <a:lnTo>
                  <a:pt x="48" y="163"/>
                </a:lnTo>
                <a:lnTo>
                  <a:pt x="40" y="170"/>
                </a:lnTo>
                <a:lnTo>
                  <a:pt x="37" y="175"/>
                </a:lnTo>
                <a:lnTo>
                  <a:pt x="34" y="177"/>
                </a:lnTo>
                <a:lnTo>
                  <a:pt x="30" y="182"/>
                </a:lnTo>
                <a:lnTo>
                  <a:pt x="21" y="191"/>
                </a:lnTo>
                <a:lnTo>
                  <a:pt x="13" y="195"/>
                </a:lnTo>
                <a:lnTo>
                  <a:pt x="6" y="198"/>
                </a:lnTo>
                <a:lnTo>
                  <a:pt x="0" y="198"/>
                </a:lnTo>
                <a:lnTo>
                  <a:pt x="0" y="199"/>
                </a:lnTo>
                <a:lnTo>
                  <a:pt x="6" y="205"/>
                </a:lnTo>
                <a:lnTo>
                  <a:pt x="10" y="212"/>
                </a:lnTo>
                <a:lnTo>
                  <a:pt x="13" y="218"/>
                </a:lnTo>
                <a:lnTo>
                  <a:pt x="13" y="219"/>
                </a:lnTo>
                <a:lnTo>
                  <a:pt x="13" y="224"/>
                </a:lnTo>
                <a:lnTo>
                  <a:pt x="10" y="231"/>
                </a:lnTo>
                <a:lnTo>
                  <a:pt x="10" y="236"/>
                </a:lnTo>
                <a:lnTo>
                  <a:pt x="10" y="239"/>
                </a:lnTo>
                <a:lnTo>
                  <a:pt x="13" y="243"/>
                </a:lnTo>
                <a:lnTo>
                  <a:pt x="14" y="249"/>
                </a:lnTo>
                <a:lnTo>
                  <a:pt x="17" y="253"/>
                </a:lnTo>
                <a:lnTo>
                  <a:pt x="25" y="262"/>
                </a:lnTo>
                <a:lnTo>
                  <a:pt x="33" y="276"/>
                </a:lnTo>
                <a:lnTo>
                  <a:pt x="54" y="304"/>
                </a:lnTo>
                <a:lnTo>
                  <a:pt x="102" y="375"/>
                </a:lnTo>
                <a:lnTo>
                  <a:pt x="109" y="383"/>
                </a:lnTo>
                <a:lnTo>
                  <a:pt x="132" y="421"/>
                </a:lnTo>
                <a:lnTo>
                  <a:pt x="139" y="423"/>
                </a:lnTo>
                <a:lnTo>
                  <a:pt x="187" y="415"/>
                </a:lnTo>
                <a:lnTo>
                  <a:pt x="191" y="415"/>
                </a:lnTo>
                <a:lnTo>
                  <a:pt x="199" y="421"/>
                </a:lnTo>
                <a:lnTo>
                  <a:pt x="214" y="417"/>
                </a:lnTo>
                <a:lnTo>
                  <a:pt x="214" y="411"/>
                </a:lnTo>
                <a:lnTo>
                  <a:pt x="222" y="409"/>
                </a:lnTo>
                <a:lnTo>
                  <a:pt x="232" y="415"/>
                </a:lnTo>
                <a:lnTo>
                  <a:pt x="242" y="421"/>
                </a:lnTo>
                <a:lnTo>
                  <a:pt x="245" y="420"/>
                </a:lnTo>
                <a:lnTo>
                  <a:pt x="259" y="410"/>
                </a:lnTo>
                <a:lnTo>
                  <a:pt x="260" y="406"/>
                </a:lnTo>
                <a:lnTo>
                  <a:pt x="257" y="400"/>
                </a:lnTo>
                <a:lnTo>
                  <a:pt x="260" y="399"/>
                </a:lnTo>
                <a:lnTo>
                  <a:pt x="266" y="399"/>
                </a:lnTo>
                <a:lnTo>
                  <a:pt x="269" y="399"/>
                </a:lnTo>
                <a:lnTo>
                  <a:pt x="273" y="383"/>
                </a:lnTo>
                <a:lnTo>
                  <a:pt x="273" y="380"/>
                </a:lnTo>
                <a:lnTo>
                  <a:pt x="270" y="373"/>
                </a:lnTo>
                <a:lnTo>
                  <a:pt x="276" y="373"/>
                </a:lnTo>
                <a:lnTo>
                  <a:pt x="280" y="372"/>
                </a:lnTo>
                <a:lnTo>
                  <a:pt x="284" y="369"/>
                </a:lnTo>
                <a:lnTo>
                  <a:pt x="286" y="368"/>
                </a:lnTo>
                <a:lnTo>
                  <a:pt x="290" y="361"/>
                </a:lnTo>
                <a:lnTo>
                  <a:pt x="291" y="361"/>
                </a:lnTo>
                <a:lnTo>
                  <a:pt x="291" y="362"/>
                </a:lnTo>
                <a:lnTo>
                  <a:pt x="293" y="366"/>
                </a:lnTo>
                <a:lnTo>
                  <a:pt x="297" y="372"/>
                </a:lnTo>
                <a:lnTo>
                  <a:pt x="298" y="375"/>
                </a:lnTo>
                <a:lnTo>
                  <a:pt x="298" y="376"/>
                </a:lnTo>
                <a:lnTo>
                  <a:pt x="301" y="379"/>
                </a:lnTo>
                <a:lnTo>
                  <a:pt x="304" y="379"/>
                </a:lnTo>
                <a:lnTo>
                  <a:pt x="307" y="379"/>
                </a:lnTo>
                <a:lnTo>
                  <a:pt x="307" y="376"/>
                </a:lnTo>
                <a:lnTo>
                  <a:pt x="312" y="369"/>
                </a:lnTo>
                <a:lnTo>
                  <a:pt x="318" y="361"/>
                </a:lnTo>
                <a:lnTo>
                  <a:pt x="319" y="356"/>
                </a:lnTo>
                <a:lnTo>
                  <a:pt x="321" y="356"/>
                </a:lnTo>
                <a:lnTo>
                  <a:pt x="328" y="354"/>
                </a:lnTo>
                <a:lnTo>
                  <a:pt x="339" y="348"/>
                </a:lnTo>
                <a:lnTo>
                  <a:pt x="342" y="345"/>
                </a:lnTo>
                <a:lnTo>
                  <a:pt x="349" y="348"/>
                </a:lnTo>
                <a:lnTo>
                  <a:pt x="351" y="344"/>
                </a:lnTo>
                <a:lnTo>
                  <a:pt x="361" y="338"/>
                </a:lnTo>
                <a:lnTo>
                  <a:pt x="372" y="331"/>
                </a:lnTo>
                <a:lnTo>
                  <a:pt x="382" y="327"/>
                </a:lnTo>
                <a:lnTo>
                  <a:pt x="385" y="323"/>
                </a:lnTo>
                <a:lnTo>
                  <a:pt x="389" y="319"/>
                </a:lnTo>
                <a:lnTo>
                  <a:pt x="403" y="310"/>
                </a:lnTo>
                <a:lnTo>
                  <a:pt x="406" y="306"/>
                </a:lnTo>
                <a:lnTo>
                  <a:pt x="410" y="302"/>
                </a:lnTo>
                <a:lnTo>
                  <a:pt x="411" y="299"/>
                </a:lnTo>
                <a:lnTo>
                  <a:pt x="411" y="297"/>
                </a:lnTo>
                <a:lnTo>
                  <a:pt x="411" y="291"/>
                </a:lnTo>
                <a:lnTo>
                  <a:pt x="411" y="290"/>
                </a:lnTo>
                <a:lnTo>
                  <a:pt x="413" y="289"/>
                </a:lnTo>
                <a:lnTo>
                  <a:pt x="416" y="290"/>
                </a:lnTo>
                <a:lnTo>
                  <a:pt x="420" y="284"/>
                </a:lnTo>
                <a:lnTo>
                  <a:pt x="421" y="283"/>
                </a:lnTo>
                <a:lnTo>
                  <a:pt x="413" y="266"/>
                </a:lnTo>
                <a:lnTo>
                  <a:pt x="403" y="252"/>
                </a:lnTo>
                <a:lnTo>
                  <a:pt x="393" y="245"/>
                </a:lnTo>
                <a:lnTo>
                  <a:pt x="389" y="238"/>
                </a:lnTo>
                <a:lnTo>
                  <a:pt x="385" y="228"/>
                </a:lnTo>
                <a:lnTo>
                  <a:pt x="382" y="222"/>
                </a:lnTo>
                <a:lnTo>
                  <a:pt x="376" y="215"/>
                </a:lnTo>
                <a:lnTo>
                  <a:pt x="368" y="208"/>
                </a:lnTo>
                <a:lnTo>
                  <a:pt x="359" y="204"/>
                </a:lnTo>
                <a:lnTo>
                  <a:pt x="347" y="195"/>
                </a:lnTo>
                <a:lnTo>
                  <a:pt x="345" y="191"/>
                </a:lnTo>
                <a:lnTo>
                  <a:pt x="342" y="184"/>
                </a:lnTo>
                <a:lnTo>
                  <a:pt x="338" y="172"/>
                </a:lnTo>
                <a:lnTo>
                  <a:pt x="337" y="168"/>
                </a:lnTo>
                <a:lnTo>
                  <a:pt x="334" y="163"/>
                </a:lnTo>
                <a:lnTo>
                  <a:pt x="329" y="160"/>
                </a:lnTo>
                <a:lnTo>
                  <a:pt x="324" y="154"/>
                </a:lnTo>
                <a:lnTo>
                  <a:pt x="323" y="153"/>
                </a:lnTo>
                <a:lnTo>
                  <a:pt x="323" y="151"/>
                </a:lnTo>
                <a:lnTo>
                  <a:pt x="321" y="150"/>
                </a:lnTo>
                <a:lnTo>
                  <a:pt x="321" y="144"/>
                </a:lnTo>
                <a:lnTo>
                  <a:pt x="319" y="134"/>
                </a:lnTo>
                <a:lnTo>
                  <a:pt x="318" y="129"/>
                </a:lnTo>
                <a:lnTo>
                  <a:pt x="311" y="122"/>
                </a:lnTo>
                <a:lnTo>
                  <a:pt x="306" y="116"/>
                </a:lnTo>
                <a:lnTo>
                  <a:pt x="300" y="113"/>
                </a:lnTo>
                <a:lnTo>
                  <a:pt x="295" y="112"/>
                </a:lnTo>
                <a:lnTo>
                  <a:pt x="284" y="99"/>
                </a:lnTo>
                <a:lnTo>
                  <a:pt x="283" y="94"/>
                </a:lnTo>
                <a:lnTo>
                  <a:pt x="280" y="92"/>
                </a:lnTo>
                <a:lnTo>
                  <a:pt x="276" y="92"/>
                </a:lnTo>
                <a:lnTo>
                  <a:pt x="269" y="89"/>
                </a:lnTo>
                <a:lnTo>
                  <a:pt x="267" y="88"/>
                </a:lnTo>
                <a:lnTo>
                  <a:pt x="262" y="85"/>
                </a:lnTo>
                <a:lnTo>
                  <a:pt x="253" y="79"/>
                </a:lnTo>
                <a:lnTo>
                  <a:pt x="250" y="79"/>
                </a:lnTo>
                <a:lnTo>
                  <a:pt x="239" y="77"/>
                </a:lnTo>
                <a:lnTo>
                  <a:pt x="236" y="75"/>
                </a:lnTo>
                <a:lnTo>
                  <a:pt x="232" y="71"/>
                </a:lnTo>
                <a:lnTo>
                  <a:pt x="231" y="65"/>
                </a:lnTo>
                <a:lnTo>
                  <a:pt x="225" y="61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4" name="Freeform 725"/>
          <p:cNvSpPr>
            <a:spLocks/>
          </p:cNvSpPr>
          <p:nvPr/>
        </p:nvSpPr>
        <p:spPr bwMode="auto">
          <a:xfrm>
            <a:off x="452883" y="5153837"/>
            <a:ext cx="689215" cy="847945"/>
          </a:xfrm>
          <a:custGeom>
            <a:avLst/>
            <a:gdLst>
              <a:gd name="T0" fmla="*/ 509072011 w 393"/>
              <a:gd name="T1" fmla="*/ 30241861 h 501"/>
              <a:gd name="T2" fmla="*/ 415826878 w 393"/>
              <a:gd name="T3" fmla="*/ 15120931 h 501"/>
              <a:gd name="T4" fmla="*/ 345262469 w 393"/>
              <a:gd name="T5" fmla="*/ 47882146 h 501"/>
              <a:gd name="T6" fmla="*/ 249496484 w 393"/>
              <a:gd name="T7" fmla="*/ 108365880 h 501"/>
              <a:gd name="T8" fmla="*/ 148690135 w 393"/>
              <a:gd name="T9" fmla="*/ 115927136 h 501"/>
              <a:gd name="T10" fmla="*/ 73085386 w 393"/>
              <a:gd name="T11" fmla="*/ 161289909 h 501"/>
              <a:gd name="T12" fmla="*/ 35282217 w 393"/>
              <a:gd name="T13" fmla="*/ 221773656 h 501"/>
              <a:gd name="T14" fmla="*/ 2520952 w 393"/>
              <a:gd name="T15" fmla="*/ 317539510 h 501"/>
              <a:gd name="T16" fmla="*/ 60483804 w 393"/>
              <a:gd name="T17" fmla="*/ 451106980 h 501"/>
              <a:gd name="T18" fmla="*/ 85685379 w 393"/>
              <a:gd name="T19" fmla="*/ 476308520 h 501"/>
              <a:gd name="T20" fmla="*/ 110886979 w 393"/>
              <a:gd name="T21" fmla="*/ 511590677 h 501"/>
              <a:gd name="T22" fmla="*/ 153730450 w 393"/>
              <a:gd name="T23" fmla="*/ 521671293 h 501"/>
              <a:gd name="T24" fmla="*/ 191532019 w 393"/>
              <a:gd name="T25" fmla="*/ 546872834 h 501"/>
              <a:gd name="T26" fmla="*/ 226814273 w 393"/>
              <a:gd name="T27" fmla="*/ 559474398 h 501"/>
              <a:gd name="T28" fmla="*/ 269657744 w 393"/>
              <a:gd name="T29" fmla="*/ 607356531 h 501"/>
              <a:gd name="T30" fmla="*/ 315020579 w 393"/>
              <a:gd name="T31" fmla="*/ 647678996 h 501"/>
              <a:gd name="T32" fmla="*/ 322580258 w 393"/>
              <a:gd name="T33" fmla="*/ 700603025 h 501"/>
              <a:gd name="T34" fmla="*/ 330141524 w 393"/>
              <a:gd name="T35" fmla="*/ 710683641 h 501"/>
              <a:gd name="T36" fmla="*/ 362902777 w 393"/>
              <a:gd name="T37" fmla="*/ 745965798 h 501"/>
              <a:gd name="T38" fmla="*/ 385584988 w 393"/>
              <a:gd name="T39" fmla="*/ 803928547 h 501"/>
              <a:gd name="T40" fmla="*/ 441028552 w 393"/>
              <a:gd name="T41" fmla="*/ 846772158 h 501"/>
              <a:gd name="T42" fmla="*/ 483870436 w 393"/>
              <a:gd name="T43" fmla="*/ 897175239 h 501"/>
              <a:gd name="T44" fmla="*/ 529233271 w 393"/>
              <a:gd name="T45" fmla="*/ 957658936 h 501"/>
              <a:gd name="T46" fmla="*/ 635079885 w 393"/>
              <a:gd name="T47" fmla="*/ 1136589080 h 501"/>
              <a:gd name="T48" fmla="*/ 642641151 w 393"/>
              <a:gd name="T49" fmla="*/ 1164311569 h 501"/>
              <a:gd name="T50" fmla="*/ 650200830 w 393"/>
              <a:gd name="T51" fmla="*/ 1174392185 h 501"/>
              <a:gd name="T52" fmla="*/ 662802411 w 393"/>
              <a:gd name="T53" fmla="*/ 1184472801 h 501"/>
              <a:gd name="T54" fmla="*/ 665321775 w 393"/>
              <a:gd name="T55" fmla="*/ 1199593725 h 501"/>
              <a:gd name="T56" fmla="*/ 665321775 w 393"/>
              <a:gd name="T57" fmla="*/ 1227314626 h 501"/>
              <a:gd name="T58" fmla="*/ 713205561 w 393"/>
              <a:gd name="T59" fmla="*/ 1234875882 h 501"/>
              <a:gd name="T60" fmla="*/ 778729656 w 393"/>
              <a:gd name="T61" fmla="*/ 1234875882 h 501"/>
              <a:gd name="T62" fmla="*/ 791329649 w 393"/>
              <a:gd name="T63" fmla="*/ 1192032470 h 501"/>
              <a:gd name="T64" fmla="*/ 811490909 w 393"/>
              <a:gd name="T65" fmla="*/ 1149190644 h 501"/>
              <a:gd name="T66" fmla="*/ 839213634 w 393"/>
              <a:gd name="T67" fmla="*/ 1131548772 h 501"/>
              <a:gd name="T68" fmla="*/ 856853942 w 393"/>
              <a:gd name="T69" fmla="*/ 1126508464 h 501"/>
              <a:gd name="T70" fmla="*/ 869455524 w 393"/>
              <a:gd name="T71" fmla="*/ 1103827871 h 501"/>
              <a:gd name="T72" fmla="*/ 950100563 w 393"/>
              <a:gd name="T73" fmla="*/ 1038303866 h 501"/>
              <a:gd name="T74" fmla="*/ 899697413 w 393"/>
              <a:gd name="T75" fmla="*/ 970258913 h 501"/>
              <a:gd name="T76" fmla="*/ 887095832 w 393"/>
              <a:gd name="T77" fmla="*/ 960178297 h 501"/>
              <a:gd name="T78" fmla="*/ 854334579 w 393"/>
              <a:gd name="T79" fmla="*/ 922376780 h 501"/>
              <a:gd name="T80" fmla="*/ 879536154 w 393"/>
              <a:gd name="T81" fmla="*/ 882054315 h 501"/>
              <a:gd name="T82" fmla="*/ 899697413 w 393"/>
              <a:gd name="T83" fmla="*/ 861893083 h 501"/>
              <a:gd name="T84" fmla="*/ 907257092 w 393"/>
              <a:gd name="T85" fmla="*/ 836691542 h 501"/>
              <a:gd name="T86" fmla="*/ 982861817 w 393"/>
              <a:gd name="T87" fmla="*/ 665320868 h 501"/>
              <a:gd name="T88" fmla="*/ 962700557 w 393"/>
              <a:gd name="T89" fmla="*/ 372982899 h 501"/>
              <a:gd name="T90" fmla="*/ 950100563 w 393"/>
              <a:gd name="T91" fmla="*/ 133567421 h 501"/>
              <a:gd name="T92" fmla="*/ 957660242 w 393"/>
              <a:gd name="T93" fmla="*/ 95765879 h 501"/>
              <a:gd name="T94" fmla="*/ 864415209 w 393"/>
              <a:gd name="T95" fmla="*/ 30241861 h 50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93"/>
              <a:gd name="T145" fmla="*/ 0 h 501"/>
              <a:gd name="T146" fmla="*/ 393 w 393"/>
              <a:gd name="T147" fmla="*/ 501 h 50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93" h="501">
                <a:moveTo>
                  <a:pt x="343" y="12"/>
                </a:moveTo>
                <a:lnTo>
                  <a:pt x="245" y="12"/>
                </a:lnTo>
                <a:lnTo>
                  <a:pt x="202" y="12"/>
                </a:lnTo>
                <a:lnTo>
                  <a:pt x="172" y="0"/>
                </a:lnTo>
                <a:lnTo>
                  <a:pt x="171" y="2"/>
                </a:lnTo>
                <a:lnTo>
                  <a:pt x="165" y="6"/>
                </a:lnTo>
                <a:lnTo>
                  <a:pt x="158" y="11"/>
                </a:lnTo>
                <a:lnTo>
                  <a:pt x="143" y="15"/>
                </a:lnTo>
                <a:lnTo>
                  <a:pt x="137" y="19"/>
                </a:lnTo>
                <a:lnTo>
                  <a:pt x="125" y="25"/>
                </a:lnTo>
                <a:lnTo>
                  <a:pt x="107" y="36"/>
                </a:lnTo>
                <a:lnTo>
                  <a:pt x="99" y="43"/>
                </a:lnTo>
                <a:lnTo>
                  <a:pt x="83" y="45"/>
                </a:lnTo>
                <a:lnTo>
                  <a:pt x="68" y="45"/>
                </a:lnTo>
                <a:lnTo>
                  <a:pt x="59" y="46"/>
                </a:lnTo>
                <a:lnTo>
                  <a:pt x="44" y="56"/>
                </a:lnTo>
                <a:lnTo>
                  <a:pt x="35" y="60"/>
                </a:lnTo>
                <a:lnTo>
                  <a:pt x="29" y="64"/>
                </a:lnTo>
                <a:lnTo>
                  <a:pt x="24" y="67"/>
                </a:lnTo>
                <a:lnTo>
                  <a:pt x="14" y="77"/>
                </a:lnTo>
                <a:lnTo>
                  <a:pt x="14" y="88"/>
                </a:lnTo>
                <a:lnTo>
                  <a:pt x="14" y="94"/>
                </a:lnTo>
                <a:lnTo>
                  <a:pt x="11" y="105"/>
                </a:lnTo>
                <a:lnTo>
                  <a:pt x="1" y="126"/>
                </a:lnTo>
                <a:lnTo>
                  <a:pt x="0" y="128"/>
                </a:lnTo>
                <a:lnTo>
                  <a:pt x="11" y="156"/>
                </a:lnTo>
                <a:lnTo>
                  <a:pt x="24" y="179"/>
                </a:lnTo>
                <a:lnTo>
                  <a:pt x="28" y="183"/>
                </a:lnTo>
                <a:lnTo>
                  <a:pt x="31" y="186"/>
                </a:lnTo>
                <a:lnTo>
                  <a:pt x="34" y="189"/>
                </a:lnTo>
                <a:lnTo>
                  <a:pt x="38" y="193"/>
                </a:lnTo>
                <a:lnTo>
                  <a:pt x="41" y="199"/>
                </a:lnTo>
                <a:lnTo>
                  <a:pt x="44" y="203"/>
                </a:lnTo>
                <a:lnTo>
                  <a:pt x="46" y="205"/>
                </a:lnTo>
                <a:lnTo>
                  <a:pt x="58" y="207"/>
                </a:lnTo>
                <a:lnTo>
                  <a:pt x="61" y="207"/>
                </a:lnTo>
                <a:lnTo>
                  <a:pt x="69" y="213"/>
                </a:lnTo>
                <a:lnTo>
                  <a:pt x="74" y="216"/>
                </a:lnTo>
                <a:lnTo>
                  <a:pt x="76" y="217"/>
                </a:lnTo>
                <a:lnTo>
                  <a:pt x="83" y="220"/>
                </a:lnTo>
                <a:lnTo>
                  <a:pt x="87" y="220"/>
                </a:lnTo>
                <a:lnTo>
                  <a:pt x="90" y="222"/>
                </a:lnTo>
                <a:lnTo>
                  <a:pt x="92" y="227"/>
                </a:lnTo>
                <a:lnTo>
                  <a:pt x="103" y="240"/>
                </a:lnTo>
                <a:lnTo>
                  <a:pt x="107" y="241"/>
                </a:lnTo>
                <a:lnTo>
                  <a:pt x="113" y="244"/>
                </a:lnTo>
                <a:lnTo>
                  <a:pt x="118" y="250"/>
                </a:lnTo>
                <a:lnTo>
                  <a:pt x="125" y="257"/>
                </a:lnTo>
                <a:lnTo>
                  <a:pt x="127" y="262"/>
                </a:lnTo>
                <a:lnTo>
                  <a:pt x="128" y="272"/>
                </a:lnTo>
                <a:lnTo>
                  <a:pt x="128" y="278"/>
                </a:lnTo>
                <a:lnTo>
                  <a:pt x="130" y="279"/>
                </a:lnTo>
                <a:lnTo>
                  <a:pt x="130" y="281"/>
                </a:lnTo>
                <a:lnTo>
                  <a:pt x="131" y="282"/>
                </a:lnTo>
                <a:lnTo>
                  <a:pt x="137" y="288"/>
                </a:lnTo>
                <a:lnTo>
                  <a:pt x="141" y="291"/>
                </a:lnTo>
                <a:lnTo>
                  <a:pt x="144" y="296"/>
                </a:lnTo>
                <a:lnTo>
                  <a:pt x="145" y="300"/>
                </a:lnTo>
                <a:lnTo>
                  <a:pt x="149" y="312"/>
                </a:lnTo>
                <a:lnTo>
                  <a:pt x="153" y="319"/>
                </a:lnTo>
                <a:lnTo>
                  <a:pt x="154" y="323"/>
                </a:lnTo>
                <a:lnTo>
                  <a:pt x="166" y="332"/>
                </a:lnTo>
                <a:lnTo>
                  <a:pt x="175" y="336"/>
                </a:lnTo>
                <a:lnTo>
                  <a:pt x="184" y="343"/>
                </a:lnTo>
                <a:lnTo>
                  <a:pt x="189" y="350"/>
                </a:lnTo>
                <a:lnTo>
                  <a:pt x="192" y="356"/>
                </a:lnTo>
                <a:lnTo>
                  <a:pt x="196" y="366"/>
                </a:lnTo>
                <a:lnTo>
                  <a:pt x="202" y="373"/>
                </a:lnTo>
                <a:lnTo>
                  <a:pt x="210" y="380"/>
                </a:lnTo>
                <a:lnTo>
                  <a:pt x="220" y="394"/>
                </a:lnTo>
                <a:lnTo>
                  <a:pt x="229" y="411"/>
                </a:lnTo>
                <a:lnTo>
                  <a:pt x="252" y="451"/>
                </a:lnTo>
                <a:lnTo>
                  <a:pt x="252" y="455"/>
                </a:lnTo>
                <a:lnTo>
                  <a:pt x="252" y="456"/>
                </a:lnTo>
                <a:lnTo>
                  <a:pt x="255" y="462"/>
                </a:lnTo>
                <a:lnTo>
                  <a:pt x="257" y="463"/>
                </a:lnTo>
                <a:lnTo>
                  <a:pt x="257" y="465"/>
                </a:lnTo>
                <a:lnTo>
                  <a:pt x="258" y="466"/>
                </a:lnTo>
                <a:lnTo>
                  <a:pt x="260" y="469"/>
                </a:lnTo>
                <a:lnTo>
                  <a:pt x="263" y="469"/>
                </a:lnTo>
                <a:lnTo>
                  <a:pt x="263" y="470"/>
                </a:lnTo>
                <a:lnTo>
                  <a:pt x="264" y="472"/>
                </a:lnTo>
                <a:lnTo>
                  <a:pt x="264" y="473"/>
                </a:lnTo>
                <a:lnTo>
                  <a:pt x="264" y="476"/>
                </a:lnTo>
                <a:lnTo>
                  <a:pt x="264" y="479"/>
                </a:lnTo>
                <a:lnTo>
                  <a:pt x="264" y="482"/>
                </a:lnTo>
                <a:lnTo>
                  <a:pt x="264" y="487"/>
                </a:lnTo>
                <a:lnTo>
                  <a:pt x="265" y="501"/>
                </a:lnTo>
                <a:lnTo>
                  <a:pt x="281" y="490"/>
                </a:lnTo>
                <a:lnTo>
                  <a:pt x="283" y="490"/>
                </a:lnTo>
                <a:lnTo>
                  <a:pt x="284" y="493"/>
                </a:lnTo>
                <a:lnTo>
                  <a:pt x="302" y="494"/>
                </a:lnTo>
                <a:lnTo>
                  <a:pt x="309" y="490"/>
                </a:lnTo>
                <a:lnTo>
                  <a:pt x="319" y="490"/>
                </a:lnTo>
                <a:lnTo>
                  <a:pt x="314" y="477"/>
                </a:lnTo>
                <a:lnTo>
                  <a:pt x="314" y="473"/>
                </a:lnTo>
                <a:lnTo>
                  <a:pt x="318" y="465"/>
                </a:lnTo>
                <a:lnTo>
                  <a:pt x="322" y="459"/>
                </a:lnTo>
                <a:lnTo>
                  <a:pt x="322" y="456"/>
                </a:lnTo>
                <a:lnTo>
                  <a:pt x="322" y="451"/>
                </a:lnTo>
                <a:lnTo>
                  <a:pt x="329" y="449"/>
                </a:lnTo>
                <a:lnTo>
                  <a:pt x="333" y="449"/>
                </a:lnTo>
                <a:lnTo>
                  <a:pt x="336" y="449"/>
                </a:lnTo>
                <a:lnTo>
                  <a:pt x="339" y="449"/>
                </a:lnTo>
                <a:lnTo>
                  <a:pt x="340" y="447"/>
                </a:lnTo>
                <a:lnTo>
                  <a:pt x="347" y="442"/>
                </a:lnTo>
                <a:lnTo>
                  <a:pt x="345" y="439"/>
                </a:lnTo>
                <a:lnTo>
                  <a:pt x="345" y="438"/>
                </a:lnTo>
                <a:lnTo>
                  <a:pt x="352" y="432"/>
                </a:lnTo>
                <a:lnTo>
                  <a:pt x="367" y="425"/>
                </a:lnTo>
                <a:lnTo>
                  <a:pt x="377" y="412"/>
                </a:lnTo>
                <a:lnTo>
                  <a:pt x="367" y="392"/>
                </a:lnTo>
                <a:lnTo>
                  <a:pt x="359" y="394"/>
                </a:lnTo>
                <a:lnTo>
                  <a:pt x="357" y="385"/>
                </a:lnTo>
                <a:lnTo>
                  <a:pt x="357" y="383"/>
                </a:lnTo>
                <a:lnTo>
                  <a:pt x="356" y="383"/>
                </a:lnTo>
                <a:lnTo>
                  <a:pt x="352" y="381"/>
                </a:lnTo>
                <a:lnTo>
                  <a:pt x="347" y="380"/>
                </a:lnTo>
                <a:lnTo>
                  <a:pt x="340" y="380"/>
                </a:lnTo>
                <a:lnTo>
                  <a:pt x="339" y="366"/>
                </a:lnTo>
                <a:lnTo>
                  <a:pt x="335" y="357"/>
                </a:lnTo>
                <a:lnTo>
                  <a:pt x="343" y="354"/>
                </a:lnTo>
                <a:lnTo>
                  <a:pt x="349" y="350"/>
                </a:lnTo>
                <a:lnTo>
                  <a:pt x="345" y="347"/>
                </a:lnTo>
                <a:lnTo>
                  <a:pt x="356" y="343"/>
                </a:lnTo>
                <a:lnTo>
                  <a:pt x="357" y="342"/>
                </a:lnTo>
                <a:lnTo>
                  <a:pt x="357" y="340"/>
                </a:lnTo>
                <a:lnTo>
                  <a:pt x="359" y="336"/>
                </a:lnTo>
                <a:lnTo>
                  <a:pt x="360" y="332"/>
                </a:lnTo>
                <a:lnTo>
                  <a:pt x="363" y="326"/>
                </a:lnTo>
                <a:lnTo>
                  <a:pt x="393" y="317"/>
                </a:lnTo>
                <a:lnTo>
                  <a:pt x="390" y="264"/>
                </a:lnTo>
                <a:lnTo>
                  <a:pt x="387" y="237"/>
                </a:lnTo>
                <a:lnTo>
                  <a:pt x="386" y="190"/>
                </a:lnTo>
                <a:lnTo>
                  <a:pt x="382" y="148"/>
                </a:lnTo>
                <a:lnTo>
                  <a:pt x="380" y="113"/>
                </a:lnTo>
                <a:lnTo>
                  <a:pt x="375" y="67"/>
                </a:lnTo>
                <a:lnTo>
                  <a:pt x="377" y="53"/>
                </a:lnTo>
                <a:lnTo>
                  <a:pt x="380" y="45"/>
                </a:lnTo>
                <a:lnTo>
                  <a:pt x="380" y="42"/>
                </a:lnTo>
                <a:lnTo>
                  <a:pt x="380" y="38"/>
                </a:lnTo>
                <a:lnTo>
                  <a:pt x="380" y="35"/>
                </a:lnTo>
                <a:lnTo>
                  <a:pt x="355" y="12"/>
                </a:lnTo>
                <a:lnTo>
                  <a:pt x="343" y="1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5" name="Freeform 726"/>
          <p:cNvSpPr>
            <a:spLocks/>
          </p:cNvSpPr>
          <p:nvPr/>
        </p:nvSpPr>
        <p:spPr bwMode="auto">
          <a:xfrm>
            <a:off x="1108776" y="5114909"/>
            <a:ext cx="598021" cy="702391"/>
          </a:xfrm>
          <a:custGeom>
            <a:avLst/>
            <a:gdLst>
              <a:gd name="T0" fmla="*/ 259577134 w 341"/>
              <a:gd name="T1" fmla="*/ 17640314 h 415"/>
              <a:gd name="T2" fmla="*/ 209173980 w 341"/>
              <a:gd name="T3" fmla="*/ 0 h 415"/>
              <a:gd name="T4" fmla="*/ 123488569 w 341"/>
              <a:gd name="T5" fmla="*/ 30241901 h 415"/>
              <a:gd name="T6" fmla="*/ 52924130 w 341"/>
              <a:gd name="T7" fmla="*/ 47882210 h 415"/>
              <a:gd name="T8" fmla="*/ 22682219 w 341"/>
              <a:gd name="T9" fmla="*/ 105846661 h 415"/>
              <a:gd name="T10" fmla="*/ 22682219 w 341"/>
              <a:gd name="T11" fmla="*/ 131048236 h 415"/>
              <a:gd name="T12" fmla="*/ 15120952 w 341"/>
              <a:gd name="T13" fmla="*/ 151209495 h 415"/>
              <a:gd name="T14" fmla="*/ 2520952 w 341"/>
              <a:gd name="T15" fmla="*/ 191532014 h 415"/>
              <a:gd name="T16" fmla="*/ 17641904 w 341"/>
              <a:gd name="T17" fmla="*/ 425906009 h 415"/>
              <a:gd name="T18" fmla="*/ 40322535 w 341"/>
              <a:gd name="T19" fmla="*/ 723284585 h 415"/>
              <a:gd name="T20" fmla="*/ 70564440 w 341"/>
              <a:gd name="T21" fmla="*/ 922378013 h 415"/>
              <a:gd name="T22" fmla="*/ 95766016 w 341"/>
              <a:gd name="T23" fmla="*/ 922378013 h 415"/>
              <a:gd name="T24" fmla="*/ 138609516 w 341"/>
              <a:gd name="T25" fmla="*/ 904736117 h 415"/>
              <a:gd name="T26" fmla="*/ 156249825 w 341"/>
              <a:gd name="T27" fmla="*/ 907257069 h 415"/>
              <a:gd name="T28" fmla="*/ 176411087 w 341"/>
              <a:gd name="T29" fmla="*/ 929937692 h 415"/>
              <a:gd name="T30" fmla="*/ 191532033 w 341"/>
              <a:gd name="T31" fmla="*/ 932458643 h 415"/>
              <a:gd name="T32" fmla="*/ 221773975 w 341"/>
              <a:gd name="T33" fmla="*/ 922378013 h 415"/>
              <a:gd name="T34" fmla="*/ 246975551 w 341"/>
              <a:gd name="T35" fmla="*/ 902216754 h 415"/>
              <a:gd name="T36" fmla="*/ 259577134 w 341"/>
              <a:gd name="T37" fmla="*/ 854332969 h 415"/>
              <a:gd name="T38" fmla="*/ 302419020 w 341"/>
              <a:gd name="T39" fmla="*/ 907257069 h 415"/>
              <a:gd name="T40" fmla="*/ 335181864 w 341"/>
              <a:gd name="T41" fmla="*/ 922378013 h 415"/>
              <a:gd name="T42" fmla="*/ 345262495 w 341"/>
              <a:gd name="T43" fmla="*/ 907257069 h 415"/>
              <a:gd name="T44" fmla="*/ 380544702 w 341"/>
              <a:gd name="T45" fmla="*/ 887095809 h 415"/>
              <a:gd name="T46" fmla="*/ 398185012 w 341"/>
              <a:gd name="T47" fmla="*/ 887095809 h 415"/>
              <a:gd name="T48" fmla="*/ 423386688 w 341"/>
              <a:gd name="T49" fmla="*/ 950098951 h 415"/>
              <a:gd name="T50" fmla="*/ 473789841 w 341"/>
              <a:gd name="T51" fmla="*/ 934978006 h 415"/>
              <a:gd name="T52" fmla="*/ 504031734 w 341"/>
              <a:gd name="T53" fmla="*/ 897176439 h 415"/>
              <a:gd name="T54" fmla="*/ 536794577 w 341"/>
              <a:gd name="T55" fmla="*/ 922378013 h 415"/>
              <a:gd name="T56" fmla="*/ 551915523 w 341"/>
              <a:gd name="T57" fmla="*/ 940018321 h 415"/>
              <a:gd name="T58" fmla="*/ 569555833 w 341"/>
              <a:gd name="T59" fmla="*/ 945058636 h 415"/>
              <a:gd name="T60" fmla="*/ 592238046 w 341"/>
              <a:gd name="T61" fmla="*/ 934978006 h 415"/>
              <a:gd name="T62" fmla="*/ 617439623 w 341"/>
              <a:gd name="T63" fmla="*/ 897176439 h 415"/>
              <a:gd name="T64" fmla="*/ 655241194 w 341"/>
              <a:gd name="T65" fmla="*/ 940018321 h 415"/>
              <a:gd name="T66" fmla="*/ 672883092 w 341"/>
              <a:gd name="T67" fmla="*/ 982861791 h 415"/>
              <a:gd name="T68" fmla="*/ 677923407 w 341"/>
              <a:gd name="T69" fmla="*/ 1033264940 h 415"/>
              <a:gd name="T70" fmla="*/ 740926555 w 341"/>
              <a:gd name="T71" fmla="*/ 1008063365 h 415"/>
              <a:gd name="T72" fmla="*/ 826611916 w 341"/>
              <a:gd name="T73" fmla="*/ 940018321 h 415"/>
              <a:gd name="T74" fmla="*/ 859374958 w 341"/>
              <a:gd name="T75" fmla="*/ 917337698 h 415"/>
              <a:gd name="T76" fmla="*/ 801410339 w 341"/>
              <a:gd name="T77" fmla="*/ 856853920 h 415"/>
              <a:gd name="T78" fmla="*/ 710684663 w 341"/>
              <a:gd name="T79" fmla="*/ 801410258 h 415"/>
              <a:gd name="T80" fmla="*/ 713205614 w 341"/>
              <a:gd name="T81" fmla="*/ 748486159 h 415"/>
              <a:gd name="T82" fmla="*/ 710684663 w 341"/>
              <a:gd name="T83" fmla="*/ 733365214 h 415"/>
              <a:gd name="T84" fmla="*/ 690523402 w 341"/>
              <a:gd name="T85" fmla="*/ 703123325 h 415"/>
              <a:gd name="T86" fmla="*/ 700604032 w 341"/>
              <a:gd name="T87" fmla="*/ 690523332 h 415"/>
              <a:gd name="T88" fmla="*/ 682963722 w 341"/>
              <a:gd name="T89" fmla="*/ 672881436 h 415"/>
              <a:gd name="T90" fmla="*/ 652721830 w 341"/>
              <a:gd name="T91" fmla="*/ 607357343 h 415"/>
              <a:gd name="T92" fmla="*/ 635079933 w 341"/>
              <a:gd name="T93" fmla="*/ 577115454 h 415"/>
              <a:gd name="T94" fmla="*/ 635079933 w 341"/>
              <a:gd name="T95" fmla="*/ 529233257 h 415"/>
              <a:gd name="T96" fmla="*/ 619958987 w 341"/>
              <a:gd name="T97" fmla="*/ 463709164 h 415"/>
              <a:gd name="T98" fmla="*/ 536794577 w 341"/>
              <a:gd name="T99" fmla="*/ 309978668 h 415"/>
              <a:gd name="T100" fmla="*/ 504031734 w 341"/>
              <a:gd name="T101" fmla="*/ 269656150 h 415"/>
              <a:gd name="T102" fmla="*/ 491431739 w 341"/>
              <a:gd name="T103" fmla="*/ 231854582 h 415"/>
              <a:gd name="T104" fmla="*/ 463709211 w 341"/>
              <a:gd name="T105" fmla="*/ 181451384 h 415"/>
              <a:gd name="T106" fmla="*/ 420867324 w 341"/>
              <a:gd name="T107" fmla="*/ 105846661 h 415"/>
              <a:gd name="T108" fmla="*/ 380544702 w 341"/>
              <a:gd name="T109" fmla="*/ 27720950 h 41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41"/>
              <a:gd name="T166" fmla="*/ 0 h 415"/>
              <a:gd name="T167" fmla="*/ 341 w 341"/>
              <a:gd name="T168" fmla="*/ 415 h 41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41" h="415">
                <a:moveTo>
                  <a:pt x="144" y="8"/>
                </a:moveTo>
                <a:lnTo>
                  <a:pt x="110" y="7"/>
                </a:lnTo>
                <a:lnTo>
                  <a:pt x="103" y="7"/>
                </a:lnTo>
                <a:lnTo>
                  <a:pt x="96" y="5"/>
                </a:lnTo>
                <a:lnTo>
                  <a:pt x="89" y="2"/>
                </a:lnTo>
                <a:lnTo>
                  <a:pt x="83" y="0"/>
                </a:lnTo>
                <a:lnTo>
                  <a:pt x="68" y="7"/>
                </a:lnTo>
                <a:lnTo>
                  <a:pt x="58" y="12"/>
                </a:lnTo>
                <a:lnTo>
                  <a:pt x="49" y="12"/>
                </a:lnTo>
                <a:lnTo>
                  <a:pt x="24" y="15"/>
                </a:lnTo>
                <a:lnTo>
                  <a:pt x="23" y="15"/>
                </a:lnTo>
                <a:lnTo>
                  <a:pt x="21" y="19"/>
                </a:lnTo>
                <a:lnTo>
                  <a:pt x="17" y="29"/>
                </a:lnTo>
                <a:lnTo>
                  <a:pt x="13" y="33"/>
                </a:lnTo>
                <a:lnTo>
                  <a:pt x="9" y="42"/>
                </a:lnTo>
                <a:lnTo>
                  <a:pt x="7" y="43"/>
                </a:lnTo>
                <a:lnTo>
                  <a:pt x="9" y="48"/>
                </a:lnTo>
                <a:lnTo>
                  <a:pt x="9" y="52"/>
                </a:lnTo>
                <a:lnTo>
                  <a:pt x="7" y="56"/>
                </a:lnTo>
                <a:lnTo>
                  <a:pt x="6" y="58"/>
                </a:lnTo>
                <a:lnTo>
                  <a:pt x="6" y="60"/>
                </a:lnTo>
                <a:lnTo>
                  <a:pt x="6" y="65"/>
                </a:lnTo>
                <a:lnTo>
                  <a:pt x="6" y="68"/>
                </a:lnTo>
                <a:lnTo>
                  <a:pt x="1" y="76"/>
                </a:lnTo>
                <a:lnTo>
                  <a:pt x="0" y="90"/>
                </a:lnTo>
                <a:lnTo>
                  <a:pt x="6" y="135"/>
                </a:lnTo>
                <a:lnTo>
                  <a:pt x="7" y="169"/>
                </a:lnTo>
                <a:lnTo>
                  <a:pt x="11" y="213"/>
                </a:lnTo>
                <a:lnTo>
                  <a:pt x="13" y="260"/>
                </a:lnTo>
                <a:lnTo>
                  <a:pt x="16" y="287"/>
                </a:lnTo>
                <a:lnTo>
                  <a:pt x="17" y="340"/>
                </a:lnTo>
                <a:lnTo>
                  <a:pt x="17" y="360"/>
                </a:lnTo>
                <a:lnTo>
                  <a:pt x="28" y="366"/>
                </a:lnTo>
                <a:lnTo>
                  <a:pt x="31" y="366"/>
                </a:lnTo>
                <a:lnTo>
                  <a:pt x="37" y="366"/>
                </a:lnTo>
                <a:lnTo>
                  <a:pt x="38" y="366"/>
                </a:lnTo>
                <a:lnTo>
                  <a:pt x="44" y="366"/>
                </a:lnTo>
                <a:lnTo>
                  <a:pt x="47" y="363"/>
                </a:lnTo>
                <a:lnTo>
                  <a:pt x="55" y="359"/>
                </a:lnTo>
                <a:lnTo>
                  <a:pt x="58" y="358"/>
                </a:lnTo>
                <a:lnTo>
                  <a:pt x="59" y="359"/>
                </a:lnTo>
                <a:lnTo>
                  <a:pt x="62" y="360"/>
                </a:lnTo>
                <a:lnTo>
                  <a:pt x="65" y="363"/>
                </a:lnTo>
                <a:lnTo>
                  <a:pt x="68" y="369"/>
                </a:lnTo>
                <a:lnTo>
                  <a:pt x="70" y="369"/>
                </a:lnTo>
                <a:lnTo>
                  <a:pt x="72" y="370"/>
                </a:lnTo>
                <a:lnTo>
                  <a:pt x="73" y="370"/>
                </a:lnTo>
                <a:lnTo>
                  <a:pt x="76" y="370"/>
                </a:lnTo>
                <a:lnTo>
                  <a:pt x="82" y="369"/>
                </a:lnTo>
                <a:lnTo>
                  <a:pt x="85" y="366"/>
                </a:lnTo>
                <a:lnTo>
                  <a:pt x="88" y="366"/>
                </a:lnTo>
                <a:lnTo>
                  <a:pt x="91" y="363"/>
                </a:lnTo>
                <a:lnTo>
                  <a:pt x="96" y="359"/>
                </a:lnTo>
                <a:lnTo>
                  <a:pt x="98" y="358"/>
                </a:lnTo>
                <a:lnTo>
                  <a:pt x="98" y="346"/>
                </a:lnTo>
                <a:lnTo>
                  <a:pt x="99" y="342"/>
                </a:lnTo>
                <a:lnTo>
                  <a:pt x="103" y="339"/>
                </a:lnTo>
                <a:lnTo>
                  <a:pt x="112" y="354"/>
                </a:lnTo>
                <a:lnTo>
                  <a:pt x="115" y="359"/>
                </a:lnTo>
                <a:lnTo>
                  <a:pt x="120" y="360"/>
                </a:lnTo>
                <a:lnTo>
                  <a:pt x="123" y="370"/>
                </a:lnTo>
                <a:lnTo>
                  <a:pt x="127" y="369"/>
                </a:lnTo>
                <a:lnTo>
                  <a:pt x="133" y="366"/>
                </a:lnTo>
                <a:lnTo>
                  <a:pt x="134" y="363"/>
                </a:lnTo>
                <a:lnTo>
                  <a:pt x="139" y="354"/>
                </a:lnTo>
                <a:lnTo>
                  <a:pt x="137" y="360"/>
                </a:lnTo>
                <a:lnTo>
                  <a:pt x="139" y="364"/>
                </a:lnTo>
                <a:lnTo>
                  <a:pt x="147" y="354"/>
                </a:lnTo>
                <a:lnTo>
                  <a:pt x="151" y="352"/>
                </a:lnTo>
                <a:lnTo>
                  <a:pt x="153" y="350"/>
                </a:lnTo>
                <a:lnTo>
                  <a:pt x="154" y="350"/>
                </a:lnTo>
                <a:lnTo>
                  <a:pt x="158" y="352"/>
                </a:lnTo>
                <a:lnTo>
                  <a:pt x="160" y="364"/>
                </a:lnTo>
                <a:lnTo>
                  <a:pt x="164" y="377"/>
                </a:lnTo>
                <a:lnTo>
                  <a:pt x="168" y="377"/>
                </a:lnTo>
                <a:lnTo>
                  <a:pt x="173" y="373"/>
                </a:lnTo>
                <a:lnTo>
                  <a:pt x="181" y="366"/>
                </a:lnTo>
                <a:lnTo>
                  <a:pt x="188" y="371"/>
                </a:lnTo>
                <a:lnTo>
                  <a:pt x="192" y="354"/>
                </a:lnTo>
                <a:lnTo>
                  <a:pt x="198" y="354"/>
                </a:lnTo>
                <a:lnTo>
                  <a:pt x="200" y="356"/>
                </a:lnTo>
                <a:lnTo>
                  <a:pt x="205" y="358"/>
                </a:lnTo>
                <a:lnTo>
                  <a:pt x="208" y="360"/>
                </a:lnTo>
                <a:lnTo>
                  <a:pt x="213" y="366"/>
                </a:lnTo>
                <a:lnTo>
                  <a:pt x="215" y="370"/>
                </a:lnTo>
                <a:lnTo>
                  <a:pt x="218" y="371"/>
                </a:lnTo>
                <a:lnTo>
                  <a:pt x="219" y="373"/>
                </a:lnTo>
                <a:lnTo>
                  <a:pt x="222" y="373"/>
                </a:lnTo>
                <a:lnTo>
                  <a:pt x="225" y="373"/>
                </a:lnTo>
                <a:lnTo>
                  <a:pt x="226" y="375"/>
                </a:lnTo>
                <a:lnTo>
                  <a:pt x="228" y="375"/>
                </a:lnTo>
                <a:lnTo>
                  <a:pt x="231" y="371"/>
                </a:lnTo>
                <a:lnTo>
                  <a:pt x="235" y="371"/>
                </a:lnTo>
                <a:lnTo>
                  <a:pt x="235" y="369"/>
                </a:lnTo>
                <a:lnTo>
                  <a:pt x="242" y="359"/>
                </a:lnTo>
                <a:lnTo>
                  <a:pt x="245" y="356"/>
                </a:lnTo>
                <a:lnTo>
                  <a:pt x="250" y="360"/>
                </a:lnTo>
                <a:lnTo>
                  <a:pt x="257" y="370"/>
                </a:lnTo>
                <a:lnTo>
                  <a:pt x="260" y="373"/>
                </a:lnTo>
                <a:lnTo>
                  <a:pt x="264" y="379"/>
                </a:lnTo>
                <a:lnTo>
                  <a:pt x="266" y="387"/>
                </a:lnTo>
                <a:lnTo>
                  <a:pt x="267" y="390"/>
                </a:lnTo>
                <a:lnTo>
                  <a:pt x="267" y="394"/>
                </a:lnTo>
                <a:lnTo>
                  <a:pt x="269" y="403"/>
                </a:lnTo>
                <a:lnTo>
                  <a:pt x="269" y="410"/>
                </a:lnTo>
                <a:lnTo>
                  <a:pt x="276" y="415"/>
                </a:lnTo>
                <a:lnTo>
                  <a:pt x="283" y="413"/>
                </a:lnTo>
                <a:lnTo>
                  <a:pt x="294" y="400"/>
                </a:lnTo>
                <a:lnTo>
                  <a:pt x="310" y="386"/>
                </a:lnTo>
                <a:lnTo>
                  <a:pt x="318" y="380"/>
                </a:lnTo>
                <a:lnTo>
                  <a:pt x="328" y="373"/>
                </a:lnTo>
                <a:lnTo>
                  <a:pt x="332" y="373"/>
                </a:lnTo>
                <a:lnTo>
                  <a:pt x="335" y="370"/>
                </a:lnTo>
                <a:lnTo>
                  <a:pt x="341" y="364"/>
                </a:lnTo>
                <a:lnTo>
                  <a:pt x="321" y="354"/>
                </a:lnTo>
                <a:lnTo>
                  <a:pt x="325" y="347"/>
                </a:lnTo>
                <a:lnTo>
                  <a:pt x="318" y="340"/>
                </a:lnTo>
                <a:lnTo>
                  <a:pt x="311" y="343"/>
                </a:lnTo>
                <a:lnTo>
                  <a:pt x="288" y="318"/>
                </a:lnTo>
                <a:lnTo>
                  <a:pt x="282" y="318"/>
                </a:lnTo>
                <a:lnTo>
                  <a:pt x="282" y="314"/>
                </a:lnTo>
                <a:lnTo>
                  <a:pt x="287" y="309"/>
                </a:lnTo>
                <a:lnTo>
                  <a:pt x="283" y="297"/>
                </a:lnTo>
                <a:lnTo>
                  <a:pt x="283" y="294"/>
                </a:lnTo>
                <a:lnTo>
                  <a:pt x="283" y="291"/>
                </a:lnTo>
                <a:lnTo>
                  <a:pt x="282" y="291"/>
                </a:lnTo>
                <a:lnTo>
                  <a:pt x="283" y="285"/>
                </a:lnTo>
                <a:lnTo>
                  <a:pt x="276" y="285"/>
                </a:lnTo>
                <a:lnTo>
                  <a:pt x="274" y="279"/>
                </a:lnTo>
                <a:lnTo>
                  <a:pt x="276" y="278"/>
                </a:lnTo>
                <a:lnTo>
                  <a:pt x="278" y="276"/>
                </a:lnTo>
                <a:lnTo>
                  <a:pt x="278" y="274"/>
                </a:lnTo>
                <a:lnTo>
                  <a:pt x="278" y="272"/>
                </a:lnTo>
                <a:lnTo>
                  <a:pt x="273" y="268"/>
                </a:lnTo>
                <a:lnTo>
                  <a:pt x="271" y="267"/>
                </a:lnTo>
                <a:lnTo>
                  <a:pt x="266" y="250"/>
                </a:lnTo>
                <a:lnTo>
                  <a:pt x="263" y="247"/>
                </a:lnTo>
                <a:lnTo>
                  <a:pt x="259" y="241"/>
                </a:lnTo>
                <a:lnTo>
                  <a:pt x="256" y="233"/>
                </a:lnTo>
                <a:lnTo>
                  <a:pt x="253" y="230"/>
                </a:lnTo>
                <a:lnTo>
                  <a:pt x="252" y="229"/>
                </a:lnTo>
                <a:lnTo>
                  <a:pt x="252" y="226"/>
                </a:lnTo>
                <a:lnTo>
                  <a:pt x="253" y="216"/>
                </a:lnTo>
                <a:lnTo>
                  <a:pt x="252" y="210"/>
                </a:lnTo>
                <a:lnTo>
                  <a:pt x="256" y="198"/>
                </a:lnTo>
                <a:lnTo>
                  <a:pt x="252" y="193"/>
                </a:lnTo>
                <a:lnTo>
                  <a:pt x="246" y="184"/>
                </a:lnTo>
                <a:lnTo>
                  <a:pt x="226" y="161"/>
                </a:lnTo>
                <a:lnTo>
                  <a:pt x="222" y="151"/>
                </a:lnTo>
                <a:lnTo>
                  <a:pt x="213" y="123"/>
                </a:lnTo>
                <a:lnTo>
                  <a:pt x="202" y="121"/>
                </a:lnTo>
                <a:lnTo>
                  <a:pt x="200" y="120"/>
                </a:lnTo>
                <a:lnTo>
                  <a:pt x="200" y="107"/>
                </a:lnTo>
                <a:lnTo>
                  <a:pt x="200" y="106"/>
                </a:lnTo>
                <a:lnTo>
                  <a:pt x="198" y="99"/>
                </a:lnTo>
                <a:lnTo>
                  <a:pt x="195" y="92"/>
                </a:lnTo>
                <a:lnTo>
                  <a:pt x="192" y="86"/>
                </a:lnTo>
                <a:lnTo>
                  <a:pt x="185" y="75"/>
                </a:lnTo>
                <a:lnTo>
                  <a:pt x="184" y="72"/>
                </a:lnTo>
                <a:lnTo>
                  <a:pt x="177" y="65"/>
                </a:lnTo>
                <a:lnTo>
                  <a:pt x="165" y="52"/>
                </a:lnTo>
                <a:lnTo>
                  <a:pt x="167" y="42"/>
                </a:lnTo>
                <a:lnTo>
                  <a:pt x="150" y="29"/>
                </a:lnTo>
                <a:lnTo>
                  <a:pt x="154" y="15"/>
                </a:lnTo>
                <a:lnTo>
                  <a:pt x="151" y="11"/>
                </a:lnTo>
                <a:lnTo>
                  <a:pt x="144" y="8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6" name="Freeform 727"/>
          <p:cNvSpPr>
            <a:spLocks/>
          </p:cNvSpPr>
          <p:nvPr/>
        </p:nvSpPr>
        <p:spPr bwMode="auto">
          <a:xfrm>
            <a:off x="1706797" y="5514341"/>
            <a:ext cx="529625" cy="294496"/>
          </a:xfrm>
          <a:custGeom>
            <a:avLst/>
            <a:gdLst>
              <a:gd name="T0" fmla="*/ 735885526 w 302"/>
              <a:gd name="T1" fmla="*/ 100806239 h 174"/>
              <a:gd name="T2" fmla="*/ 665321180 w 302"/>
              <a:gd name="T3" fmla="*/ 75604686 h 174"/>
              <a:gd name="T4" fmla="*/ 579635902 w 302"/>
              <a:gd name="T5" fmla="*/ 90725618 h 174"/>
              <a:gd name="T6" fmla="*/ 539313418 w 302"/>
              <a:gd name="T7" fmla="*/ 100806239 h 174"/>
              <a:gd name="T8" fmla="*/ 491429675 w 302"/>
              <a:gd name="T9" fmla="*/ 90725618 h 174"/>
              <a:gd name="T10" fmla="*/ 405744298 w 302"/>
              <a:gd name="T11" fmla="*/ 52924081 h 174"/>
              <a:gd name="T12" fmla="*/ 372983073 w 302"/>
              <a:gd name="T13" fmla="*/ 0 h 174"/>
              <a:gd name="T14" fmla="*/ 335181539 w 302"/>
              <a:gd name="T15" fmla="*/ 35282188 h 174"/>
              <a:gd name="T16" fmla="*/ 252015622 w 302"/>
              <a:gd name="T17" fmla="*/ 37801549 h 174"/>
              <a:gd name="T18" fmla="*/ 216733449 w 302"/>
              <a:gd name="T19" fmla="*/ 57962804 h 174"/>
              <a:gd name="T20" fmla="*/ 168851244 w 302"/>
              <a:gd name="T21" fmla="*/ 88206256 h 174"/>
              <a:gd name="T22" fmla="*/ 123486862 w 302"/>
              <a:gd name="T23" fmla="*/ 123486869 h 174"/>
              <a:gd name="T24" fmla="*/ 103325596 w 302"/>
              <a:gd name="T25" fmla="*/ 166330304 h 174"/>
              <a:gd name="T26" fmla="*/ 80644992 w 302"/>
              <a:gd name="T27" fmla="*/ 189012496 h 174"/>
              <a:gd name="T28" fmla="*/ 73083733 w 302"/>
              <a:gd name="T29" fmla="*/ 224293133 h 174"/>
              <a:gd name="T30" fmla="*/ 27720926 w 302"/>
              <a:gd name="T31" fmla="*/ 284776862 h 174"/>
              <a:gd name="T32" fmla="*/ 0 w 302"/>
              <a:gd name="T33" fmla="*/ 322579986 h 174"/>
              <a:gd name="T34" fmla="*/ 45362807 w 302"/>
              <a:gd name="T35" fmla="*/ 438507232 h 174"/>
              <a:gd name="T36" fmla="*/ 95765924 w 302"/>
              <a:gd name="T37" fmla="*/ 423386300 h 174"/>
              <a:gd name="T38" fmla="*/ 120967501 w 302"/>
              <a:gd name="T39" fmla="*/ 413305579 h 174"/>
              <a:gd name="T40" fmla="*/ 146169053 w 302"/>
              <a:gd name="T41" fmla="*/ 405745907 h 174"/>
              <a:gd name="T42" fmla="*/ 156249674 w 302"/>
              <a:gd name="T43" fmla="*/ 405745907 h 174"/>
              <a:gd name="T44" fmla="*/ 158769035 w 302"/>
              <a:gd name="T45" fmla="*/ 405745907 h 174"/>
              <a:gd name="T46" fmla="*/ 158769035 w 302"/>
              <a:gd name="T47" fmla="*/ 398184647 h 174"/>
              <a:gd name="T48" fmla="*/ 216733449 w 302"/>
              <a:gd name="T49" fmla="*/ 378023404 h 174"/>
              <a:gd name="T50" fmla="*/ 241935001 w 302"/>
              <a:gd name="T51" fmla="*/ 362902472 h 174"/>
              <a:gd name="T52" fmla="*/ 246975312 w 302"/>
              <a:gd name="T53" fmla="*/ 362902472 h 174"/>
              <a:gd name="T54" fmla="*/ 246975312 w 302"/>
              <a:gd name="T55" fmla="*/ 360383110 h 174"/>
              <a:gd name="T56" fmla="*/ 299897778 w 302"/>
              <a:gd name="T57" fmla="*/ 340221867 h 174"/>
              <a:gd name="T58" fmla="*/ 383063694 w 302"/>
              <a:gd name="T59" fmla="*/ 309978415 h 174"/>
              <a:gd name="T60" fmla="*/ 400703987 w 302"/>
              <a:gd name="T61" fmla="*/ 307459054 h 174"/>
              <a:gd name="T62" fmla="*/ 466228122 w 302"/>
              <a:gd name="T63" fmla="*/ 287297811 h 174"/>
              <a:gd name="T64" fmla="*/ 478829692 w 302"/>
              <a:gd name="T65" fmla="*/ 297378432 h 174"/>
              <a:gd name="T66" fmla="*/ 483870003 w 302"/>
              <a:gd name="T67" fmla="*/ 297378432 h 174"/>
              <a:gd name="T68" fmla="*/ 483870003 w 302"/>
              <a:gd name="T69" fmla="*/ 287297811 h 174"/>
              <a:gd name="T70" fmla="*/ 476308743 w 302"/>
              <a:gd name="T71" fmla="*/ 279736551 h 174"/>
              <a:gd name="T72" fmla="*/ 486389364 w 302"/>
              <a:gd name="T73" fmla="*/ 269655930 h 174"/>
              <a:gd name="T74" fmla="*/ 519152176 w 302"/>
              <a:gd name="T75" fmla="*/ 267136568 h 174"/>
              <a:gd name="T76" fmla="*/ 526711848 w 302"/>
              <a:gd name="T77" fmla="*/ 262096257 h 174"/>
              <a:gd name="T78" fmla="*/ 536792469 w 302"/>
              <a:gd name="T79" fmla="*/ 262096257 h 174"/>
              <a:gd name="T80" fmla="*/ 539313418 w 302"/>
              <a:gd name="T81" fmla="*/ 259575308 h 174"/>
              <a:gd name="T82" fmla="*/ 534273107 w 302"/>
              <a:gd name="T83" fmla="*/ 249494687 h 174"/>
              <a:gd name="T84" fmla="*/ 561994021 w 302"/>
              <a:gd name="T85" fmla="*/ 231854393 h 174"/>
              <a:gd name="T86" fmla="*/ 584676212 w 302"/>
              <a:gd name="T87" fmla="*/ 249494687 h 174"/>
              <a:gd name="T88" fmla="*/ 519152176 w 302"/>
              <a:gd name="T89" fmla="*/ 279736551 h 174"/>
              <a:gd name="T90" fmla="*/ 519152176 w 302"/>
              <a:gd name="T91" fmla="*/ 284776862 h 174"/>
              <a:gd name="T92" fmla="*/ 587195574 w 302"/>
              <a:gd name="T93" fmla="*/ 259575308 h 174"/>
              <a:gd name="T94" fmla="*/ 597276195 w 302"/>
              <a:gd name="T95" fmla="*/ 259575308 h 174"/>
              <a:gd name="T96" fmla="*/ 614918075 w 302"/>
              <a:gd name="T97" fmla="*/ 292338122 h 174"/>
              <a:gd name="T98" fmla="*/ 561994021 w 302"/>
              <a:gd name="T99" fmla="*/ 322579986 h 174"/>
              <a:gd name="T100" fmla="*/ 564514970 w 302"/>
              <a:gd name="T101" fmla="*/ 327620297 h 174"/>
              <a:gd name="T102" fmla="*/ 622477747 w 302"/>
              <a:gd name="T103" fmla="*/ 297378432 h 174"/>
              <a:gd name="T104" fmla="*/ 602316505 w 302"/>
              <a:gd name="T105" fmla="*/ 249494687 h 174"/>
              <a:gd name="T106" fmla="*/ 604837454 w 302"/>
              <a:gd name="T107" fmla="*/ 241935014 h 174"/>
              <a:gd name="T108" fmla="*/ 650200248 w 302"/>
              <a:gd name="T109" fmla="*/ 206652790 h 174"/>
              <a:gd name="T110" fmla="*/ 675401800 w 302"/>
              <a:gd name="T111" fmla="*/ 189012496 h 174"/>
              <a:gd name="T112" fmla="*/ 698083991 w 302"/>
              <a:gd name="T113" fmla="*/ 173891564 h 174"/>
              <a:gd name="T114" fmla="*/ 751006457 w 302"/>
              <a:gd name="T115" fmla="*/ 153728733 h 174"/>
              <a:gd name="T116" fmla="*/ 761087078 w 302"/>
              <a:gd name="T117" fmla="*/ 148688422 h 17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02"/>
              <a:gd name="T178" fmla="*/ 0 h 174"/>
              <a:gd name="T179" fmla="*/ 302 w 302"/>
              <a:gd name="T180" fmla="*/ 174 h 17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02" h="174">
                <a:moveTo>
                  <a:pt x="302" y="59"/>
                </a:moveTo>
                <a:lnTo>
                  <a:pt x="298" y="45"/>
                </a:lnTo>
                <a:lnTo>
                  <a:pt x="292" y="40"/>
                </a:lnTo>
                <a:lnTo>
                  <a:pt x="277" y="24"/>
                </a:lnTo>
                <a:lnTo>
                  <a:pt x="270" y="26"/>
                </a:lnTo>
                <a:lnTo>
                  <a:pt x="264" y="30"/>
                </a:lnTo>
                <a:lnTo>
                  <a:pt x="256" y="30"/>
                </a:lnTo>
                <a:lnTo>
                  <a:pt x="246" y="35"/>
                </a:lnTo>
                <a:lnTo>
                  <a:pt x="230" y="36"/>
                </a:lnTo>
                <a:lnTo>
                  <a:pt x="226" y="36"/>
                </a:lnTo>
                <a:lnTo>
                  <a:pt x="223" y="38"/>
                </a:lnTo>
                <a:lnTo>
                  <a:pt x="214" y="40"/>
                </a:lnTo>
                <a:lnTo>
                  <a:pt x="212" y="40"/>
                </a:lnTo>
                <a:lnTo>
                  <a:pt x="200" y="38"/>
                </a:lnTo>
                <a:lnTo>
                  <a:pt x="195" y="36"/>
                </a:lnTo>
                <a:lnTo>
                  <a:pt x="179" y="30"/>
                </a:lnTo>
                <a:lnTo>
                  <a:pt x="164" y="24"/>
                </a:lnTo>
                <a:lnTo>
                  <a:pt x="161" y="21"/>
                </a:lnTo>
                <a:lnTo>
                  <a:pt x="155" y="13"/>
                </a:lnTo>
                <a:lnTo>
                  <a:pt x="152" y="7"/>
                </a:lnTo>
                <a:lnTo>
                  <a:pt x="148" y="0"/>
                </a:lnTo>
                <a:lnTo>
                  <a:pt x="141" y="5"/>
                </a:lnTo>
                <a:lnTo>
                  <a:pt x="133" y="14"/>
                </a:lnTo>
                <a:lnTo>
                  <a:pt x="130" y="14"/>
                </a:lnTo>
                <a:lnTo>
                  <a:pt x="114" y="11"/>
                </a:lnTo>
                <a:lnTo>
                  <a:pt x="100" y="15"/>
                </a:lnTo>
                <a:lnTo>
                  <a:pt x="94" y="21"/>
                </a:lnTo>
                <a:lnTo>
                  <a:pt x="93" y="21"/>
                </a:lnTo>
                <a:lnTo>
                  <a:pt x="86" y="23"/>
                </a:lnTo>
                <a:lnTo>
                  <a:pt x="84" y="23"/>
                </a:lnTo>
                <a:lnTo>
                  <a:pt x="77" y="26"/>
                </a:lnTo>
                <a:lnTo>
                  <a:pt x="67" y="35"/>
                </a:lnTo>
                <a:lnTo>
                  <a:pt x="62" y="38"/>
                </a:lnTo>
                <a:lnTo>
                  <a:pt x="53" y="45"/>
                </a:lnTo>
                <a:lnTo>
                  <a:pt x="49" y="49"/>
                </a:lnTo>
                <a:lnTo>
                  <a:pt x="46" y="52"/>
                </a:lnTo>
                <a:lnTo>
                  <a:pt x="45" y="62"/>
                </a:lnTo>
                <a:lnTo>
                  <a:pt x="41" y="66"/>
                </a:lnTo>
                <a:lnTo>
                  <a:pt x="38" y="72"/>
                </a:lnTo>
                <a:lnTo>
                  <a:pt x="33" y="73"/>
                </a:lnTo>
                <a:lnTo>
                  <a:pt x="32" y="75"/>
                </a:lnTo>
                <a:lnTo>
                  <a:pt x="32" y="78"/>
                </a:lnTo>
                <a:lnTo>
                  <a:pt x="31" y="87"/>
                </a:lnTo>
                <a:lnTo>
                  <a:pt x="29" y="89"/>
                </a:lnTo>
                <a:lnTo>
                  <a:pt x="22" y="96"/>
                </a:lnTo>
                <a:lnTo>
                  <a:pt x="15" y="106"/>
                </a:lnTo>
                <a:lnTo>
                  <a:pt x="11" y="113"/>
                </a:lnTo>
                <a:lnTo>
                  <a:pt x="10" y="118"/>
                </a:lnTo>
                <a:lnTo>
                  <a:pt x="8" y="120"/>
                </a:lnTo>
                <a:lnTo>
                  <a:pt x="0" y="128"/>
                </a:lnTo>
                <a:lnTo>
                  <a:pt x="4" y="147"/>
                </a:lnTo>
                <a:lnTo>
                  <a:pt x="17" y="172"/>
                </a:lnTo>
                <a:lnTo>
                  <a:pt x="18" y="174"/>
                </a:lnTo>
                <a:lnTo>
                  <a:pt x="25" y="170"/>
                </a:lnTo>
                <a:lnTo>
                  <a:pt x="31" y="170"/>
                </a:lnTo>
                <a:lnTo>
                  <a:pt x="38" y="168"/>
                </a:lnTo>
                <a:lnTo>
                  <a:pt x="39" y="167"/>
                </a:lnTo>
                <a:lnTo>
                  <a:pt x="42" y="165"/>
                </a:lnTo>
                <a:lnTo>
                  <a:pt x="48" y="164"/>
                </a:lnTo>
                <a:lnTo>
                  <a:pt x="53" y="164"/>
                </a:lnTo>
                <a:lnTo>
                  <a:pt x="56" y="164"/>
                </a:lnTo>
                <a:lnTo>
                  <a:pt x="58" y="161"/>
                </a:lnTo>
                <a:lnTo>
                  <a:pt x="60" y="161"/>
                </a:lnTo>
                <a:lnTo>
                  <a:pt x="62" y="161"/>
                </a:lnTo>
                <a:lnTo>
                  <a:pt x="63" y="161"/>
                </a:lnTo>
                <a:lnTo>
                  <a:pt x="63" y="160"/>
                </a:lnTo>
                <a:lnTo>
                  <a:pt x="63" y="158"/>
                </a:lnTo>
                <a:lnTo>
                  <a:pt x="79" y="153"/>
                </a:lnTo>
                <a:lnTo>
                  <a:pt x="83" y="151"/>
                </a:lnTo>
                <a:lnTo>
                  <a:pt x="86" y="150"/>
                </a:lnTo>
                <a:lnTo>
                  <a:pt x="87" y="147"/>
                </a:lnTo>
                <a:lnTo>
                  <a:pt x="94" y="145"/>
                </a:lnTo>
                <a:lnTo>
                  <a:pt x="96" y="144"/>
                </a:lnTo>
                <a:lnTo>
                  <a:pt x="98" y="144"/>
                </a:lnTo>
                <a:lnTo>
                  <a:pt x="100" y="144"/>
                </a:lnTo>
                <a:lnTo>
                  <a:pt x="98" y="143"/>
                </a:lnTo>
                <a:lnTo>
                  <a:pt x="107" y="139"/>
                </a:lnTo>
                <a:lnTo>
                  <a:pt x="113" y="137"/>
                </a:lnTo>
                <a:lnTo>
                  <a:pt x="119" y="135"/>
                </a:lnTo>
                <a:lnTo>
                  <a:pt x="123" y="133"/>
                </a:lnTo>
                <a:lnTo>
                  <a:pt x="137" y="127"/>
                </a:lnTo>
                <a:lnTo>
                  <a:pt x="152" y="123"/>
                </a:lnTo>
                <a:lnTo>
                  <a:pt x="155" y="122"/>
                </a:lnTo>
                <a:lnTo>
                  <a:pt x="157" y="122"/>
                </a:lnTo>
                <a:lnTo>
                  <a:pt x="159" y="122"/>
                </a:lnTo>
                <a:lnTo>
                  <a:pt x="164" y="118"/>
                </a:lnTo>
                <a:lnTo>
                  <a:pt x="185" y="114"/>
                </a:lnTo>
                <a:lnTo>
                  <a:pt x="186" y="114"/>
                </a:lnTo>
                <a:lnTo>
                  <a:pt x="189" y="114"/>
                </a:lnTo>
                <a:lnTo>
                  <a:pt x="190" y="118"/>
                </a:lnTo>
                <a:lnTo>
                  <a:pt x="192" y="118"/>
                </a:lnTo>
                <a:lnTo>
                  <a:pt x="192" y="116"/>
                </a:lnTo>
                <a:lnTo>
                  <a:pt x="192" y="114"/>
                </a:lnTo>
                <a:lnTo>
                  <a:pt x="190" y="111"/>
                </a:lnTo>
                <a:lnTo>
                  <a:pt x="189" y="111"/>
                </a:lnTo>
                <a:lnTo>
                  <a:pt x="190" y="111"/>
                </a:lnTo>
                <a:lnTo>
                  <a:pt x="192" y="110"/>
                </a:lnTo>
                <a:lnTo>
                  <a:pt x="193" y="107"/>
                </a:lnTo>
                <a:lnTo>
                  <a:pt x="199" y="107"/>
                </a:lnTo>
                <a:lnTo>
                  <a:pt x="202" y="106"/>
                </a:lnTo>
                <a:lnTo>
                  <a:pt x="206" y="106"/>
                </a:lnTo>
                <a:lnTo>
                  <a:pt x="207" y="104"/>
                </a:lnTo>
                <a:lnTo>
                  <a:pt x="209" y="104"/>
                </a:lnTo>
                <a:lnTo>
                  <a:pt x="212" y="103"/>
                </a:lnTo>
                <a:lnTo>
                  <a:pt x="212" y="104"/>
                </a:lnTo>
                <a:lnTo>
                  <a:pt x="213" y="104"/>
                </a:lnTo>
                <a:lnTo>
                  <a:pt x="214" y="103"/>
                </a:lnTo>
                <a:lnTo>
                  <a:pt x="213" y="100"/>
                </a:lnTo>
                <a:lnTo>
                  <a:pt x="212" y="100"/>
                </a:lnTo>
                <a:lnTo>
                  <a:pt x="212" y="99"/>
                </a:lnTo>
                <a:lnTo>
                  <a:pt x="216" y="96"/>
                </a:lnTo>
                <a:lnTo>
                  <a:pt x="220" y="93"/>
                </a:lnTo>
                <a:lnTo>
                  <a:pt x="223" y="92"/>
                </a:lnTo>
                <a:lnTo>
                  <a:pt x="226" y="92"/>
                </a:lnTo>
                <a:lnTo>
                  <a:pt x="229" y="90"/>
                </a:lnTo>
                <a:lnTo>
                  <a:pt x="232" y="99"/>
                </a:lnTo>
                <a:lnTo>
                  <a:pt x="206" y="111"/>
                </a:lnTo>
                <a:lnTo>
                  <a:pt x="203" y="111"/>
                </a:lnTo>
                <a:lnTo>
                  <a:pt x="203" y="113"/>
                </a:lnTo>
                <a:lnTo>
                  <a:pt x="206" y="113"/>
                </a:lnTo>
                <a:lnTo>
                  <a:pt x="207" y="113"/>
                </a:lnTo>
                <a:lnTo>
                  <a:pt x="233" y="103"/>
                </a:lnTo>
                <a:lnTo>
                  <a:pt x="235" y="103"/>
                </a:lnTo>
                <a:lnTo>
                  <a:pt x="237" y="103"/>
                </a:lnTo>
                <a:lnTo>
                  <a:pt x="244" y="116"/>
                </a:lnTo>
                <a:lnTo>
                  <a:pt x="243" y="118"/>
                </a:lnTo>
                <a:lnTo>
                  <a:pt x="224" y="127"/>
                </a:lnTo>
                <a:lnTo>
                  <a:pt x="223" y="128"/>
                </a:lnTo>
                <a:lnTo>
                  <a:pt x="224" y="130"/>
                </a:lnTo>
                <a:lnTo>
                  <a:pt x="226" y="130"/>
                </a:lnTo>
                <a:lnTo>
                  <a:pt x="246" y="120"/>
                </a:lnTo>
                <a:lnTo>
                  <a:pt x="247" y="118"/>
                </a:lnTo>
                <a:lnTo>
                  <a:pt x="247" y="116"/>
                </a:lnTo>
                <a:lnTo>
                  <a:pt x="239" y="99"/>
                </a:lnTo>
                <a:lnTo>
                  <a:pt x="239" y="97"/>
                </a:lnTo>
                <a:lnTo>
                  <a:pt x="240" y="96"/>
                </a:lnTo>
                <a:lnTo>
                  <a:pt x="251" y="89"/>
                </a:lnTo>
                <a:lnTo>
                  <a:pt x="251" y="87"/>
                </a:lnTo>
                <a:lnTo>
                  <a:pt x="258" y="82"/>
                </a:lnTo>
                <a:lnTo>
                  <a:pt x="263" y="78"/>
                </a:lnTo>
                <a:lnTo>
                  <a:pt x="267" y="76"/>
                </a:lnTo>
                <a:lnTo>
                  <a:pt x="268" y="75"/>
                </a:lnTo>
                <a:lnTo>
                  <a:pt x="271" y="73"/>
                </a:lnTo>
                <a:lnTo>
                  <a:pt x="277" y="69"/>
                </a:lnTo>
                <a:lnTo>
                  <a:pt x="281" y="68"/>
                </a:lnTo>
                <a:lnTo>
                  <a:pt x="294" y="61"/>
                </a:lnTo>
                <a:lnTo>
                  <a:pt x="298" y="61"/>
                </a:lnTo>
                <a:lnTo>
                  <a:pt x="299" y="59"/>
                </a:lnTo>
                <a:lnTo>
                  <a:pt x="302" y="5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7" name="Freeform 728"/>
          <p:cNvSpPr>
            <a:spLocks/>
          </p:cNvSpPr>
          <p:nvPr/>
        </p:nvSpPr>
        <p:spPr bwMode="auto">
          <a:xfrm>
            <a:off x="1371835" y="4964276"/>
            <a:ext cx="808468" cy="768398"/>
          </a:xfrm>
          <a:custGeom>
            <a:avLst/>
            <a:gdLst>
              <a:gd name="T0" fmla="*/ 100806317 w 461"/>
              <a:gd name="T1" fmla="*/ 118448155 h 454"/>
              <a:gd name="T2" fmla="*/ 52924122 w 461"/>
              <a:gd name="T3" fmla="*/ 173891578 h 454"/>
              <a:gd name="T4" fmla="*/ 35282215 w 461"/>
              <a:gd name="T5" fmla="*/ 214214117 h 454"/>
              <a:gd name="T6" fmla="*/ 35282215 w 461"/>
              <a:gd name="T7" fmla="*/ 252015656 h 454"/>
              <a:gd name="T8" fmla="*/ 0 w 461"/>
              <a:gd name="T9" fmla="*/ 299897819 h 454"/>
              <a:gd name="T10" fmla="*/ 68045066 w 461"/>
              <a:gd name="T11" fmla="*/ 388104057 h 454"/>
              <a:gd name="T12" fmla="*/ 105846656 w 461"/>
              <a:gd name="T13" fmla="*/ 441028217 h 454"/>
              <a:gd name="T14" fmla="*/ 126007915 w 461"/>
              <a:gd name="T15" fmla="*/ 491431329 h 454"/>
              <a:gd name="T16" fmla="*/ 131048229 w 461"/>
              <a:gd name="T17" fmla="*/ 531753818 h 454"/>
              <a:gd name="T18" fmla="*/ 191532005 w 461"/>
              <a:gd name="T19" fmla="*/ 630039092 h 454"/>
              <a:gd name="T20" fmla="*/ 267136773 w 461"/>
              <a:gd name="T21" fmla="*/ 723285641 h 454"/>
              <a:gd name="T22" fmla="*/ 257056144 w 461"/>
              <a:gd name="T23" fmla="*/ 793849997 h 454"/>
              <a:gd name="T24" fmla="*/ 267136773 w 461"/>
              <a:gd name="T25" fmla="*/ 811490293 h 454"/>
              <a:gd name="T26" fmla="*/ 292338347 w 461"/>
              <a:gd name="T27" fmla="*/ 854333930 h 454"/>
              <a:gd name="T28" fmla="*/ 325101185 w 461"/>
              <a:gd name="T29" fmla="*/ 912296714 h 454"/>
              <a:gd name="T30" fmla="*/ 317539920 w 461"/>
              <a:gd name="T31" fmla="*/ 924898286 h 454"/>
              <a:gd name="T32" fmla="*/ 335181814 w 461"/>
              <a:gd name="T33" fmla="*/ 942538581 h 454"/>
              <a:gd name="T34" fmla="*/ 335181814 w 461"/>
              <a:gd name="T35" fmla="*/ 965220775 h 454"/>
              <a:gd name="T36" fmla="*/ 332660863 w 461"/>
              <a:gd name="T37" fmla="*/ 1015623886 h 454"/>
              <a:gd name="T38" fmla="*/ 405746219 w 461"/>
              <a:gd name="T39" fmla="*/ 1091228553 h 454"/>
              <a:gd name="T40" fmla="*/ 430947891 w 461"/>
              <a:gd name="T41" fmla="*/ 1118949471 h 454"/>
              <a:gd name="T42" fmla="*/ 506552610 w 461"/>
              <a:gd name="T43" fmla="*/ 1118949471 h 454"/>
              <a:gd name="T44" fmla="*/ 539313862 w 461"/>
              <a:gd name="T45" fmla="*/ 1060986687 h 454"/>
              <a:gd name="T46" fmla="*/ 561996071 w 461"/>
              <a:gd name="T47" fmla="*/ 1015623886 h 454"/>
              <a:gd name="T48" fmla="*/ 577117015 w 461"/>
              <a:gd name="T49" fmla="*/ 1000502953 h 454"/>
              <a:gd name="T50" fmla="*/ 597278273 w 461"/>
              <a:gd name="T51" fmla="*/ 952619203 h 454"/>
              <a:gd name="T52" fmla="*/ 637600790 w 461"/>
              <a:gd name="T53" fmla="*/ 914817663 h 454"/>
              <a:gd name="T54" fmla="*/ 695563614 w 461"/>
              <a:gd name="T55" fmla="*/ 877014536 h 454"/>
              <a:gd name="T56" fmla="*/ 720765188 w 461"/>
              <a:gd name="T57" fmla="*/ 871974225 h 454"/>
              <a:gd name="T58" fmla="*/ 808971487 w 461"/>
              <a:gd name="T59" fmla="*/ 854333930 h 454"/>
              <a:gd name="T60" fmla="*/ 856853880 w 461"/>
              <a:gd name="T61" fmla="*/ 819051553 h 454"/>
              <a:gd name="T62" fmla="*/ 871974824 w 461"/>
              <a:gd name="T63" fmla="*/ 851812980 h 454"/>
              <a:gd name="T64" fmla="*/ 934979551 w 461"/>
              <a:gd name="T65" fmla="*/ 894656419 h 454"/>
              <a:gd name="T66" fmla="*/ 1015624584 w 461"/>
              <a:gd name="T67" fmla="*/ 919857975 h 454"/>
              <a:gd name="T68" fmla="*/ 1050906787 w 461"/>
              <a:gd name="T69" fmla="*/ 912296714 h 454"/>
              <a:gd name="T70" fmla="*/ 1126511506 w 461"/>
              <a:gd name="T71" fmla="*/ 894656419 h 454"/>
              <a:gd name="T72" fmla="*/ 1146672764 w 461"/>
              <a:gd name="T73" fmla="*/ 861893603 h 454"/>
              <a:gd name="T74" fmla="*/ 1058466465 w 461"/>
              <a:gd name="T75" fmla="*/ 776208115 h 454"/>
              <a:gd name="T76" fmla="*/ 922377970 w 461"/>
              <a:gd name="T77" fmla="*/ 665321270 h 454"/>
              <a:gd name="T78" fmla="*/ 816531165 w 461"/>
              <a:gd name="T79" fmla="*/ 569555358 h 454"/>
              <a:gd name="T80" fmla="*/ 758568341 w 461"/>
              <a:gd name="T81" fmla="*/ 519152246 h 454"/>
              <a:gd name="T82" fmla="*/ 680442671 w 461"/>
              <a:gd name="T83" fmla="*/ 430947595 h 454"/>
              <a:gd name="T84" fmla="*/ 612399217 w 461"/>
              <a:gd name="T85" fmla="*/ 360383140 h 454"/>
              <a:gd name="T86" fmla="*/ 582157330 w 461"/>
              <a:gd name="T87" fmla="*/ 345262206 h 454"/>
              <a:gd name="T88" fmla="*/ 516633240 w 461"/>
              <a:gd name="T89" fmla="*/ 309978441 h 454"/>
              <a:gd name="T90" fmla="*/ 466230094 w 461"/>
              <a:gd name="T91" fmla="*/ 287297834 h 454"/>
              <a:gd name="T92" fmla="*/ 420867262 w 461"/>
              <a:gd name="T93" fmla="*/ 257055968 h 454"/>
              <a:gd name="T94" fmla="*/ 385584961 w 461"/>
              <a:gd name="T95" fmla="*/ 244455983 h 454"/>
              <a:gd name="T96" fmla="*/ 317539920 w 461"/>
              <a:gd name="T97" fmla="*/ 206652807 h 454"/>
              <a:gd name="T98" fmla="*/ 287298032 w 461"/>
              <a:gd name="T99" fmla="*/ 181451251 h 454"/>
              <a:gd name="T100" fmla="*/ 299899612 w 461"/>
              <a:gd name="T101" fmla="*/ 133569089 h 454"/>
              <a:gd name="T102" fmla="*/ 292338347 w 461"/>
              <a:gd name="T103" fmla="*/ 110886895 h 454"/>
              <a:gd name="T104" fmla="*/ 284778668 w 461"/>
              <a:gd name="T105" fmla="*/ 88206264 h 454"/>
              <a:gd name="T106" fmla="*/ 267136773 w 461"/>
              <a:gd name="T107" fmla="*/ 32762829 h 454"/>
              <a:gd name="T108" fmla="*/ 267136773 w 461"/>
              <a:gd name="T109" fmla="*/ 0 h 454"/>
              <a:gd name="T110" fmla="*/ 252015830 w 461"/>
              <a:gd name="T111" fmla="*/ 2520950 h 454"/>
              <a:gd name="T112" fmla="*/ 214214264 w 461"/>
              <a:gd name="T113" fmla="*/ 60483759 h 454"/>
              <a:gd name="T114" fmla="*/ 163811068 w 461"/>
              <a:gd name="T115" fmla="*/ 60483759 h 45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61"/>
              <a:gd name="T175" fmla="*/ 0 h 454"/>
              <a:gd name="T176" fmla="*/ 461 w 461"/>
              <a:gd name="T177" fmla="*/ 454 h 45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61" h="454">
                <a:moveTo>
                  <a:pt x="65" y="24"/>
                </a:moveTo>
                <a:lnTo>
                  <a:pt x="58" y="32"/>
                </a:lnTo>
                <a:lnTo>
                  <a:pt x="40" y="47"/>
                </a:lnTo>
                <a:lnTo>
                  <a:pt x="32" y="53"/>
                </a:lnTo>
                <a:lnTo>
                  <a:pt x="25" y="59"/>
                </a:lnTo>
                <a:lnTo>
                  <a:pt x="21" y="69"/>
                </a:lnTo>
                <a:lnTo>
                  <a:pt x="17" y="72"/>
                </a:lnTo>
                <a:lnTo>
                  <a:pt x="15" y="79"/>
                </a:lnTo>
                <a:lnTo>
                  <a:pt x="14" y="85"/>
                </a:lnTo>
                <a:lnTo>
                  <a:pt x="12" y="87"/>
                </a:lnTo>
                <a:lnTo>
                  <a:pt x="12" y="96"/>
                </a:lnTo>
                <a:lnTo>
                  <a:pt x="14" y="100"/>
                </a:lnTo>
                <a:lnTo>
                  <a:pt x="2" y="100"/>
                </a:lnTo>
                <a:lnTo>
                  <a:pt x="4" y="105"/>
                </a:lnTo>
                <a:lnTo>
                  <a:pt x="0" y="119"/>
                </a:lnTo>
                <a:lnTo>
                  <a:pt x="17" y="131"/>
                </a:lnTo>
                <a:lnTo>
                  <a:pt x="15" y="141"/>
                </a:lnTo>
                <a:lnTo>
                  <a:pt x="27" y="154"/>
                </a:lnTo>
                <a:lnTo>
                  <a:pt x="34" y="161"/>
                </a:lnTo>
                <a:lnTo>
                  <a:pt x="37" y="164"/>
                </a:lnTo>
                <a:lnTo>
                  <a:pt x="42" y="175"/>
                </a:lnTo>
                <a:lnTo>
                  <a:pt x="45" y="181"/>
                </a:lnTo>
                <a:lnTo>
                  <a:pt x="48" y="188"/>
                </a:lnTo>
                <a:lnTo>
                  <a:pt x="50" y="195"/>
                </a:lnTo>
                <a:lnTo>
                  <a:pt x="50" y="198"/>
                </a:lnTo>
                <a:lnTo>
                  <a:pt x="50" y="209"/>
                </a:lnTo>
                <a:lnTo>
                  <a:pt x="52" y="211"/>
                </a:lnTo>
                <a:lnTo>
                  <a:pt x="64" y="212"/>
                </a:lnTo>
                <a:lnTo>
                  <a:pt x="72" y="240"/>
                </a:lnTo>
                <a:lnTo>
                  <a:pt x="76" y="250"/>
                </a:lnTo>
                <a:lnTo>
                  <a:pt x="96" y="273"/>
                </a:lnTo>
                <a:lnTo>
                  <a:pt x="102" y="282"/>
                </a:lnTo>
                <a:lnTo>
                  <a:pt x="106" y="287"/>
                </a:lnTo>
                <a:lnTo>
                  <a:pt x="102" y="299"/>
                </a:lnTo>
                <a:lnTo>
                  <a:pt x="103" y="305"/>
                </a:lnTo>
                <a:lnTo>
                  <a:pt x="102" y="315"/>
                </a:lnTo>
                <a:lnTo>
                  <a:pt x="102" y="318"/>
                </a:lnTo>
                <a:lnTo>
                  <a:pt x="103" y="321"/>
                </a:lnTo>
                <a:lnTo>
                  <a:pt x="106" y="322"/>
                </a:lnTo>
                <a:lnTo>
                  <a:pt x="109" y="331"/>
                </a:lnTo>
                <a:lnTo>
                  <a:pt x="113" y="336"/>
                </a:lnTo>
                <a:lnTo>
                  <a:pt x="116" y="339"/>
                </a:lnTo>
                <a:lnTo>
                  <a:pt x="122" y="356"/>
                </a:lnTo>
                <a:lnTo>
                  <a:pt x="123" y="359"/>
                </a:lnTo>
                <a:lnTo>
                  <a:pt x="129" y="362"/>
                </a:lnTo>
                <a:lnTo>
                  <a:pt x="129" y="363"/>
                </a:lnTo>
                <a:lnTo>
                  <a:pt x="129" y="365"/>
                </a:lnTo>
                <a:lnTo>
                  <a:pt x="126" y="367"/>
                </a:lnTo>
                <a:lnTo>
                  <a:pt x="124" y="369"/>
                </a:lnTo>
                <a:lnTo>
                  <a:pt x="126" y="374"/>
                </a:lnTo>
                <a:lnTo>
                  <a:pt x="133" y="374"/>
                </a:lnTo>
                <a:lnTo>
                  <a:pt x="132" y="380"/>
                </a:lnTo>
                <a:lnTo>
                  <a:pt x="133" y="380"/>
                </a:lnTo>
                <a:lnTo>
                  <a:pt x="133" y="383"/>
                </a:lnTo>
                <a:lnTo>
                  <a:pt x="133" y="386"/>
                </a:lnTo>
                <a:lnTo>
                  <a:pt x="137" y="398"/>
                </a:lnTo>
                <a:lnTo>
                  <a:pt x="132" y="403"/>
                </a:lnTo>
                <a:lnTo>
                  <a:pt x="132" y="407"/>
                </a:lnTo>
                <a:lnTo>
                  <a:pt x="139" y="407"/>
                </a:lnTo>
                <a:lnTo>
                  <a:pt x="161" y="433"/>
                </a:lnTo>
                <a:lnTo>
                  <a:pt x="168" y="430"/>
                </a:lnTo>
                <a:lnTo>
                  <a:pt x="175" y="437"/>
                </a:lnTo>
                <a:lnTo>
                  <a:pt x="171" y="444"/>
                </a:lnTo>
                <a:lnTo>
                  <a:pt x="191" y="454"/>
                </a:lnTo>
                <a:lnTo>
                  <a:pt x="199" y="445"/>
                </a:lnTo>
                <a:lnTo>
                  <a:pt x="201" y="444"/>
                </a:lnTo>
                <a:lnTo>
                  <a:pt x="203" y="438"/>
                </a:lnTo>
                <a:lnTo>
                  <a:pt x="206" y="431"/>
                </a:lnTo>
                <a:lnTo>
                  <a:pt x="214" y="421"/>
                </a:lnTo>
                <a:lnTo>
                  <a:pt x="221" y="414"/>
                </a:lnTo>
                <a:lnTo>
                  <a:pt x="222" y="413"/>
                </a:lnTo>
                <a:lnTo>
                  <a:pt x="223" y="403"/>
                </a:lnTo>
                <a:lnTo>
                  <a:pt x="223" y="400"/>
                </a:lnTo>
                <a:lnTo>
                  <a:pt x="225" y="398"/>
                </a:lnTo>
                <a:lnTo>
                  <a:pt x="229" y="397"/>
                </a:lnTo>
                <a:lnTo>
                  <a:pt x="232" y="391"/>
                </a:lnTo>
                <a:lnTo>
                  <a:pt x="236" y="388"/>
                </a:lnTo>
                <a:lnTo>
                  <a:pt x="237" y="378"/>
                </a:lnTo>
                <a:lnTo>
                  <a:pt x="241" y="374"/>
                </a:lnTo>
                <a:lnTo>
                  <a:pt x="244" y="370"/>
                </a:lnTo>
                <a:lnTo>
                  <a:pt x="253" y="363"/>
                </a:lnTo>
                <a:lnTo>
                  <a:pt x="259" y="360"/>
                </a:lnTo>
                <a:lnTo>
                  <a:pt x="269" y="352"/>
                </a:lnTo>
                <a:lnTo>
                  <a:pt x="276" y="348"/>
                </a:lnTo>
                <a:lnTo>
                  <a:pt x="277" y="348"/>
                </a:lnTo>
                <a:lnTo>
                  <a:pt x="284" y="346"/>
                </a:lnTo>
                <a:lnTo>
                  <a:pt x="286" y="346"/>
                </a:lnTo>
                <a:lnTo>
                  <a:pt x="291" y="341"/>
                </a:lnTo>
                <a:lnTo>
                  <a:pt x="305" y="336"/>
                </a:lnTo>
                <a:lnTo>
                  <a:pt x="321" y="339"/>
                </a:lnTo>
                <a:lnTo>
                  <a:pt x="324" y="339"/>
                </a:lnTo>
                <a:lnTo>
                  <a:pt x="333" y="331"/>
                </a:lnTo>
                <a:lnTo>
                  <a:pt x="340" y="325"/>
                </a:lnTo>
                <a:lnTo>
                  <a:pt x="344" y="332"/>
                </a:lnTo>
                <a:lnTo>
                  <a:pt x="346" y="338"/>
                </a:lnTo>
                <a:lnTo>
                  <a:pt x="352" y="346"/>
                </a:lnTo>
                <a:lnTo>
                  <a:pt x="355" y="349"/>
                </a:lnTo>
                <a:lnTo>
                  <a:pt x="371" y="355"/>
                </a:lnTo>
                <a:lnTo>
                  <a:pt x="386" y="362"/>
                </a:lnTo>
                <a:lnTo>
                  <a:pt x="392" y="363"/>
                </a:lnTo>
                <a:lnTo>
                  <a:pt x="403" y="365"/>
                </a:lnTo>
                <a:lnTo>
                  <a:pt x="406" y="365"/>
                </a:lnTo>
                <a:lnTo>
                  <a:pt x="414" y="363"/>
                </a:lnTo>
                <a:lnTo>
                  <a:pt x="417" y="362"/>
                </a:lnTo>
                <a:lnTo>
                  <a:pt x="421" y="362"/>
                </a:lnTo>
                <a:lnTo>
                  <a:pt x="437" y="360"/>
                </a:lnTo>
                <a:lnTo>
                  <a:pt x="447" y="355"/>
                </a:lnTo>
                <a:lnTo>
                  <a:pt x="455" y="355"/>
                </a:lnTo>
                <a:lnTo>
                  <a:pt x="461" y="352"/>
                </a:lnTo>
                <a:lnTo>
                  <a:pt x="455" y="342"/>
                </a:lnTo>
                <a:lnTo>
                  <a:pt x="445" y="332"/>
                </a:lnTo>
                <a:lnTo>
                  <a:pt x="424" y="314"/>
                </a:lnTo>
                <a:lnTo>
                  <a:pt x="420" y="308"/>
                </a:lnTo>
                <a:lnTo>
                  <a:pt x="386" y="288"/>
                </a:lnTo>
                <a:lnTo>
                  <a:pt x="375" y="276"/>
                </a:lnTo>
                <a:lnTo>
                  <a:pt x="366" y="264"/>
                </a:lnTo>
                <a:lnTo>
                  <a:pt x="354" y="247"/>
                </a:lnTo>
                <a:lnTo>
                  <a:pt x="331" y="232"/>
                </a:lnTo>
                <a:lnTo>
                  <a:pt x="324" y="226"/>
                </a:lnTo>
                <a:lnTo>
                  <a:pt x="317" y="222"/>
                </a:lnTo>
                <a:lnTo>
                  <a:pt x="308" y="212"/>
                </a:lnTo>
                <a:lnTo>
                  <a:pt x="301" y="206"/>
                </a:lnTo>
                <a:lnTo>
                  <a:pt x="294" y="198"/>
                </a:lnTo>
                <a:lnTo>
                  <a:pt x="283" y="184"/>
                </a:lnTo>
                <a:lnTo>
                  <a:pt x="270" y="171"/>
                </a:lnTo>
                <a:lnTo>
                  <a:pt x="263" y="161"/>
                </a:lnTo>
                <a:lnTo>
                  <a:pt x="256" y="158"/>
                </a:lnTo>
                <a:lnTo>
                  <a:pt x="243" y="143"/>
                </a:lnTo>
                <a:lnTo>
                  <a:pt x="239" y="141"/>
                </a:lnTo>
                <a:lnTo>
                  <a:pt x="237" y="138"/>
                </a:lnTo>
                <a:lnTo>
                  <a:pt x="231" y="137"/>
                </a:lnTo>
                <a:lnTo>
                  <a:pt x="221" y="131"/>
                </a:lnTo>
                <a:lnTo>
                  <a:pt x="212" y="127"/>
                </a:lnTo>
                <a:lnTo>
                  <a:pt x="205" y="123"/>
                </a:lnTo>
                <a:lnTo>
                  <a:pt x="201" y="119"/>
                </a:lnTo>
                <a:lnTo>
                  <a:pt x="198" y="119"/>
                </a:lnTo>
                <a:lnTo>
                  <a:pt x="185" y="114"/>
                </a:lnTo>
                <a:lnTo>
                  <a:pt x="182" y="112"/>
                </a:lnTo>
                <a:lnTo>
                  <a:pt x="175" y="105"/>
                </a:lnTo>
                <a:lnTo>
                  <a:pt x="167" y="102"/>
                </a:lnTo>
                <a:lnTo>
                  <a:pt x="161" y="102"/>
                </a:lnTo>
                <a:lnTo>
                  <a:pt x="156" y="97"/>
                </a:lnTo>
                <a:lnTo>
                  <a:pt x="153" y="97"/>
                </a:lnTo>
                <a:lnTo>
                  <a:pt x="146" y="93"/>
                </a:lnTo>
                <a:lnTo>
                  <a:pt x="133" y="87"/>
                </a:lnTo>
                <a:lnTo>
                  <a:pt x="126" y="82"/>
                </a:lnTo>
                <a:lnTo>
                  <a:pt x="122" y="79"/>
                </a:lnTo>
                <a:lnTo>
                  <a:pt x="117" y="76"/>
                </a:lnTo>
                <a:lnTo>
                  <a:pt x="114" y="72"/>
                </a:lnTo>
                <a:lnTo>
                  <a:pt x="114" y="69"/>
                </a:lnTo>
                <a:lnTo>
                  <a:pt x="113" y="66"/>
                </a:lnTo>
                <a:lnTo>
                  <a:pt x="119" y="53"/>
                </a:lnTo>
                <a:lnTo>
                  <a:pt x="119" y="49"/>
                </a:lnTo>
                <a:lnTo>
                  <a:pt x="119" y="48"/>
                </a:lnTo>
                <a:lnTo>
                  <a:pt x="116" y="44"/>
                </a:lnTo>
                <a:lnTo>
                  <a:pt x="114" y="41"/>
                </a:lnTo>
                <a:lnTo>
                  <a:pt x="114" y="38"/>
                </a:lnTo>
                <a:lnTo>
                  <a:pt x="113" y="35"/>
                </a:lnTo>
                <a:lnTo>
                  <a:pt x="113" y="34"/>
                </a:lnTo>
                <a:lnTo>
                  <a:pt x="111" y="28"/>
                </a:lnTo>
                <a:lnTo>
                  <a:pt x="106" y="13"/>
                </a:lnTo>
                <a:lnTo>
                  <a:pt x="106" y="10"/>
                </a:lnTo>
                <a:lnTo>
                  <a:pt x="106" y="1"/>
                </a:lnTo>
                <a:lnTo>
                  <a:pt x="106" y="0"/>
                </a:lnTo>
                <a:lnTo>
                  <a:pt x="103" y="0"/>
                </a:lnTo>
                <a:lnTo>
                  <a:pt x="102" y="0"/>
                </a:lnTo>
                <a:lnTo>
                  <a:pt x="100" y="1"/>
                </a:lnTo>
                <a:lnTo>
                  <a:pt x="96" y="8"/>
                </a:lnTo>
                <a:lnTo>
                  <a:pt x="86" y="21"/>
                </a:lnTo>
                <a:lnTo>
                  <a:pt x="85" y="24"/>
                </a:lnTo>
                <a:lnTo>
                  <a:pt x="71" y="13"/>
                </a:lnTo>
                <a:lnTo>
                  <a:pt x="69" y="17"/>
                </a:lnTo>
                <a:lnTo>
                  <a:pt x="65" y="2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8" name="Freeform 729"/>
          <p:cNvSpPr>
            <a:spLocks/>
          </p:cNvSpPr>
          <p:nvPr/>
        </p:nvSpPr>
        <p:spPr bwMode="auto">
          <a:xfrm>
            <a:off x="1264858" y="4514070"/>
            <a:ext cx="1022422" cy="937649"/>
          </a:xfrm>
          <a:custGeom>
            <a:avLst/>
            <a:gdLst>
              <a:gd name="T0" fmla="*/ 274697661 w 583"/>
              <a:gd name="T1" fmla="*/ 156249668 h 554"/>
              <a:gd name="T2" fmla="*/ 7561258 w 583"/>
              <a:gd name="T3" fmla="*/ 418345952 h 554"/>
              <a:gd name="T4" fmla="*/ 25201545 w 583"/>
              <a:gd name="T5" fmla="*/ 423386262 h 554"/>
              <a:gd name="T6" fmla="*/ 47883729 w 583"/>
              <a:gd name="T7" fmla="*/ 413305542 h 554"/>
              <a:gd name="T8" fmla="*/ 60483717 w 583"/>
              <a:gd name="T9" fmla="*/ 418345952 h 554"/>
              <a:gd name="T10" fmla="*/ 63004664 w 583"/>
              <a:gd name="T11" fmla="*/ 448587813 h 554"/>
              <a:gd name="T12" fmla="*/ 63004664 w 583"/>
              <a:gd name="T13" fmla="*/ 486389347 h 554"/>
              <a:gd name="T14" fmla="*/ 85685255 w 583"/>
              <a:gd name="T15" fmla="*/ 501510277 h 554"/>
              <a:gd name="T16" fmla="*/ 120967434 w 583"/>
              <a:gd name="T17" fmla="*/ 509071537 h 554"/>
              <a:gd name="T18" fmla="*/ 161289895 w 583"/>
              <a:gd name="T19" fmla="*/ 491429657 h 554"/>
              <a:gd name="T20" fmla="*/ 189012381 w 583"/>
              <a:gd name="T21" fmla="*/ 501510277 h 554"/>
              <a:gd name="T22" fmla="*/ 206652664 w 583"/>
              <a:gd name="T23" fmla="*/ 524192467 h 554"/>
              <a:gd name="T24" fmla="*/ 231854252 w 583"/>
              <a:gd name="T25" fmla="*/ 524192467 h 554"/>
              <a:gd name="T26" fmla="*/ 252015483 w 583"/>
              <a:gd name="T27" fmla="*/ 549394019 h 554"/>
              <a:gd name="T28" fmla="*/ 269657353 w 583"/>
              <a:gd name="T29" fmla="*/ 549394019 h 554"/>
              <a:gd name="T30" fmla="*/ 287297636 w 583"/>
              <a:gd name="T31" fmla="*/ 572074621 h 554"/>
              <a:gd name="T32" fmla="*/ 287297636 w 583"/>
              <a:gd name="T33" fmla="*/ 597276173 h 554"/>
              <a:gd name="T34" fmla="*/ 294858891 w 583"/>
              <a:gd name="T35" fmla="*/ 630038983 h 554"/>
              <a:gd name="T36" fmla="*/ 294858891 w 583"/>
              <a:gd name="T37" fmla="*/ 662801794 h 554"/>
              <a:gd name="T38" fmla="*/ 332660405 w 583"/>
              <a:gd name="T39" fmla="*/ 700603327 h 554"/>
              <a:gd name="T40" fmla="*/ 405745660 w 583"/>
              <a:gd name="T41" fmla="*/ 672882414 h 554"/>
              <a:gd name="T42" fmla="*/ 420866682 w 583"/>
              <a:gd name="T43" fmla="*/ 672882414 h 554"/>
              <a:gd name="T44" fmla="*/ 438506965 w 583"/>
              <a:gd name="T45" fmla="*/ 756046740 h 554"/>
              <a:gd name="T46" fmla="*/ 446068221 w 583"/>
              <a:gd name="T47" fmla="*/ 781248292 h 554"/>
              <a:gd name="T48" fmla="*/ 438506965 w 583"/>
              <a:gd name="T49" fmla="*/ 836691903 h 554"/>
              <a:gd name="T50" fmla="*/ 458668196 w 583"/>
              <a:gd name="T51" fmla="*/ 869453126 h 554"/>
              <a:gd name="T52" fmla="*/ 539313119 w 583"/>
              <a:gd name="T53" fmla="*/ 914815919 h 554"/>
              <a:gd name="T54" fmla="*/ 594756503 w 583"/>
              <a:gd name="T55" fmla="*/ 932457798 h 554"/>
              <a:gd name="T56" fmla="*/ 660280503 w 583"/>
              <a:gd name="T57" fmla="*/ 967739970 h 554"/>
              <a:gd name="T58" fmla="*/ 733365758 w 583"/>
              <a:gd name="T59" fmla="*/ 1015622124 h 554"/>
              <a:gd name="T60" fmla="*/ 798889757 w 583"/>
              <a:gd name="T61" fmla="*/ 1068546176 h 554"/>
              <a:gd name="T62" fmla="*/ 894655801 w 583"/>
              <a:gd name="T63" fmla="*/ 1164312071 h 554"/>
              <a:gd name="T64" fmla="*/ 970260416 w 583"/>
              <a:gd name="T65" fmla="*/ 1239916725 h 554"/>
              <a:gd name="T66" fmla="*/ 1096268108 w 583"/>
              <a:gd name="T67" fmla="*/ 1363405121 h 554"/>
              <a:gd name="T68" fmla="*/ 1161792108 w 583"/>
              <a:gd name="T69" fmla="*/ 1370964793 h 554"/>
              <a:gd name="T70" fmla="*/ 1197074261 w 583"/>
              <a:gd name="T71" fmla="*/ 1345763241 h 554"/>
              <a:gd name="T72" fmla="*/ 1247477338 w 583"/>
              <a:gd name="T73" fmla="*/ 1300400449 h 554"/>
              <a:gd name="T74" fmla="*/ 1272678876 w 583"/>
              <a:gd name="T75" fmla="*/ 1239916725 h 554"/>
              <a:gd name="T76" fmla="*/ 1300399775 w 583"/>
              <a:gd name="T77" fmla="*/ 1192032984 h 554"/>
              <a:gd name="T78" fmla="*/ 1335681928 w 583"/>
              <a:gd name="T79" fmla="*/ 1164312071 h 554"/>
              <a:gd name="T80" fmla="*/ 1393646260 w 583"/>
              <a:gd name="T81" fmla="*/ 1131549261 h 554"/>
              <a:gd name="T82" fmla="*/ 1451609005 w 583"/>
              <a:gd name="T83" fmla="*/ 1050904296 h 554"/>
              <a:gd name="T84" fmla="*/ 1333162568 w 583"/>
              <a:gd name="T85" fmla="*/ 990420573 h 554"/>
              <a:gd name="T86" fmla="*/ 1237396723 w 583"/>
              <a:gd name="T87" fmla="*/ 889614367 h 554"/>
              <a:gd name="T88" fmla="*/ 1184472698 w 583"/>
              <a:gd name="T89" fmla="*/ 819049825 h 554"/>
              <a:gd name="T90" fmla="*/ 1093747160 w 583"/>
              <a:gd name="T91" fmla="*/ 776207981 h 554"/>
              <a:gd name="T92" fmla="*/ 1045865031 w 583"/>
              <a:gd name="T93" fmla="*/ 700603327 h 554"/>
              <a:gd name="T94" fmla="*/ 957658853 w 583"/>
              <a:gd name="T95" fmla="*/ 655240535 h 554"/>
              <a:gd name="T96" fmla="*/ 688002989 w 583"/>
              <a:gd name="T97" fmla="*/ 471268416 h 554"/>
              <a:gd name="T98" fmla="*/ 607358066 w 583"/>
              <a:gd name="T99" fmla="*/ 483869985 h 554"/>
              <a:gd name="T100" fmla="*/ 652720835 w 583"/>
              <a:gd name="T101" fmla="*/ 327620267 h 554"/>
              <a:gd name="T102" fmla="*/ 808970373 w 583"/>
              <a:gd name="T103" fmla="*/ 178930271 h 554"/>
              <a:gd name="T104" fmla="*/ 798889757 w 583"/>
              <a:gd name="T105" fmla="*/ 148688409 h 554"/>
              <a:gd name="T106" fmla="*/ 756046348 w 583"/>
              <a:gd name="T107" fmla="*/ 148688409 h 554"/>
              <a:gd name="T108" fmla="*/ 670361118 w 583"/>
              <a:gd name="T109" fmla="*/ 120967496 h 554"/>
              <a:gd name="T110" fmla="*/ 635078964 w 583"/>
              <a:gd name="T111" fmla="*/ 63003110 h 554"/>
              <a:gd name="T112" fmla="*/ 617438681 w 583"/>
              <a:gd name="T113" fmla="*/ 35282184 h 554"/>
              <a:gd name="T114" fmla="*/ 640119272 w 583"/>
              <a:gd name="T115" fmla="*/ 0 h 554"/>
              <a:gd name="T116" fmla="*/ 413305328 w 583"/>
              <a:gd name="T117" fmla="*/ 98285281 h 55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83"/>
              <a:gd name="T178" fmla="*/ 0 h 554"/>
              <a:gd name="T179" fmla="*/ 583 w 583"/>
              <a:gd name="T180" fmla="*/ 554 h 55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83" h="554">
                <a:moveTo>
                  <a:pt x="145" y="50"/>
                </a:moveTo>
                <a:lnTo>
                  <a:pt x="137" y="52"/>
                </a:lnTo>
                <a:lnTo>
                  <a:pt x="126" y="56"/>
                </a:lnTo>
                <a:lnTo>
                  <a:pt x="109" y="62"/>
                </a:lnTo>
                <a:lnTo>
                  <a:pt x="111" y="84"/>
                </a:lnTo>
                <a:lnTo>
                  <a:pt x="68" y="113"/>
                </a:lnTo>
                <a:lnTo>
                  <a:pt x="0" y="162"/>
                </a:lnTo>
                <a:lnTo>
                  <a:pt x="3" y="166"/>
                </a:lnTo>
                <a:lnTo>
                  <a:pt x="4" y="166"/>
                </a:lnTo>
                <a:lnTo>
                  <a:pt x="8" y="170"/>
                </a:lnTo>
                <a:lnTo>
                  <a:pt x="10" y="170"/>
                </a:lnTo>
                <a:lnTo>
                  <a:pt x="10" y="168"/>
                </a:lnTo>
                <a:lnTo>
                  <a:pt x="12" y="168"/>
                </a:lnTo>
                <a:lnTo>
                  <a:pt x="15" y="166"/>
                </a:lnTo>
                <a:lnTo>
                  <a:pt x="17" y="164"/>
                </a:lnTo>
                <a:lnTo>
                  <a:pt x="19" y="164"/>
                </a:lnTo>
                <a:lnTo>
                  <a:pt x="21" y="162"/>
                </a:lnTo>
                <a:lnTo>
                  <a:pt x="23" y="162"/>
                </a:lnTo>
                <a:lnTo>
                  <a:pt x="24" y="164"/>
                </a:lnTo>
                <a:lnTo>
                  <a:pt x="24" y="166"/>
                </a:lnTo>
                <a:lnTo>
                  <a:pt x="25" y="170"/>
                </a:lnTo>
                <a:lnTo>
                  <a:pt x="27" y="172"/>
                </a:lnTo>
                <a:lnTo>
                  <a:pt x="27" y="176"/>
                </a:lnTo>
                <a:lnTo>
                  <a:pt x="25" y="178"/>
                </a:lnTo>
                <a:lnTo>
                  <a:pt x="24" y="183"/>
                </a:lnTo>
                <a:lnTo>
                  <a:pt x="23" y="185"/>
                </a:lnTo>
                <a:lnTo>
                  <a:pt x="24" y="191"/>
                </a:lnTo>
                <a:lnTo>
                  <a:pt x="25" y="193"/>
                </a:lnTo>
                <a:lnTo>
                  <a:pt x="30" y="195"/>
                </a:lnTo>
                <a:lnTo>
                  <a:pt x="31" y="198"/>
                </a:lnTo>
                <a:lnTo>
                  <a:pt x="33" y="198"/>
                </a:lnTo>
                <a:lnTo>
                  <a:pt x="34" y="199"/>
                </a:lnTo>
                <a:lnTo>
                  <a:pt x="40" y="201"/>
                </a:lnTo>
                <a:lnTo>
                  <a:pt x="44" y="202"/>
                </a:lnTo>
                <a:lnTo>
                  <a:pt x="47" y="202"/>
                </a:lnTo>
                <a:lnTo>
                  <a:pt x="48" y="202"/>
                </a:lnTo>
                <a:lnTo>
                  <a:pt x="50" y="201"/>
                </a:lnTo>
                <a:lnTo>
                  <a:pt x="55" y="198"/>
                </a:lnTo>
                <a:lnTo>
                  <a:pt x="58" y="198"/>
                </a:lnTo>
                <a:lnTo>
                  <a:pt x="64" y="195"/>
                </a:lnTo>
                <a:lnTo>
                  <a:pt x="68" y="195"/>
                </a:lnTo>
                <a:lnTo>
                  <a:pt x="69" y="193"/>
                </a:lnTo>
                <a:lnTo>
                  <a:pt x="71" y="195"/>
                </a:lnTo>
                <a:lnTo>
                  <a:pt x="75" y="199"/>
                </a:lnTo>
                <a:lnTo>
                  <a:pt x="76" y="199"/>
                </a:lnTo>
                <a:lnTo>
                  <a:pt x="78" y="202"/>
                </a:lnTo>
                <a:lnTo>
                  <a:pt x="82" y="206"/>
                </a:lnTo>
                <a:lnTo>
                  <a:pt x="82" y="208"/>
                </a:lnTo>
                <a:lnTo>
                  <a:pt x="85" y="206"/>
                </a:lnTo>
                <a:lnTo>
                  <a:pt x="86" y="206"/>
                </a:lnTo>
                <a:lnTo>
                  <a:pt x="88" y="206"/>
                </a:lnTo>
                <a:lnTo>
                  <a:pt x="92" y="208"/>
                </a:lnTo>
                <a:lnTo>
                  <a:pt x="95" y="212"/>
                </a:lnTo>
                <a:lnTo>
                  <a:pt x="96" y="215"/>
                </a:lnTo>
                <a:lnTo>
                  <a:pt x="99" y="218"/>
                </a:lnTo>
                <a:lnTo>
                  <a:pt x="100" y="218"/>
                </a:lnTo>
                <a:lnTo>
                  <a:pt x="102" y="220"/>
                </a:lnTo>
                <a:lnTo>
                  <a:pt x="103" y="220"/>
                </a:lnTo>
                <a:lnTo>
                  <a:pt x="107" y="220"/>
                </a:lnTo>
                <a:lnTo>
                  <a:pt x="107" y="218"/>
                </a:lnTo>
                <a:lnTo>
                  <a:pt x="109" y="218"/>
                </a:lnTo>
                <a:lnTo>
                  <a:pt x="113" y="222"/>
                </a:lnTo>
                <a:lnTo>
                  <a:pt x="116" y="225"/>
                </a:lnTo>
                <a:lnTo>
                  <a:pt x="114" y="227"/>
                </a:lnTo>
                <a:lnTo>
                  <a:pt x="114" y="229"/>
                </a:lnTo>
                <a:lnTo>
                  <a:pt x="114" y="230"/>
                </a:lnTo>
                <a:lnTo>
                  <a:pt x="113" y="236"/>
                </a:lnTo>
                <a:lnTo>
                  <a:pt x="114" y="237"/>
                </a:lnTo>
                <a:lnTo>
                  <a:pt x="114" y="239"/>
                </a:lnTo>
                <a:lnTo>
                  <a:pt x="117" y="244"/>
                </a:lnTo>
                <a:lnTo>
                  <a:pt x="117" y="246"/>
                </a:lnTo>
                <a:lnTo>
                  <a:pt x="117" y="250"/>
                </a:lnTo>
                <a:lnTo>
                  <a:pt x="119" y="253"/>
                </a:lnTo>
                <a:lnTo>
                  <a:pt x="119" y="256"/>
                </a:lnTo>
                <a:lnTo>
                  <a:pt x="117" y="262"/>
                </a:lnTo>
                <a:lnTo>
                  <a:pt x="117" y="263"/>
                </a:lnTo>
                <a:lnTo>
                  <a:pt x="122" y="273"/>
                </a:lnTo>
                <a:lnTo>
                  <a:pt x="122" y="281"/>
                </a:lnTo>
                <a:lnTo>
                  <a:pt x="122" y="282"/>
                </a:lnTo>
                <a:lnTo>
                  <a:pt x="132" y="278"/>
                </a:lnTo>
                <a:lnTo>
                  <a:pt x="145" y="290"/>
                </a:lnTo>
                <a:lnTo>
                  <a:pt x="147" y="287"/>
                </a:lnTo>
                <a:lnTo>
                  <a:pt x="157" y="274"/>
                </a:lnTo>
                <a:lnTo>
                  <a:pt x="161" y="267"/>
                </a:lnTo>
                <a:lnTo>
                  <a:pt x="163" y="264"/>
                </a:lnTo>
                <a:lnTo>
                  <a:pt x="164" y="264"/>
                </a:lnTo>
                <a:lnTo>
                  <a:pt x="167" y="264"/>
                </a:lnTo>
                <a:lnTo>
                  <a:pt x="167" y="267"/>
                </a:lnTo>
                <a:lnTo>
                  <a:pt x="167" y="275"/>
                </a:lnTo>
                <a:lnTo>
                  <a:pt x="167" y="278"/>
                </a:lnTo>
                <a:lnTo>
                  <a:pt x="171" y="294"/>
                </a:lnTo>
                <a:lnTo>
                  <a:pt x="174" y="300"/>
                </a:lnTo>
                <a:lnTo>
                  <a:pt x="174" y="301"/>
                </a:lnTo>
                <a:lnTo>
                  <a:pt x="175" y="302"/>
                </a:lnTo>
                <a:lnTo>
                  <a:pt x="175" y="307"/>
                </a:lnTo>
                <a:lnTo>
                  <a:pt x="177" y="310"/>
                </a:lnTo>
                <a:lnTo>
                  <a:pt x="180" y="313"/>
                </a:lnTo>
                <a:lnTo>
                  <a:pt x="180" y="315"/>
                </a:lnTo>
                <a:lnTo>
                  <a:pt x="180" y="319"/>
                </a:lnTo>
                <a:lnTo>
                  <a:pt x="174" y="332"/>
                </a:lnTo>
                <a:lnTo>
                  <a:pt x="175" y="335"/>
                </a:lnTo>
                <a:lnTo>
                  <a:pt x="175" y="338"/>
                </a:lnTo>
                <a:lnTo>
                  <a:pt x="178" y="342"/>
                </a:lnTo>
                <a:lnTo>
                  <a:pt x="182" y="345"/>
                </a:lnTo>
                <a:lnTo>
                  <a:pt x="187" y="348"/>
                </a:lnTo>
                <a:lnTo>
                  <a:pt x="194" y="353"/>
                </a:lnTo>
                <a:lnTo>
                  <a:pt x="206" y="359"/>
                </a:lnTo>
                <a:lnTo>
                  <a:pt x="214" y="363"/>
                </a:lnTo>
                <a:lnTo>
                  <a:pt x="216" y="363"/>
                </a:lnTo>
                <a:lnTo>
                  <a:pt x="222" y="367"/>
                </a:lnTo>
                <a:lnTo>
                  <a:pt x="226" y="367"/>
                </a:lnTo>
                <a:lnTo>
                  <a:pt x="236" y="370"/>
                </a:lnTo>
                <a:lnTo>
                  <a:pt x="243" y="377"/>
                </a:lnTo>
                <a:lnTo>
                  <a:pt x="246" y="380"/>
                </a:lnTo>
                <a:lnTo>
                  <a:pt x="259" y="384"/>
                </a:lnTo>
                <a:lnTo>
                  <a:pt x="262" y="384"/>
                </a:lnTo>
                <a:lnTo>
                  <a:pt x="266" y="388"/>
                </a:lnTo>
                <a:lnTo>
                  <a:pt x="273" y="393"/>
                </a:lnTo>
                <a:lnTo>
                  <a:pt x="281" y="397"/>
                </a:lnTo>
                <a:lnTo>
                  <a:pt x="291" y="403"/>
                </a:lnTo>
                <a:lnTo>
                  <a:pt x="298" y="404"/>
                </a:lnTo>
                <a:lnTo>
                  <a:pt x="300" y="407"/>
                </a:lnTo>
                <a:lnTo>
                  <a:pt x="304" y="409"/>
                </a:lnTo>
                <a:lnTo>
                  <a:pt x="317" y="424"/>
                </a:lnTo>
                <a:lnTo>
                  <a:pt x="324" y="427"/>
                </a:lnTo>
                <a:lnTo>
                  <a:pt x="331" y="437"/>
                </a:lnTo>
                <a:lnTo>
                  <a:pt x="344" y="449"/>
                </a:lnTo>
                <a:lnTo>
                  <a:pt x="355" y="462"/>
                </a:lnTo>
                <a:lnTo>
                  <a:pt x="362" y="472"/>
                </a:lnTo>
                <a:lnTo>
                  <a:pt x="369" y="478"/>
                </a:lnTo>
                <a:lnTo>
                  <a:pt x="378" y="487"/>
                </a:lnTo>
                <a:lnTo>
                  <a:pt x="385" y="492"/>
                </a:lnTo>
                <a:lnTo>
                  <a:pt x="392" y="497"/>
                </a:lnTo>
                <a:lnTo>
                  <a:pt x="415" y="513"/>
                </a:lnTo>
                <a:lnTo>
                  <a:pt x="427" y="530"/>
                </a:lnTo>
                <a:lnTo>
                  <a:pt x="435" y="541"/>
                </a:lnTo>
                <a:lnTo>
                  <a:pt x="447" y="554"/>
                </a:lnTo>
                <a:lnTo>
                  <a:pt x="454" y="551"/>
                </a:lnTo>
                <a:lnTo>
                  <a:pt x="458" y="550"/>
                </a:lnTo>
                <a:lnTo>
                  <a:pt x="461" y="544"/>
                </a:lnTo>
                <a:lnTo>
                  <a:pt x="468" y="537"/>
                </a:lnTo>
                <a:lnTo>
                  <a:pt x="472" y="537"/>
                </a:lnTo>
                <a:lnTo>
                  <a:pt x="474" y="536"/>
                </a:lnTo>
                <a:lnTo>
                  <a:pt x="475" y="534"/>
                </a:lnTo>
                <a:lnTo>
                  <a:pt x="485" y="530"/>
                </a:lnTo>
                <a:lnTo>
                  <a:pt x="495" y="522"/>
                </a:lnTo>
                <a:lnTo>
                  <a:pt x="495" y="519"/>
                </a:lnTo>
                <a:lnTo>
                  <a:pt x="495" y="516"/>
                </a:lnTo>
                <a:lnTo>
                  <a:pt x="496" y="512"/>
                </a:lnTo>
                <a:lnTo>
                  <a:pt x="501" y="506"/>
                </a:lnTo>
                <a:lnTo>
                  <a:pt x="503" y="499"/>
                </a:lnTo>
                <a:lnTo>
                  <a:pt x="505" y="492"/>
                </a:lnTo>
                <a:lnTo>
                  <a:pt x="506" y="491"/>
                </a:lnTo>
                <a:lnTo>
                  <a:pt x="506" y="489"/>
                </a:lnTo>
                <a:lnTo>
                  <a:pt x="510" y="487"/>
                </a:lnTo>
                <a:lnTo>
                  <a:pt x="516" y="473"/>
                </a:lnTo>
                <a:lnTo>
                  <a:pt x="527" y="466"/>
                </a:lnTo>
                <a:lnTo>
                  <a:pt x="529" y="465"/>
                </a:lnTo>
                <a:lnTo>
                  <a:pt x="530" y="462"/>
                </a:lnTo>
                <a:lnTo>
                  <a:pt x="536" y="459"/>
                </a:lnTo>
                <a:lnTo>
                  <a:pt x="541" y="455"/>
                </a:lnTo>
                <a:lnTo>
                  <a:pt x="546" y="452"/>
                </a:lnTo>
                <a:lnTo>
                  <a:pt x="553" y="449"/>
                </a:lnTo>
                <a:lnTo>
                  <a:pt x="556" y="445"/>
                </a:lnTo>
                <a:lnTo>
                  <a:pt x="576" y="430"/>
                </a:lnTo>
                <a:lnTo>
                  <a:pt x="583" y="424"/>
                </a:lnTo>
                <a:lnTo>
                  <a:pt x="576" y="417"/>
                </a:lnTo>
                <a:lnTo>
                  <a:pt x="569" y="413"/>
                </a:lnTo>
                <a:lnTo>
                  <a:pt x="552" y="400"/>
                </a:lnTo>
                <a:lnTo>
                  <a:pt x="545" y="405"/>
                </a:lnTo>
                <a:lnTo>
                  <a:pt x="529" y="393"/>
                </a:lnTo>
                <a:lnTo>
                  <a:pt x="516" y="384"/>
                </a:lnTo>
                <a:lnTo>
                  <a:pt x="506" y="380"/>
                </a:lnTo>
                <a:lnTo>
                  <a:pt x="501" y="376"/>
                </a:lnTo>
                <a:lnTo>
                  <a:pt x="491" y="353"/>
                </a:lnTo>
                <a:lnTo>
                  <a:pt x="485" y="348"/>
                </a:lnTo>
                <a:lnTo>
                  <a:pt x="484" y="345"/>
                </a:lnTo>
                <a:lnTo>
                  <a:pt x="477" y="332"/>
                </a:lnTo>
                <a:lnTo>
                  <a:pt x="470" y="325"/>
                </a:lnTo>
                <a:lnTo>
                  <a:pt x="454" y="317"/>
                </a:lnTo>
                <a:lnTo>
                  <a:pt x="447" y="312"/>
                </a:lnTo>
                <a:lnTo>
                  <a:pt x="438" y="310"/>
                </a:lnTo>
                <a:lnTo>
                  <a:pt x="434" y="308"/>
                </a:lnTo>
                <a:lnTo>
                  <a:pt x="426" y="296"/>
                </a:lnTo>
                <a:lnTo>
                  <a:pt x="423" y="294"/>
                </a:lnTo>
                <a:lnTo>
                  <a:pt x="416" y="284"/>
                </a:lnTo>
                <a:lnTo>
                  <a:pt x="415" y="278"/>
                </a:lnTo>
                <a:lnTo>
                  <a:pt x="413" y="277"/>
                </a:lnTo>
                <a:lnTo>
                  <a:pt x="411" y="275"/>
                </a:lnTo>
                <a:lnTo>
                  <a:pt x="400" y="270"/>
                </a:lnTo>
                <a:lnTo>
                  <a:pt x="380" y="260"/>
                </a:lnTo>
                <a:lnTo>
                  <a:pt x="365" y="250"/>
                </a:lnTo>
                <a:lnTo>
                  <a:pt x="348" y="239"/>
                </a:lnTo>
                <a:lnTo>
                  <a:pt x="294" y="202"/>
                </a:lnTo>
                <a:lnTo>
                  <a:pt x="273" y="187"/>
                </a:lnTo>
                <a:lnTo>
                  <a:pt x="266" y="185"/>
                </a:lnTo>
                <a:lnTo>
                  <a:pt x="254" y="192"/>
                </a:lnTo>
                <a:lnTo>
                  <a:pt x="248" y="193"/>
                </a:lnTo>
                <a:lnTo>
                  <a:pt x="241" y="192"/>
                </a:lnTo>
                <a:lnTo>
                  <a:pt x="253" y="161"/>
                </a:lnTo>
                <a:lnTo>
                  <a:pt x="248" y="145"/>
                </a:lnTo>
                <a:lnTo>
                  <a:pt x="248" y="138"/>
                </a:lnTo>
                <a:lnTo>
                  <a:pt x="259" y="130"/>
                </a:lnTo>
                <a:lnTo>
                  <a:pt x="291" y="103"/>
                </a:lnTo>
                <a:lnTo>
                  <a:pt x="307" y="83"/>
                </a:lnTo>
                <a:lnTo>
                  <a:pt x="310" y="79"/>
                </a:lnTo>
                <a:lnTo>
                  <a:pt x="321" y="71"/>
                </a:lnTo>
                <a:lnTo>
                  <a:pt x="325" y="65"/>
                </a:lnTo>
                <a:lnTo>
                  <a:pt x="321" y="63"/>
                </a:lnTo>
                <a:lnTo>
                  <a:pt x="321" y="61"/>
                </a:lnTo>
                <a:lnTo>
                  <a:pt x="317" y="59"/>
                </a:lnTo>
                <a:lnTo>
                  <a:pt x="315" y="59"/>
                </a:lnTo>
                <a:lnTo>
                  <a:pt x="314" y="61"/>
                </a:lnTo>
                <a:lnTo>
                  <a:pt x="307" y="62"/>
                </a:lnTo>
                <a:lnTo>
                  <a:pt x="300" y="59"/>
                </a:lnTo>
                <a:lnTo>
                  <a:pt x="290" y="59"/>
                </a:lnTo>
                <a:lnTo>
                  <a:pt x="277" y="55"/>
                </a:lnTo>
                <a:lnTo>
                  <a:pt x="269" y="52"/>
                </a:lnTo>
                <a:lnTo>
                  <a:pt x="266" y="48"/>
                </a:lnTo>
                <a:lnTo>
                  <a:pt x="259" y="42"/>
                </a:lnTo>
                <a:lnTo>
                  <a:pt x="254" y="36"/>
                </a:lnTo>
                <a:lnTo>
                  <a:pt x="254" y="31"/>
                </a:lnTo>
                <a:lnTo>
                  <a:pt x="252" y="25"/>
                </a:lnTo>
                <a:lnTo>
                  <a:pt x="249" y="21"/>
                </a:lnTo>
                <a:lnTo>
                  <a:pt x="249" y="18"/>
                </a:lnTo>
                <a:lnTo>
                  <a:pt x="246" y="17"/>
                </a:lnTo>
                <a:lnTo>
                  <a:pt x="245" y="14"/>
                </a:lnTo>
                <a:lnTo>
                  <a:pt x="245" y="10"/>
                </a:lnTo>
                <a:lnTo>
                  <a:pt x="246" y="7"/>
                </a:lnTo>
                <a:lnTo>
                  <a:pt x="248" y="4"/>
                </a:lnTo>
                <a:lnTo>
                  <a:pt x="254" y="0"/>
                </a:lnTo>
                <a:lnTo>
                  <a:pt x="253" y="0"/>
                </a:lnTo>
                <a:lnTo>
                  <a:pt x="239" y="0"/>
                </a:lnTo>
                <a:lnTo>
                  <a:pt x="170" y="32"/>
                </a:lnTo>
                <a:lnTo>
                  <a:pt x="164" y="39"/>
                </a:lnTo>
                <a:lnTo>
                  <a:pt x="156" y="45"/>
                </a:lnTo>
                <a:lnTo>
                  <a:pt x="153" y="46"/>
                </a:lnTo>
                <a:lnTo>
                  <a:pt x="145" y="50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9" name="Freeform 730"/>
          <p:cNvSpPr>
            <a:spLocks/>
          </p:cNvSpPr>
          <p:nvPr/>
        </p:nvSpPr>
        <p:spPr bwMode="auto">
          <a:xfrm>
            <a:off x="2048773" y="5145374"/>
            <a:ext cx="627834" cy="468825"/>
          </a:xfrm>
          <a:custGeom>
            <a:avLst/>
            <a:gdLst>
              <a:gd name="T0" fmla="*/ 808970873 w 358"/>
              <a:gd name="T1" fmla="*/ 224293368 h 277"/>
              <a:gd name="T2" fmla="*/ 705643708 w 358"/>
              <a:gd name="T3" fmla="*/ 103325709 h 277"/>
              <a:gd name="T4" fmla="*/ 635079357 w 358"/>
              <a:gd name="T5" fmla="*/ 0 h 277"/>
              <a:gd name="T6" fmla="*/ 549394074 w 358"/>
              <a:gd name="T7" fmla="*/ 27720957 h 277"/>
              <a:gd name="T8" fmla="*/ 428426615 w 358"/>
              <a:gd name="T9" fmla="*/ 68043497 h 277"/>
              <a:gd name="T10" fmla="*/ 342741232 w 358"/>
              <a:gd name="T11" fmla="*/ 128527314 h 277"/>
              <a:gd name="T12" fmla="*/ 267136571 w 358"/>
              <a:gd name="T13" fmla="*/ 191532058 h 277"/>
              <a:gd name="T14" fmla="*/ 224294723 w 358"/>
              <a:gd name="T15" fmla="*/ 216733688 h 277"/>
              <a:gd name="T16" fmla="*/ 201612481 w 358"/>
              <a:gd name="T17" fmla="*/ 234374000 h 277"/>
              <a:gd name="T18" fmla="*/ 158769045 w 358"/>
              <a:gd name="T19" fmla="*/ 287298112 h 277"/>
              <a:gd name="T20" fmla="*/ 146169062 w 358"/>
              <a:gd name="T21" fmla="*/ 299898108 h 277"/>
              <a:gd name="T22" fmla="*/ 123486870 w 358"/>
              <a:gd name="T23" fmla="*/ 350301268 h 277"/>
              <a:gd name="T24" fmla="*/ 120967508 w 358"/>
              <a:gd name="T25" fmla="*/ 375502848 h 277"/>
              <a:gd name="T26" fmla="*/ 68043427 w 358"/>
              <a:gd name="T27" fmla="*/ 410785060 h 277"/>
              <a:gd name="T28" fmla="*/ 35282188 w 358"/>
              <a:gd name="T29" fmla="*/ 430946424 h 277"/>
              <a:gd name="T30" fmla="*/ 0 w 358"/>
              <a:gd name="T31" fmla="*/ 456148004 h 277"/>
              <a:gd name="T32" fmla="*/ 148688424 w 358"/>
              <a:gd name="T33" fmla="*/ 567034956 h 277"/>
              <a:gd name="T34" fmla="*/ 206652792 w 358"/>
              <a:gd name="T35" fmla="*/ 609876848 h 277"/>
              <a:gd name="T36" fmla="*/ 274696243 w 358"/>
              <a:gd name="T37" fmla="*/ 698083172 h 277"/>
              <a:gd name="T38" fmla="*/ 282257503 w 358"/>
              <a:gd name="T39" fmla="*/ 695563808 h 277"/>
              <a:gd name="T40" fmla="*/ 302418746 w 358"/>
              <a:gd name="T41" fmla="*/ 685483176 h 277"/>
              <a:gd name="T42" fmla="*/ 355342803 w 358"/>
              <a:gd name="T43" fmla="*/ 662800960 h 277"/>
              <a:gd name="T44" fmla="*/ 413305583 w 358"/>
              <a:gd name="T45" fmla="*/ 624997796 h 277"/>
              <a:gd name="T46" fmla="*/ 433466926 w 358"/>
              <a:gd name="T47" fmla="*/ 607357484 h 277"/>
              <a:gd name="T48" fmla="*/ 456147530 w 358"/>
              <a:gd name="T49" fmla="*/ 592236536 h 277"/>
              <a:gd name="T50" fmla="*/ 486389395 w 358"/>
              <a:gd name="T51" fmla="*/ 577115588 h 277"/>
              <a:gd name="T52" fmla="*/ 498990966 w 358"/>
              <a:gd name="T53" fmla="*/ 567034956 h 277"/>
              <a:gd name="T54" fmla="*/ 526711881 w 358"/>
              <a:gd name="T55" fmla="*/ 549394644 h 277"/>
              <a:gd name="T56" fmla="*/ 554434384 w 358"/>
              <a:gd name="T57" fmla="*/ 541833376 h 277"/>
              <a:gd name="T58" fmla="*/ 567034368 w 358"/>
              <a:gd name="T59" fmla="*/ 541833376 h 277"/>
              <a:gd name="T60" fmla="*/ 567034368 w 358"/>
              <a:gd name="T61" fmla="*/ 549394644 h 277"/>
              <a:gd name="T62" fmla="*/ 577114989 w 358"/>
              <a:gd name="T63" fmla="*/ 531752744 h 277"/>
              <a:gd name="T64" fmla="*/ 592235921 w 358"/>
              <a:gd name="T65" fmla="*/ 519152747 h 277"/>
              <a:gd name="T66" fmla="*/ 602316543 w 358"/>
              <a:gd name="T67" fmla="*/ 509072115 h 277"/>
              <a:gd name="T68" fmla="*/ 622477786 w 358"/>
              <a:gd name="T69" fmla="*/ 498991483 h 277"/>
              <a:gd name="T70" fmla="*/ 635079357 w 358"/>
              <a:gd name="T71" fmla="*/ 483870535 h 277"/>
              <a:gd name="T72" fmla="*/ 652721238 w 358"/>
              <a:gd name="T73" fmla="*/ 473789903 h 277"/>
              <a:gd name="T74" fmla="*/ 700603397 w 358"/>
              <a:gd name="T75" fmla="*/ 441027056 h 277"/>
              <a:gd name="T76" fmla="*/ 756046816 w 358"/>
              <a:gd name="T77" fmla="*/ 410785060 h 277"/>
              <a:gd name="T78" fmla="*/ 798890251 w 358"/>
              <a:gd name="T79" fmla="*/ 388104432 h 277"/>
              <a:gd name="T80" fmla="*/ 808970873 w 358"/>
              <a:gd name="T81" fmla="*/ 385583480 h 277"/>
              <a:gd name="T82" fmla="*/ 826611167 w 358"/>
              <a:gd name="T83" fmla="*/ 375502848 h 277"/>
              <a:gd name="T84" fmla="*/ 871974162 w 358"/>
              <a:gd name="T85" fmla="*/ 345260952 h 277"/>
              <a:gd name="T86" fmla="*/ 902216027 w 358"/>
              <a:gd name="T87" fmla="*/ 327620640 h 2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58"/>
              <a:gd name="T133" fmla="*/ 0 h 277"/>
              <a:gd name="T134" fmla="*/ 358 w 358"/>
              <a:gd name="T135" fmla="*/ 277 h 27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58" h="277">
                <a:moveTo>
                  <a:pt x="358" y="130"/>
                </a:moveTo>
                <a:lnTo>
                  <a:pt x="338" y="107"/>
                </a:lnTo>
                <a:lnTo>
                  <a:pt x="321" y="89"/>
                </a:lnTo>
                <a:lnTo>
                  <a:pt x="304" y="71"/>
                </a:lnTo>
                <a:lnTo>
                  <a:pt x="295" y="62"/>
                </a:lnTo>
                <a:lnTo>
                  <a:pt x="280" y="41"/>
                </a:lnTo>
                <a:lnTo>
                  <a:pt x="264" y="20"/>
                </a:lnTo>
                <a:lnTo>
                  <a:pt x="256" y="10"/>
                </a:lnTo>
                <a:lnTo>
                  <a:pt x="252" y="0"/>
                </a:lnTo>
                <a:lnTo>
                  <a:pt x="247" y="1"/>
                </a:lnTo>
                <a:lnTo>
                  <a:pt x="242" y="4"/>
                </a:lnTo>
                <a:lnTo>
                  <a:pt x="218" y="11"/>
                </a:lnTo>
                <a:lnTo>
                  <a:pt x="203" y="16"/>
                </a:lnTo>
                <a:lnTo>
                  <a:pt x="191" y="19"/>
                </a:lnTo>
                <a:lnTo>
                  <a:pt x="170" y="27"/>
                </a:lnTo>
                <a:lnTo>
                  <a:pt x="150" y="40"/>
                </a:lnTo>
                <a:lnTo>
                  <a:pt x="141" y="44"/>
                </a:lnTo>
                <a:lnTo>
                  <a:pt x="136" y="51"/>
                </a:lnTo>
                <a:lnTo>
                  <a:pt x="129" y="57"/>
                </a:lnTo>
                <a:lnTo>
                  <a:pt x="109" y="72"/>
                </a:lnTo>
                <a:lnTo>
                  <a:pt x="106" y="76"/>
                </a:lnTo>
                <a:lnTo>
                  <a:pt x="99" y="79"/>
                </a:lnTo>
                <a:lnTo>
                  <a:pt x="95" y="82"/>
                </a:lnTo>
                <a:lnTo>
                  <a:pt x="89" y="86"/>
                </a:lnTo>
                <a:lnTo>
                  <a:pt x="83" y="89"/>
                </a:lnTo>
                <a:lnTo>
                  <a:pt x="82" y="92"/>
                </a:lnTo>
                <a:lnTo>
                  <a:pt x="80" y="93"/>
                </a:lnTo>
                <a:lnTo>
                  <a:pt x="69" y="100"/>
                </a:lnTo>
                <a:lnTo>
                  <a:pt x="63" y="114"/>
                </a:lnTo>
                <a:lnTo>
                  <a:pt x="59" y="116"/>
                </a:lnTo>
                <a:lnTo>
                  <a:pt x="59" y="118"/>
                </a:lnTo>
                <a:lnTo>
                  <a:pt x="58" y="119"/>
                </a:lnTo>
                <a:lnTo>
                  <a:pt x="56" y="126"/>
                </a:lnTo>
                <a:lnTo>
                  <a:pt x="54" y="133"/>
                </a:lnTo>
                <a:lnTo>
                  <a:pt x="49" y="139"/>
                </a:lnTo>
                <a:lnTo>
                  <a:pt x="48" y="143"/>
                </a:lnTo>
                <a:lnTo>
                  <a:pt x="48" y="146"/>
                </a:lnTo>
                <a:lnTo>
                  <a:pt x="48" y="149"/>
                </a:lnTo>
                <a:lnTo>
                  <a:pt x="38" y="157"/>
                </a:lnTo>
                <a:lnTo>
                  <a:pt x="28" y="161"/>
                </a:lnTo>
                <a:lnTo>
                  <a:pt x="27" y="163"/>
                </a:lnTo>
                <a:lnTo>
                  <a:pt x="25" y="164"/>
                </a:lnTo>
                <a:lnTo>
                  <a:pt x="21" y="164"/>
                </a:lnTo>
                <a:lnTo>
                  <a:pt x="14" y="171"/>
                </a:lnTo>
                <a:lnTo>
                  <a:pt x="11" y="177"/>
                </a:lnTo>
                <a:lnTo>
                  <a:pt x="7" y="178"/>
                </a:lnTo>
                <a:lnTo>
                  <a:pt x="0" y="181"/>
                </a:lnTo>
                <a:lnTo>
                  <a:pt x="34" y="201"/>
                </a:lnTo>
                <a:lnTo>
                  <a:pt x="38" y="206"/>
                </a:lnTo>
                <a:lnTo>
                  <a:pt x="59" y="225"/>
                </a:lnTo>
                <a:lnTo>
                  <a:pt x="69" y="235"/>
                </a:lnTo>
                <a:lnTo>
                  <a:pt x="75" y="244"/>
                </a:lnTo>
                <a:lnTo>
                  <a:pt x="82" y="242"/>
                </a:lnTo>
                <a:lnTo>
                  <a:pt x="98" y="258"/>
                </a:lnTo>
                <a:lnTo>
                  <a:pt x="103" y="263"/>
                </a:lnTo>
                <a:lnTo>
                  <a:pt x="109" y="277"/>
                </a:lnTo>
                <a:lnTo>
                  <a:pt x="110" y="276"/>
                </a:lnTo>
                <a:lnTo>
                  <a:pt x="112" y="276"/>
                </a:lnTo>
                <a:lnTo>
                  <a:pt x="117" y="273"/>
                </a:lnTo>
                <a:lnTo>
                  <a:pt x="119" y="272"/>
                </a:lnTo>
                <a:lnTo>
                  <a:pt x="120" y="272"/>
                </a:lnTo>
                <a:lnTo>
                  <a:pt x="129" y="269"/>
                </a:lnTo>
                <a:lnTo>
                  <a:pt x="133" y="269"/>
                </a:lnTo>
                <a:lnTo>
                  <a:pt x="141" y="263"/>
                </a:lnTo>
                <a:lnTo>
                  <a:pt x="150" y="258"/>
                </a:lnTo>
                <a:lnTo>
                  <a:pt x="160" y="249"/>
                </a:lnTo>
                <a:lnTo>
                  <a:pt x="164" y="248"/>
                </a:lnTo>
                <a:lnTo>
                  <a:pt x="167" y="246"/>
                </a:lnTo>
                <a:lnTo>
                  <a:pt x="171" y="244"/>
                </a:lnTo>
                <a:lnTo>
                  <a:pt x="172" y="241"/>
                </a:lnTo>
                <a:lnTo>
                  <a:pt x="178" y="239"/>
                </a:lnTo>
                <a:lnTo>
                  <a:pt x="180" y="238"/>
                </a:lnTo>
                <a:lnTo>
                  <a:pt x="181" y="235"/>
                </a:lnTo>
                <a:lnTo>
                  <a:pt x="189" y="231"/>
                </a:lnTo>
                <a:lnTo>
                  <a:pt x="191" y="229"/>
                </a:lnTo>
                <a:lnTo>
                  <a:pt x="193" y="229"/>
                </a:lnTo>
                <a:lnTo>
                  <a:pt x="195" y="227"/>
                </a:lnTo>
                <a:lnTo>
                  <a:pt x="197" y="225"/>
                </a:lnTo>
                <a:lnTo>
                  <a:pt x="198" y="225"/>
                </a:lnTo>
                <a:lnTo>
                  <a:pt x="202" y="223"/>
                </a:lnTo>
                <a:lnTo>
                  <a:pt x="208" y="221"/>
                </a:lnTo>
                <a:lnTo>
                  <a:pt x="209" y="218"/>
                </a:lnTo>
                <a:lnTo>
                  <a:pt x="216" y="215"/>
                </a:lnTo>
                <a:lnTo>
                  <a:pt x="218" y="215"/>
                </a:lnTo>
                <a:lnTo>
                  <a:pt x="220" y="215"/>
                </a:lnTo>
                <a:lnTo>
                  <a:pt x="222" y="215"/>
                </a:lnTo>
                <a:lnTo>
                  <a:pt x="225" y="215"/>
                </a:lnTo>
                <a:lnTo>
                  <a:pt x="225" y="216"/>
                </a:lnTo>
                <a:lnTo>
                  <a:pt x="225" y="218"/>
                </a:lnTo>
                <a:lnTo>
                  <a:pt x="226" y="218"/>
                </a:lnTo>
                <a:lnTo>
                  <a:pt x="229" y="211"/>
                </a:lnTo>
                <a:lnTo>
                  <a:pt x="229" y="210"/>
                </a:lnTo>
                <a:lnTo>
                  <a:pt x="233" y="208"/>
                </a:lnTo>
                <a:lnTo>
                  <a:pt x="235" y="206"/>
                </a:lnTo>
                <a:lnTo>
                  <a:pt x="236" y="204"/>
                </a:lnTo>
                <a:lnTo>
                  <a:pt x="239" y="202"/>
                </a:lnTo>
                <a:lnTo>
                  <a:pt x="240" y="201"/>
                </a:lnTo>
                <a:lnTo>
                  <a:pt x="245" y="198"/>
                </a:lnTo>
                <a:lnTo>
                  <a:pt x="247" y="198"/>
                </a:lnTo>
                <a:lnTo>
                  <a:pt x="249" y="195"/>
                </a:lnTo>
                <a:lnTo>
                  <a:pt x="250" y="194"/>
                </a:lnTo>
                <a:lnTo>
                  <a:pt x="252" y="192"/>
                </a:lnTo>
                <a:lnTo>
                  <a:pt x="254" y="192"/>
                </a:lnTo>
                <a:lnTo>
                  <a:pt x="256" y="191"/>
                </a:lnTo>
                <a:lnTo>
                  <a:pt x="259" y="188"/>
                </a:lnTo>
                <a:lnTo>
                  <a:pt x="266" y="184"/>
                </a:lnTo>
                <a:lnTo>
                  <a:pt x="274" y="177"/>
                </a:lnTo>
                <a:lnTo>
                  <a:pt x="278" y="175"/>
                </a:lnTo>
                <a:lnTo>
                  <a:pt x="289" y="168"/>
                </a:lnTo>
                <a:lnTo>
                  <a:pt x="294" y="166"/>
                </a:lnTo>
                <a:lnTo>
                  <a:pt x="300" y="163"/>
                </a:lnTo>
                <a:lnTo>
                  <a:pt x="311" y="156"/>
                </a:lnTo>
                <a:lnTo>
                  <a:pt x="312" y="154"/>
                </a:lnTo>
                <a:lnTo>
                  <a:pt x="317" y="154"/>
                </a:lnTo>
                <a:lnTo>
                  <a:pt x="318" y="154"/>
                </a:lnTo>
                <a:lnTo>
                  <a:pt x="320" y="153"/>
                </a:lnTo>
                <a:lnTo>
                  <a:pt x="321" y="153"/>
                </a:lnTo>
                <a:lnTo>
                  <a:pt x="324" y="150"/>
                </a:lnTo>
                <a:lnTo>
                  <a:pt x="325" y="150"/>
                </a:lnTo>
                <a:lnTo>
                  <a:pt x="328" y="149"/>
                </a:lnTo>
                <a:lnTo>
                  <a:pt x="341" y="140"/>
                </a:lnTo>
                <a:lnTo>
                  <a:pt x="342" y="140"/>
                </a:lnTo>
                <a:lnTo>
                  <a:pt x="346" y="137"/>
                </a:lnTo>
                <a:lnTo>
                  <a:pt x="353" y="133"/>
                </a:lnTo>
                <a:lnTo>
                  <a:pt x="356" y="131"/>
                </a:lnTo>
                <a:lnTo>
                  <a:pt x="358" y="13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50" name="Freeform 731"/>
          <p:cNvSpPr>
            <a:spLocks/>
          </p:cNvSpPr>
          <p:nvPr/>
        </p:nvSpPr>
        <p:spPr bwMode="auto">
          <a:xfrm>
            <a:off x="1685752" y="4568230"/>
            <a:ext cx="803206" cy="663463"/>
          </a:xfrm>
          <a:custGeom>
            <a:avLst/>
            <a:gdLst>
              <a:gd name="T0" fmla="*/ 781248428 w 458"/>
              <a:gd name="T1" fmla="*/ 75604689 h 392"/>
              <a:gd name="T2" fmla="*/ 682963154 w 458"/>
              <a:gd name="T3" fmla="*/ 70564378 h 392"/>
              <a:gd name="T4" fmla="*/ 662801909 w 458"/>
              <a:gd name="T5" fmla="*/ 60483756 h 392"/>
              <a:gd name="T6" fmla="*/ 637598766 w 458"/>
              <a:gd name="T7" fmla="*/ 25201561 h 392"/>
              <a:gd name="T8" fmla="*/ 612397210 w 458"/>
              <a:gd name="T9" fmla="*/ 22682199 h 392"/>
              <a:gd name="T10" fmla="*/ 509071625 w 458"/>
              <a:gd name="T11" fmla="*/ 5040312 h 392"/>
              <a:gd name="T12" fmla="*/ 355342830 w 458"/>
              <a:gd name="T13" fmla="*/ 42843449 h 392"/>
              <a:gd name="T14" fmla="*/ 294857508 w 458"/>
              <a:gd name="T15" fmla="*/ 78124050 h 392"/>
              <a:gd name="T16" fmla="*/ 267136591 w 458"/>
              <a:gd name="T17" fmla="*/ 83165949 h 392"/>
              <a:gd name="T18" fmla="*/ 239415673 w 458"/>
              <a:gd name="T19" fmla="*/ 88206260 h 392"/>
              <a:gd name="T20" fmla="*/ 204133445 w 458"/>
              <a:gd name="T21" fmla="*/ 95765932 h 392"/>
              <a:gd name="T22" fmla="*/ 128528778 w 458"/>
              <a:gd name="T23" fmla="*/ 178931881 h 392"/>
              <a:gd name="T24" fmla="*/ 17641889 w 458"/>
              <a:gd name="T25" fmla="*/ 284776873 h 392"/>
              <a:gd name="T26" fmla="*/ 17641889 w 458"/>
              <a:gd name="T27" fmla="*/ 405745923 h 392"/>
              <a:gd name="T28" fmla="*/ 78124054 w 458"/>
              <a:gd name="T29" fmla="*/ 388104041 h 392"/>
              <a:gd name="T30" fmla="*/ 309978442 w 458"/>
              <a:gd name="T31" fmla="*/ 549394090 h 392"/>
              <a:gd name="T32" fmla="*/ 430947596 w 458"/>
              <a:gd name="T33" fmla="*/ 612397183 h 392"/>
              <a:gd name="T34" fmla="*/ 441028218 w 458"/>
              <a:gd name="T35" fmla="*/ 635079376 h 392"/>
              <a:gd name="T36" fmla="*/ 488910381 w 458"/>
              <a:gd name="T37" fmla="*/ 695563107 h 392"/>
              <a:gd name="T38" fmla="*/ 539313492 w 458"/>
              <a:gd name="T39" fmla="*/ 715724351 h 392"/>
              <a:gd name="T40" fmla="*/ 612397210 w 458"/>
              <a:gd name="T41" fmla="*/ 786288704 h 392"/>
              <a:gd name="T42" fmla="*/ 655240649 w 458"/>
              <a:gd name="T43" fmla="*/ 866933877 h 392"/>
              <a:gd name="T44" fmla="*/ 725805005 w 458"/>
              <a:gd name="T45" fmla="*/ 909777314 h 392"/>
              <a:gd name="T46" fmla="*/ 826611228 w 458"/>
              <a:gd name="T47" fmla="*/ 957659474 h 392"/>
              <a:gd name="T48" fmla="*/ 877014538 w 458"/>
              <a:gd name="T49" fmla="*/ 970261045 h 392"/>
              <a:gd name="T50" fmla="*/ 1000502955 w 458"/>
              <a:gd name="T51" fmla="*/ 904737003 h 392"/>
              <a:gd name="T52" fmla="*/ 1129030096 w 458"/>
              <a:gd name="T53" fmla="*/ 869454826 h 392"/>
              <a:gd name="T54" fmla="*/ 1154231652 w 458"/>
              <a:gd name="T55" fmla="*/ 849293582 h 392"/>
              <a:gd name="T56" fmla="*/ 1015623889 w 458"/>
              <a:gd name="T57" fmla="*/ 660280930 h 392"/>
              <a:gd name="T58" fmla="*/ 997982006 w 458"/>
              <a:gd name="T59" fmla="*/ 602316561 h 392"/>
              <a:gd name="T60" fmla="*/ 927417650 w 458"/>
              <a:gd name="T61" fmla="*/ 524192535 h 392"/>
              <a:gd name="T62" fmla="*/ 902216094 w 458"/>
              <a:gd name="T63" fmla="*/ 504031291 h 392"/>
              <a:gd name="T64" fmla="*/ 884575799 w 458"/>
              <a:gd name="T65" fmla="*/ 498990981 h 392"/>
              <a:gd name="T66" fmla="*/ 877014538 w 458"/>
              <a:gd name="T67" fmla="*/ 463708804 h 392"/>
              <a:gd name="T68" fmla="*/ 866933916 w 458"/>
              <a:gd name="T69" fmla="*/ 430947577 h 392"/>
              <a:gd name="T70" fmla="*/ 844253309 w 458"/>
              <a:gd name="T71" fmla="*/ 415826545 h 392"/>
              <a:gd name="T72" fmla="*/ 866933916 w 458"/>
              <a:gd name="T73" fmla="*/ 380544368 h 392"/>
              <a:gd name="T74" fmla="*/ 866933916 w 458"/>
              <a:gd name="T75" fmla="*/ 367942797 h 392"/>
              <a:gd name="T76" fmla="*/ 861893605 w 458"/>
              <a:gd name="T77" fmla="*/ 332660621 h 392"/>
              <a:gd name="T78" fmla="*/ 844253309 w 458"/>
              <a:gd name="T79" fmla="*/ 307459066 h 392"/>
              <a:gd name="T80" fmla="*/ 859374243 w 458"/>
              <a:gd name="T81" fmla="*/ 284776873 h 392"/>
              <a:gd name="T82" fmla="*/ 844253309 w 458"/>
              <a:gd name="T83" fmla="*/ 249494697 h 392"/>
              <a:gd name="T84" fmla="*/ 816530606 w 458"/>
              <a:gd name="T85" fmla="*/ 231854402 h 392"/>
              <a:gd name="T86" fmla="*/ 796369361 w 458"/>
              <a:gd name="T87" fmla="*/ 206652798 h 392"/>
              <a:gd name="T88" fmla="*/ 776208117 w 458"/>
              <a:gd name="T89" fmla="*/ 209173797 h 392"/>
              <a:gd name="T90" fmla="*/ 763608132 w 458"/>
              <a:gd name="T91" fmla="*/ 173891570 h 392"/>
              <a:gd name="T92" fmla="*/ 771167805 w 458"/>
              <a:gd name="T93" fmla="*/ 156249688 h 392"/>
              <a:gd name="T94" fmla="*/ 791329050 w 458"/>
              <a:gd name="T95" fmla="*/ 128527185 h 39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58"/>
              <a:gd name="T145" fmla="*/ 0 h 392"/>
              <a:gd name="T146" fmla="*/ 458 w 458"/>
              <a:gd name="T147" fmla="*/ 392 h 39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58" h="392">
                <a:moveTo>
                  <a:pt x="321" y="37"/>
                </a:moveTo>
                <a:lnTo>
                  <a:pt x="316" y="31"/>
                </a:lnTo>
                <a:lnTo>
                  <a:pt x="310" y="30"/>
                </a:lnTo>
                <a:lnTo>
                  <a:pt x="303" y="28"/>
                </a:lnTo>
                <a:lnTo>
                  <a:pt x="296" y="27"/>
                </a:lnTo>
                <a:lnTo>
                  <a:pt x="271" y="28"/>
                </a:lnTo>
                <a:lnTo>
                  <a:pt x="267" y="27"/>
                </a:lnTo>
                <a:lnTo>
                  <a:pt x="265" y="27"/>
                </a:lnTo>
                <a:lnTo>
                  <a:pt x="263" y="24"/>
                </a:lnTo>
                <a:lnTo>
                  <a:pt x="259" y="20"/>
                </a:lnTo>
                <a:lnTo>
                  <a:pt x="257" y="16"/>
                </a:lnTo>
                <a:lnTo>
                  <a:pt x="253" y="10"/>
                </a:lnTo>
                <a:lnTo>
                  <a:pt x="252" y="10"/>
                </a:lnTo>
                <a:lnTo>
                  <a:pt x="249" y="9"/>
                </a:lnTo>
                <a:lnTo>
                  <a:pt x="243" y="9"/>
                </a:lnTo>
                <a:lnTo>
                  <a:pt x="225" y="6"/>
                </a:lnTo>
                <a:lnTo>
                  <a:pt x="211" y="0"/>
                </a:lnTo>
                <a:lnTo>
                  <a:pt x="202" y="2"/>
                </a:lnTo>
                <a:lnTo>
                  <a:pt x="171" y="9"/>
                </a:lnTo>
                <a:lnTo>
                  <a:pt x="158" y="13"/>
                </a:lnTo>
                <a:lnTo>
                  <a:pt x="141" y="17"/>
                </a:lnTo>
                <a:lnTo>
                  <a:pt x="136" y="20"/>
                </a:lnTo>
                <a:lnTo>
                  <a:pt x="127" y="27"/>
                </a:lnTo>
                <a:lnTo>
                  <a:pt x="117" y="31"/>
                </a:lnTo>
                <a:lnTo>
                  <a:pt x="113" y="31"/>
                </a:lnTo>
                <a:lnTo>
                  <a:pt x="108" y="31"/>
                </a:lnTo>
                <a:lnTo>
                  <a:pt x="106" y="33"/>
                </a:lnTo>
                <a:lnTo>
                  <a:pt x="102" y="31"/>
                </a:lnTo>
                <a:lnTo>
                  <a:pt x="96" y="35"/>
                </a:lnTo>
                <a:lnTo>
                  <a:pt x="95" y="35"/>
                </a:lnTo>
                <a:lnTo>
                  <a:pt x="91" y="35"/>
                </a:lnTo>
                <a:lnTo>
                  <a:pt x="85" y="33"/>
                </a:lnTo>
                <a:lnTo>
                  <a:pt x="81" y="38"/>
                </a:lnTo>
                <a:lnTo>
                  <a:pt x="69" y="47"/>
                </a:lnTo>
                <a:lnTo>
                  <a:pt x="66" y="51"/>
                </a:lnTo>
                <a:lnTo>
                  <a:pt x="51" y="71"/>
                </a:lnTo>
                <a:lnTo>
                  <a:pt x="18" y="98"/>
                </a:lnTo>
                <a:lnTo>
                  <a:pt x="7" y="106"/>
                </a:lnTo>
                <a:lnTo>
                  <a:pt x="7" y="113"/>
                </a:lnTo>
                <a:lnTo>
                  <a:pt x="13" y="129"/>
                </a:lnTo>
                <a:lnTo>
                  <a:pt x="0" y="160"/>
                </a:lnTo>
                <a:lnTo>
                  <a:pt x="7" y="161"/>
                </a:lnTo>
                <a:lnTo>
                  <a:pt x="14" y="160"/>
                </a:lnTo>
                <a:lnTo>
                  <a:pt x="24" y="153"/>
                </a:lnTo>
                <a:lnTo>
                  <a:pt x="31" y="154"/>
                </a:lnTo>
                <a:lnTo>
                  <a:pt x="54" y="170"/>
                </a:lnTo>
                <a:lnTo>
                  <a:pt x="108" y="207"/>
                </a:lnTo>
                <a:lnTo>
                  <a:pt x="123" y="218"/>
                </a:lnTo>
                <a:lnTo>
                  <a:pt x="140" y="228"/>
                </a:lnTo>
                <a:lnTo>
                  <a:pt x="160" y="238"/>
                </a:lnTo>
                <a:lnTo>
                  <a:pt x="171" y="243"/>
                </a:lnTo>
                <a:lnTo>
                  <a:pt x="173" y="245"/>
                </a:lnTo>
                <a:lnTo>
                  <a:pt x="174" y="246"/>
                </a:lnTo>
                <a:lnTo>
                  <a:pt x="175" y="252"/>
                </a:lnTo>
                <a:lnTo>
                  <a:pt x="183" y="262"/>
                </a:lnTo>
                <a:lnTo>
                  <a:pt x="184" y="264"/>
                </a:lnTo>
                <a:lnTo>
                  <a:pt x="194" y="276"/>
                </a:lnTo>
                <a:lnTo>
                  <a:pt x="198" y="277"/>
                </a:lnTo>
                <a:lnTo>
                  <a:pt x="207" y="280"/>
                </a:lnTo>
                <a:lnTo>
                  <a:pt x="214" y="284"/>
                </a:lnTo>
                <a:lnTo>
                  <a:pt x="229" y="293"/>
                </a:lnTo>
                <a:lnTo>
                  <a:pt x="236" y="300"/>
                </a:lnTo>
                <a:lnTo>
                  <a:pt x="243" y="312"/>
                </a:lnTo>
                <a:lnTo>
                  <a:pt x="245" y="316"/>
                </a:lnTo>
                <a:lnTo>
                  <a:pt x="250" y="321"/>
                </a:lnTo>
                <a:lnTo>
                  <a:pt x="260" y="344"/>
                </a:lnTo>
                <a:lnTo>
                  <a:pt x="266" y="348"/>
                </a:lnTo>
                <a:lnTo>
                  <a:pt x="276" y="352"/>
                </a:lnTo>
                <a:lnTo>
                  <a:pt x="288" y="361"/>
                </a:lnTo>
                <a:lnTo>
                  <a:pt x="304" y="373"/>
                </a:lnTo>
                <a:lnTo>
                  <a:pt x="311" y="368"/>
                </a:lnTo>
                <a:lnTo>
                  <a:pt x="328" y="380"/>
                </a:lnTo>
                <a:lnTo>
                  <a:pt x="335" y="385"/>
                </a:lnTo>
                <a:lnTo>
                  <a:pt x="342" y="392"/>
                </a:lnTo>
                <a:lnTo>
                  <a:pt x="348" y="385"/>
                </a:lnTo>
                <a:lnTo>
                  <a:pt x="356" y="380"/>
                </a:lnTo>
                <a:lnTo>
                  <a:pt x="375" y="368"/>
                </a:lnTo>
                <a:lnTo>
                  <a:pt x="397" y="359"/>
                </a:lnTo>
                <a:lnTo>
                  <a:pt x="410" y="356"/>
                </a:lnTo>
                <a:lnTo>
                  <a:pt x="424" y="352"/>
                </a:lnTo>
                <a:lnTo>
                  <a:pt x="448" y="345"/>
                </a:lnTo>
                <a:lnTo>
                  <a:pt x="454" y="342"/>
                </a:lnTo>
                <a:lnTo>
                  <a:pt x="458" y="341"/>
                </a:lnTo>
                <a:lnTo>
                  <a:pt x="458" y="337"/>
                </a:lnTo>
                <a:lnTo>
                  <a:pt x="454" y="322"/>
                </a:lnTo>
                <a:lnTo>
                  <a:pt x="408" y="273"/>
                </a:lnTo>
                <a:lnTo>
                  <a:pt x="403" y="262"/>
                </a:lnTo>
                <a:lnTo>
                  <a:pt x="402" y="252"/>
                </a:lnTo>
                <a:lnTo>
                  <a:pt x="400" y="246"/>
                </a:lnTo>
                <a:lnTo>
                  <a:pt x="396" y="239"/>
                </a:lnTo>
                <a:lnTo>
                  <a:pt x="390" y="232"/>
                </a:lnTo>
                <a:lnTo>
                  <a:pt x="380" y="222"/>
                </a:lnTo>
                <a:lnTo>
                  <a:pt x="368" y="208"/>
                </a:lnTo>
                <a:lnTo>
                  <a:pt x="362" y="203"/>
                </a:lnTo>
                <a:lnTo>
                  <a:pt x="359" y="201"/>
                </a:lnTo>
                <a:lnTo>
                  <a:pt x="358" y="200"/>
                </a:lnTo>
                <a:lnTo>
                  <a:pt x="355" y="200"/>
                </a:lnTo>
                <a:lnTo>
                  <a:pt x="349" y="200"/>
                </a:lnTo>
                <a:lnTo>
                  <a:pt x="351" y="198"/>
                </a:lnTo>
                <a:lnTo>
                  <a:pt x="351" y="195"/>
                </a:lnTo>
                <a:lnTo>
                  <a:pt x="351" y="192"/>
                </a:lnTo>
                <a:lnTo>
                  <a:pt x="348" y="184"/>
                </a:lnTo>
                <a:lnTo>
                  <a:pt x="348" y="180"/>
                </a:lnTo>
                <a:lnTo>
                  <a:pt x="345" y="175"/>
                </a:lnTo>
                <a:lnTo>
                  <a:pt x="344" y="171"/>
                </a:lnTo>
                <a:lnTo>
                  <a:pt x="341" y="168"/>
                </a:lnTo>
                <a:lnTo>
                  <a:pt x="339" y="167"/>
                </a:lnTo>
                <a:lnTo>
                  <a:pt x="335" y="165"/>
                </a:lnTo>
                <a:lnTo>
                  <a:pt x="335" y="161"/>
                </a:lnTo>
                <a:lnTo>
                  <a:pt x="341" y="154"/>
                </a:lnTo>
                <a:lnTo>
                  <a:pt x="344" y="151"/>
                </a:lnTo>
                <a:lnTo>
                  <a:pt x="345" y="150"/>
                </a:lnTo>
                <a:lnTo>
                  <a:pt x="344" y="147"/>
                </a:lnTo>
                <a:lnTo>
                  <a:pt x="344" y="146"/>
                </a:lnTo>
                <a:lnTo>
                  <a:pt x="342" y="144"/>
                </a:lnTo>
                <a:lnTo>
                  <a:pt x="341" y="139"/>
                </a:lnTo>
                <a:lnTo>
                  <a:pt x="342" y="132"/>
                </a:lnTo>
                <a:lnTo>
                  <a:pt x="342" y="130"/>
                </a:lnTo>
                <a:lnTo>
                  <a:pt x="339" y="123"/>
                </a:lnTo>
                <a:lnTo>
                  <a:pt x="335" y="122"/>
                </a:lnTo>
                <a:lnTo>
                  <a:pt x="337" y="120"/>
                </a:lnTo>
                <a:lnTo>
                  <a:pt x="339" y="116"/>
                </a:lnTo>
                <a:lnTo>
                  <a:pt x="341" y="113"/>
                </a:lnTo>
                <a:lnTo>
                  <a:pt x="339" y="108"/>
                </a:lnTo>
                <a:lnTo>
                  <a:pt x="337" y="102"/>
                </a:lnTo>
                <a:lnTo>
                  <a:pt x="335" y="99"/>
                </a:lnTo>
                <a:lnTo>
                  <a:pt x="334" y="98"/>
                </a:lnTo>
                <a:lnTo>
                  <a:pt x="327" y="96"/>
                </a:lnTo>
                <a:lnTo>
                  <a:pt x="324" y="92"/>
                </a:lnTo>
                <a:lnTo>
                  <a:pt x="320" y="88"/>
                </a:lnTo>
                <a:lnTo>
                  <a:pt x="318" y="83"/>
                </a:lnTo>
                <a:lnTo>
                  <a:pt x="316" y="82"/>
                </a:lnTo>
                <a:lnTo>
                  <a:pt x="313" y="82"/>
                </a:lnTo>
                <a:lnTo>
                  <a:pt x="311" y="83"/>
                </a:lnTo>
                <a:lnTo>
                  <a:pt x="308" y="83"/>
                </a:lnTo>
                <a:lnTo>
                  <a:pt x="306" y="82"/>
                </a:lnTo>
                <a:lnTo>
                  <a:pt x="304" y="77"/>
                </a:lnTo>
                <a:lnTo>
                  <a:pt x="303" y="69"/>
                </a:lnTo>
                <a:lnTo>
                  <a:pt x="303" y="66"/>
                </a:lnTo>
                <a:lnTo>
                  <a:pt x="304" y="64"/>
                </a:lnTo>
                <a:lnTo>
                  <a:pt x="306" y="62"/>
                </a:lnTo>
                <a:lnTo>
                  <a:pt x="310" y="62"/>
                </a:lnTo>
                <a:lnTo>
                  <a:pt x="311" y="61"/>
                </a:lnTo>
                <a:lnTo>
                  <a:pt x="314" y="51"/>
                </a:lnTo>
                <a:lnTo>
                  <a:pt x="316" y="44"/>
                </a:lnTo>
                <a:lnTo>
                  <a:pt x="321" y="3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51" name="Freeform 732"/>
          <p:cNvSpPr>
            <a:spLocks/>
          </p:cNvSpPr>
          <p:nvPr/>
        </p:nvSpPr>
        <p:spPr bwMode="auto">
          <a:xfrm>
            <a:off x="2217131" y="4630852"/>
            <a:ext cx="796191" cy="734548"/>
          </a:xfrm>
          <a:custGeom>
            <a:avLst/>
            <a:gdLst>
              <a:gd name="T0" fmla="*/ 1096268865 w 454"/>
              <a:gd name="T1" fmla="*/ 269657536 h 434"/>
              <a:gd name="T2" fmla="*/ 1053425426 w 454"/>
              <a:gd name="T3" fmla="*/ 322580008 h 434"/>
              <a:gd name="T4" fmla="*/ 932457959 w 454"/>
              <a:gd name="T5" fmla="*/ 274696259 h 434"/>
              <a:gd name="T6" fmla="*/ 904737041 w 454"/>
              <a:gd name="T7" fmla="*/ 226814098 h 434"/>
              <a:gd name="T8" fmla="*/ 829132176 w 454"/>
              <a:gd name="T9" fmla="*/ 199093131 h 434"/>
              <a:gd name="T10" fmla="*/ 771167804 w 454"/>
              <a:gd name="T11" fmla="*/ 178931887 h 434"/>
              <a:gd name="T12" fmla="*/ 793849997 w 454"/>
              <a:gd name="T13" fmla="*/ 138607811 h 434"/>
              <a:gd name="T14" fmla="*/ 811490293 w 454"/>
              <a:gd name="T15" fmla="*/ 85685313 h 434"/>
              <a:gd name="T16" fmla="*/ 728325953 w 454"/>
              <a:gd name="T17" fmla="*/ 60483758 h 434"/>
              <a:gd name="T18" fmla="*/ 672882530 w 454"/>
              <a:gd name="T19" fmla="*/ 68045018 h 434"/>
              <a:gd name="T20" fmla="*/ 614918158 w 454"/>
              <a:gd name="T21" fmla="*/ 52924085 h 434"/>
              <a:gd name="T22" fmla="*/ 551915063 w 454"/>
              <a:gd name="T23" fmla="*/ 27722517 h 434"/>
              <a:gd name="T24" fmla="*/ 514111935 w 454"/>
              <a:gd name="T25" fmla="*/ 63004707 h 434"/>
              <a:gd name="T26" fmla="*/ 463708824 w 454"/>
              <a:gd name="T27" fmla="*/ 80645002 h 434"/>
              <a:gd name="T28" fmla="*/ 430947595 w 454"/>
              <a:gd name="T29" fmla="*/ 63004707 h 434"/>
              <a:gd name="T30" fmla="*/ 383063746 w 454"/>
              <a:gd name="T31" fmla="*/ 45362812 h 434"/>
              <a:gd name="T32" fmla="*/ 340221895 w 454"/>
              <a:gd name="T33" fmla="*/ 60483758 h 434"/>
              <a:gd name="T34" fmla="*/ 309978441 w 454"/>
              <a:gd name="T35" fmla="*/ 73083742 h 434"/>
              <a:gd name="T36" fmla="*/ 264617228 w 454"/>
              <a:gd name="T37" fmla="*/ 68045018 h 434"/>
              <a:gd name="T38" fmla="*/ 236894723 w 454"/>
              <a:gd name="T39" fmla="*/ 55443447 h 434"/>
              <a:gd name="T40" fmla="*/ 181451251 w 454"/>
              <a:gd name="T41" fmla="*/ 7561263 h 434"/>
              <a:gd name="T42" fmla="*/ 32762829 w 454"/>
              <a:gd name="T43" fmla="*/ 17640301 h 434"/>
              <a:gd name="T44" fmla="*/ 17641889 w 454"/>
              <a:gd name="T45" fmla="*/ 63004707 h 434"/>
              <a:gd name="T46" fmla="*/ 0 w 454"/>
              <a:gd name="T47" fmla="*/ 73083742 h 434"/>
              <a:gd name="T48" fmla="*/ 7561264 w 454"/>
              <a:gd name="T49" fmla="*/ 113407843 h 434"/>
              <a:gd name="T50" fmla="*/ 25201562 w 454"/>
              <a:gd name="T51" fmla="*/ 113407843 h 434"/>
              <a:gd name="T52" fmla="*/ 42843451 w 454"/>
              <a:gd name="T53" fmla="*/ 128528776 h 434"/>
              <a:gd name="T54" fmla="*/ 78124054 w 454"/>
              <a:gd name="T55" fmla="*/ 153728744 h 434"/>
              <a:gd name="T56" fmla="*/ 90725625 w 454"/>
              <a:gd name="T57" fmla="*/ 178931887 h 434"/>
              <a:gd name="T58" fmla="*/ 85685314 w 454"/>
              <a:gd name="T59" fmla="*/ 209173803 h 434"/>
              <a:gd name="T60" fmla="*/ 98286886 w 454"/>
              <a:gd name="T61" fmla="*/ 234375358 h 434"/>
              <a:gd name="T62" fmla="*/ 98286886 w 454"/>
              <a:gd name="T63" fmla="*/ 269657536 h 434"/>
              <a:gd name="T64" fmla="*/ 105846584 w 454"/>
              <a:gd name="T65" fmla="*/ 284776882 h 434"/>
              <a:gd name="T66" fmla="*/ 80645003 w 454"/>
              <a:gd name="T67" fmla="*/ 312499386 h 434"/>
              <a:gd name="T68" fmla="*/ 95765937 w 454"/>
              <a:gd name="T69" fmla="*/ 330141269 h 434"/>
              <a:gd name="T70" fmla="*/ 113407844 w 454"/>
              <a:gd name="T71" fmla="*/ 360383135 h 434"/>
              <a:gd name="T72" fmla="*/ 120967517 w 454"/>
              <a:gd name="T73" fmla="*/ 398184675 h 434"/>
              <a:gd name="T74" fmla="*/ 131048139 w 454"/>
              <a:gd name="T75" fmla="*/ 410786246 h 434"/>
              <a:gd name="T76" fmla="*/ 148688435 w 454"/>
              <a:gd name="T77" fmla="*/ 418346018 h 434"/>
              <a:gd name="T78" fmla="*/ 219254428 w 454"/>
              <a:gd name="T79" fmla="*/ 491431323 h 434"/>
              <a:gd name="T80" fmla="*/ 249496295 w 454"/>
              <a:gd name="T81" fmla="*/ 541834434 h 434"/>
              <a:gd name="T82" fmla="*/ 380544384 w 454"/>
              <a:gd name="T83" fmla="*/ 718245321 h 434"/>
              <a:gd name="T84" fmla="*/ 400705629 w 454"/>
              <a:gd name="T85" fmla="*/ 791329038 h 434"/>
              <a:gd name="T86" fmla="*/ 501511951 w 454"/>
              <a:gd name="T87" fmla="*/ 922377325 h 434"/>
              <a:gd name="T88" fmla="*/ 604837536 w 454"/>
              <a:gd name="T89" fmla="*/ 1035785118 h 434"/>
              <a:gd name="T90" fmla="*/ 672882530 w 454"/>
              <a:gd name="T91" fmla="*/ 1083667280 h 434"/>
              <a:gd name="T92" fmla="*/ 725805003 w 454"/>
              <a:gd name="T93" fmla="*/ 1048385102 h 434"/>
              <a:gd name="T94" fmla="*/ 740925937 w 454"/>
              <a:gd name="T95" fmla="*/ 1035785118 h 434"/>
              <a:gd name="T96" fmla="*/ 796369359 w 454"/>
              <a:gd name="T97" fmla="*/ 987901369 h 434"/>
              <a:gd name="T98" fmla="*/ 829132176 w 454"/>
              <a:gd name="T99" fmla="*/ 957659503 h 434"/>
              <a:gd name="T100" fmla="*/ 854333930 w 454"/>
              <a:gd name="T101" fmla="*/ 937498258 h 434"/>
              <a:gd name="T102" fmla="*/ 864414552 w 454"/>
              <a:gd name="T103" fmla="*/ 922377325 h 434"/>
              <a:gd name="T104" fmla="*/ 882054847 w 454"/>
              <a:gd name="T105" fmla="*/ 904737030 h 434"/>
              <a:gd name="T106" fmla="*/ 922377336 w 454"/>
              <a:gd name="T107" fmla="*/ 861893592 h 434"/>
              <a:gd name="T108" fmla="*/ 940019219 w 454"/>
              <a:gd name="T109" fmla="*/ 846772659 h 434"/>
              <a:gd name="T110" fmla="*/ 975301397 w 454"/>
              <a:gd name="T111" fmla="*/ 816530594 h 434"/>
              <a:gd name="T112" fmla="*/ 1018143248 w 454"/>
              <a:gd name="T113" fmla="*/ 776208105 h 434"/>
              <a:gd name="T114" fmla="*/ 1053425426 w 454"/>
              <a:gd name="T115" fmla="*/ 748487188 h 434"/>
              <a:gd name="T116" fmla="*/ 1083667293 w 454"/>
              <a:gd name="T117" fmla="*/ 730845305 h 434"/>
              <a:gd name="T118" fmla="*/ 1144151027 w 454"/>
              <a:gd name="T119" fmla="*/ 690522817 h 43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54"/>
              <a:gd name="T181" fmla="*/ 0 h 434"/>
              <a:gd name="T182" fmla="*/ 454 w 454"/>
              <a:gd name="T183" fmla="*/ 434 h 43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54" h="434">
                <a:moveTo>
                  <a:pt x="454" y="274"/>
                </a:moveTo>
                <a:lnTo>
                  <a:pt x="444" y="243"/>
                </a:lnTo>
                <a:lnTo>
                  <a:pt x="435" y="107"/>
                </a:lnTo>
                <a:lnTo>
                  <a:pt x="430" y="110"/>
                </a:lnTo>
                <a:lnTo>
                  <a:pt x="430" y="114"/>
                </a:lnTo>
                <a:lnTo>
                  <a:pt x="418" y="128"/>
                </a:lnTo>
                <a:lnTo>
                  <a:pt x="374" y="114"/>
                </a:lnTo>
                <a:lnTo>
                  <a:pt x="373" y="113"/>
                </a:lnTo>
                <a:lnTo>
                  <a:pt x="370" y="109"/>
                </a:lnTo>
                <a:lnTo>
                  <a:pt x="364" y="99"/>
                </a:lnTo>
                <a:lnTo>
                  <a:pt x="360" y="92"/>
                </a:lnTo>
                <a:lnTo>
                  <a:pt x="359" y="90"/>
                </a:lnTo>
                <a:lnTo>
                  <a:pt x="357" y="88"/>
                </a:lnTo>
                <a:lnTo>
                  <a:pt x="335" y="82"/>
                </a:lnTo>
                <a:lnTo>
                  <a:pt x="329" y="79"/>
                </a:lnTo>
                <a:lnTo>
                  <a:pt x="312" y="74"/>
                </a:lnTo>
                <a:lnTo>
                  <a:pt x="308" y="72"/>
                </a:lnTo>
                <a:lnTo>
                  <a:pt x="306" y="71"/>
                </a:lnTo>
                <a:lnTo>
                  <a:pt x="306" y="65"/>
                </a:lnTo>
                <a:lnTo>
                  <a:pt x="308" y="63"/>
                </a:lnTo>
                <a:lnTo>
                  <a:pt x="315" y="55"/>
                </a:lnTo>
                <a:lnTo>
                  <a:pt x="321" y="46"/>
                </a:lnTo>
                <a:lnTo>
                  <a:pt x="322" y="38"/>
                </a:lnTo>
                <a:lnTo>
                  <a:pt x="322" y="34"/>
                </a:lnTo>
                <a:lnTo>
                  <a:pt x="321" y="32"/>
                </a:lnTo>
                <a:lnTo>
                  <a:pt x="316" y="31"/>
                </a:lnTo>
                <a:lnTo>
                  <a:pt x="289" y="24"/>
                </a:lnTo>
                <a:lnTo>
                  <a:pt x="281" y="25"/>
                </a:lnTo>
                <a:lnTo>
                  <a:pt x="271" y="27"/>
                </a:lnTo>
                <a:lnTo>
                  <a:pt x="267" y="27"/>
                </a:lnTo>
                <a:lnTo>
                  <a:pt x="261" y="25"/>
                </a:lnTo>
                <a:lnTo>
                  <a:pt x="253" y="22"/>
                </a:lnTo>
                <a:lnTo>
                  <a:pt x="244" y="21"/>
                </a:lnTo>
                <a:lnTo>
                  <a:pt x="232" y="17"/>
                </a:lnTo>
                <a:lnTo>
                  <a:pt x="225" y="15"/>
                </a:lnTo>
                <a:lnTo>
                  <a:pt x="219" y="11"/>
                </a:lnTo>
                <a:lnTo>
                  <a:pt x="216" y="11"/>
                </a:lnTo>
                <a:lnTo>
                  <a:pt x="212" y="21"/>
                </a:lnTo>
                <a:lnTo>
                  <a:pt x="204" y="25"/>
                </a:lnTo>
                <a:lnTo>
                  <a:pt x="199" y="29"/>
                </a:lnTo>
                <a:lnTo>
                  <a:pt x="189" y="32"/>
                </a:lnTo>
                <a:lnTo>
                  <a:pt x="184" y="32"/>
                </a:lnTo>
                <a:lnTo>
                  <a:pt x="178" y="31"/>
                </a:lnTo>
                <a:lnTo>
                  <a:pt x="175" y="29"/>
                </a:lnTo>
                <a:lnTo>
                  <a:pt x="171" y="25"/>
                </a:lnTo>
                <a:lnTo>
                  <a:pt x="161" y="21"/>
                </a:lnTo>
                <a:lnTo>
                  <a:pt x="155" y="18"/>
                </a:lnTo>
                <a:lnTo>
                  <a:pt x="152" y="18"/>
                </a:lnTo>
                <a:lnTo>
                  <a:pt x="144" y="21"/>
                </a:lnTo>
                <a:lnTo>
                  <a:pt x="140" y="22"/>
                </a:lnTo>
                <a:lnTo>
                  <a:pt x="135" y="24"/>
                </a:lnTo>
                <a:lnTo>
                  <a:pt x="130" y="25"/>
                </a:lnTo>
                <a:lnTo>
                  <a:pt x="126" y="27"/>
                </a:lnTo>
                <a:lnTo>
                  <a:pt x="123" y="29"/>
                </a:lnTo>
                <a:lnTo>
                  <a:pt x="120" y="31"/>
                </a:lnTo>
                <a:lnTo>
                  <a:pt x="113" y="27"/>
                </a:lnTo>
                <a:lnTo>
                  <a:pt x="105" y="27"/>
                </a:lnTo>
                <a:lnTo>
                  <a:pt x="99" y="27"/>
                </a:lnTo>
                <a:lnTo>
                  <a:pt x="94" y="25"/>
                </a:lnTo>
                <a:lnTo>
                  <a:pt x="94" y="22"/>
                </a:lnTo>
                <a:lnTo>
                  <a:pt x="93" y="18"/>
                </a:lnTo>
                <a:lnTo>
                  <a:pt x="92" y="17"/>
                </a:lnTo>
                <a:lnTo>
                  <a:pt x="72" y="3"/>
                </a:lnTo>
                <a:lnTo>
                  <a:pt x="60" y="15"/>
                </a:lnTo>
                <a:lnTo>
                  <a:pt x="18" y="0"/>
                </a:lnTo>
                <a:lnTo>
                  <a:pt x="13" y="7"/>
                </a:lnTo>
                <a:lnTo>
                  <a:pt x="11" y="14"/>
                </a:lnTo>
                <a:lnTo>
                  <a:pt x="8" y="24"/>
                </a:lnTo>
                <a:lnTo>
                  <a:pt x="7" y="25"/>
                </a:lnTo>
                <a:lnTo>
                  <a:pt x="3" y="25"/>
                </a:lnTo>
                <a:lnTo>
                  <a:pt x="1" y="27"/>
                </a:lnTo>
                <a:lnTo>
                  <a:pt x="0" y="29"/>
                </a:lnTo>
                <a:lnTo>
                  <a:pt x="0" y="32"/>
                </a:lnTo>
                <a:lnTo>
                  <a:pt x="1" y="39"/>
                </a:lnTo>
                <a:lnTo>
                  <a:pt x="3" y="45"/>
                </a:lnTo>
                <a:lnTo>
                  <a:pt x="5" y="46"/>
                </a:lnTo>
                <a:lnTo>
                  <a:pt x="8" y="46"/>
                </a:lnTo>
                <a:lnTo>
                  <a:pt x="10" y="45"/>
                </a:lnTo>
                <a:lnTo>
                  <a:pt x="13" y="45"/>
                </a:lnTo>
                <a:lnTo>
                  <a:pt x="15" y="46"/>
                </a:lnTo>
                <a:lnTo>
                  <a:pt x="17" y="51"/>
                </a:lnTo>
                <a:lnTo>
                  <a:pt x="21" y="55"/>
                </a:lnTo>
                <a:lnTo>
                  <a:pt x="24" y="59"/>
                </a:lnTo>
                <a:lnTo>
                  <a:pt x="31" y="61"/>
                </a:lnTo>
                <a:lnTo>
                  <a:pt x="32" y="62"/>
                </a:lnTo>
                <a:lnTo>
                  <a:pt x="34" y="65"/>
                </a:lnTo>
                <a:lnTo>
                  <a:pt x="36" y="71"/>
                </a:lnTo>
                <a:lnTo>
                  <a:pt x="38" y="76"/>
                </a:lnTo>
                <a:lnTo>
                  <a:pt x="36" y="79"/>
                </a:lnTo>
                <a:lnTo>
                  <a:pt x="34" y="83"/>
                </a:lnTo>
                <a:lnTo>
                  <a:pt x="32" y="85"/>
                </a:lnTo>
                <a:lnTo>
                  <a:pt x="36" y="86"/>
                </a:lnTo>
                <a:lnTo>
                  <a:pt x="39" y="93"/>
                </a:lnTo>
                <a:lnTo>
                  <a:pt x="39" y="95"/>
                </a:lnTo>
                <a:lnTo>
                  <a:pt x="38" y="102"/>
                </a:lnTo>
                <a:lnTo>
                  <a:pt x="39" y="107"/>
                </a:lnTo>
                <a:lnTo>
                  <a:pt x="41" y="109"/>
                </a:lnTo>
                <a:lnTo>
                  <a:pt x="41" y="110"/>
                </a:lnTo>
                <a:lnTo>
                  <a:pt x="42" y="113"/>
                </a:lnTo>
                <a:lnTo>
                  <a:pt x="41" y="114"/>
                </a:lnTo>
                <a:lnTo>
                  <a:pt x="38" y="117"/>
                </a:lnTo>
                <a:lnTo>
                  <a:pt x="32" y="124"/>
                </a:lnTo>
                <a:lnTo>
                  <a:pt x="32" y="128"/>
                </a:lnTo>
                <a:lnTo>
                  <a:pt x="36" y="130"/>
                </a:lnTo>
                <a:lnTo>
                  <a:pt x="38" y="131"/>
                </a:lnTo>
                <a:lnTo>
                  <a:pt x="41" y="134"/>
                </a:lnTo>
                <a:lnTo>
                  <a:pt x="42" y="138"/>
                </a:lnTo>
                <a:lnTo>
                  <a:pt x="45" y="143"/>
                </a:lnTo>
                <a:lnTo>
                  <a:pt x="45" y="147"/>
                </a:lnTo>
                <a:lnTo>
                  <a:pt x="48" y="155"/>
                </a:lnTo>
                <a:lnTo>
                  <a:pt x="48" y="158"/>
                </a:lnTo>
                <a:lnTo>
                  <a:pt x="48" y="161"/>
                </a:lnTo>
                <a:lnTo>
                  <a:pt x="46" y="163"/>
                </a:lnTo>
                <a:lnTo>
                  <a:pt x="52" y="163"/>
                </a:lnTo>
                <a:lnTo>
                  <a:pt x="55" y="163"/>
                </a:lnTo>
                <a:lnTo>
                  <a:pt x="56" y="164"/>
                </a:lnTo>
                <a:lnTo>
                  <a:pt x="59" y="166"/>
                </a:lnTo>
                <a:lnTo>
                  <a:pt x="65" y="171"/>
                </a:lnTo>
                <a:lnTo>
                  <a:pt x="77" y="185"/>
                </a:lnTo>
                <a:lnTo>
                  <a:pt x="87" y="195"/>
                </a:lnTo>
                <a:lnTo>
                  <a:pt x="93" y="202"/>
                </a:lnTo>
                <a:lnTo>
                  <a:pt x="97" y="209"/>
                </a:lnTo>
                <a:lnTo>
                  <a:pt x="99" y="215"/>
                </a:lnTo>
                <a:lnTo>
                  <a:pt x="100" y="225"/>
                </a:lnTo>
                <a:lnTo>
                  <a:pt x="105" y="236"/>
                </a:lnTo>
                <a:lnTo>
                  <a:pt x="151" y="285"/>
                </a:lnTo>
                <a:lnTo>
                  <a:pt x="155" y="300"/>
                </a:lnTo>
                <a:lnTo>
                  <a:pt x="155" y="304"/>
                </a:lnTo>
                <a:lnTo>
                  <a:pt x="159" y="314"/>
                </a:lnTo>
                <a:lnTo>
                  <a:pt x="168" y="324"/>
                </a:lnTo>
                <a:lnTo>
                  <a:pt x="184" y="345"/>
                </a:lnTo>
                <a:lnTo>
                  <a:pt x="199" y="366"/>
                </a:lnTo>
                <a:lnTo>
                  <a:pt x="208" y="374"/>
                </a:lnTo>
                <a:lnTo>
                  <a:pt x="225" y="393"/>
                </a:lnTo>
                <a:lnTo>
                  <a:pt x="240" y="411"/>
                </a:lnTo>
                <a:lnTo>
                  <a:pt x="261" y="434"/>
                </a:lnTo>
                <a:lnTo>
                  <a:pt x="263" y="434"/>
                </a:lnTo>
                <a:lnTo>
                  <a:pt x="267" y="430"/>
                </a:lnTo>
                <a:lnTo>
                  <a:pt x="270" y="428"/>
                </a:lnTo>
                <a:lnTo>
                  <a:pt x="277" y="423"/>
                </a:lnTo>
                <a:lnTo>
                  <a:pt x="288" y="416"/>
                </a:lnTo>
                <a:lnTo>
                  <a:pt x="289" y="416"/>
                </a:lnTo>
                <a:lnTo>
                  <a:pt x="294" y="411"/>
                </a:lnTo>
                <a:lnTo>
                  <a:pt x="296" y="409"/>
                </a:lnTo>
                <a:lnTo>
                  <a:pt x="304" y="404"/>
                </a:lnTo>
                <a:lnTo>
                  <a:pt x="316" y="392"/>
                </a:lnTo>
                <a:lnTo>
                  <a:pt x="319" y="388"/>
                </a:lnTo>
                <a:lnTo>
                  <a:pt x="324" y="386"/>
                </a:lnTo>
                <a:lnTo>
                  <a:pt x="329" y="380"/>
                </a:lnTo>
                <a:lnTo>
                  <a:pt x="332" y="377"/>
                </a:lnTo>
                <a:lnTo>
                  <a:pt x="335" y="374"/>
                </a:lnTo>
                <a:lnTo>
                  <a:pt x="339" y="372"/>
                </a:lnTo>
                <a:lnTo>
                  <a:pt x="342" y="369"/>
                </a:lnTo>
                <a:lnTo>
                  <a:pt x="343" y="367"/>
                </a:lnTo>
                <a:lnTo>
                  <a:pt x="343" y="366"/>
                </a:lnTo>
                <a:lnTo>
                  <a:pt x="346" y="362"/>
                </a:lnTo>
                <a:lnTo>
                  <a:pt x="349" y="360"/>
                </a:lnTo>
                <a:lnTo>
                  <a:pt x="350" y="359"/>
                </a:lnTo>
                <a:lnTo>
                  <a:pt x="359" y="350"/>
                </a:lnTo>
                <a:lnTo>
                  <a:pt x="362" y="346"/>
                </a:lnTo>
                <a:lnTo>
                  <a:pt x="366" y="342"/>
                </a:lnTo>
                <a:lnTo>
                  <a:pt x="369" y="338"/>
                </a:lnTo>
                <a:lnTo>
                  <a:pt x="370" y="338"/>
                </a:lnTo>
                <a:lnTo>
                  <a:pt x="373" y="336"/>
                </a:lnTo>
                <a:lnTo>
                  <a:pt x="377" y="331"/>
                </a:lnTo>
                <a:lnTo>
                  <a:pt x="383" y="325"/>
                </a:lnTo>
                <a:lnTo>
                  <a:pt x="387" y="324"/>
                </a:lnTo>
                <a:lnTo>
                  <a:pt x="390" y="319"/>
                </a:lnTo>
                <a:lnTo>
                  <a:pt x="398" y="312"/>
                </a:lnTo>
                <a:lnTo>
                  <a:pt x="404" y="308"/>
                </a:lnTo>
                <a:lnTo>
                  <a:pt x="411" y="301"/>
                </a:lnTo>
                <a:lnTo>
                  <a:pt x="415" y="298"/>
                </a:lnTo>
                <a:lnTo>
                  <a:pt x="418" y="297"/>
                </a:lnTo>
                <a:lnTo>
                  <a:pt x="424" y="293"/>
                </a:lnTo>
                <a:lnTo>
                  <a:pt x="428" y="290"/>
                </a:lnTo>
                <a:lnTo>
                  <a:pt x="430" y="290"/>
                </a:lnTo>
                <a:lnTo>
                  <a:pt x="442" y="283"/>
                </a:lnTo>
                <a:lnTo>
                  <a:pt x="445" y="281"/>
                </a:lnTo>
                <a:lnTo>
                  <a:pt x="454" y="274"/>
                </a:lnTo>
                <a:close/>
              </a:path>
            </a:pathLst>
          </a:custGeom>
          <a:solidFill>
            <a:schemeClr val="tx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52" name="Freeform 733"/>
          <p:cNvSpPr>
            <a:spLocks/>
          </p:cNvSpPr>
          <p:nvPr/>
        </p:nvSpPr>
        <p:spPr bwMode="auto">
          <a:xfrm>
            <a:off x="1557730" y="3931848"/>
            <a:ext cx="555932" cy="695620"/>
          </a:xfrm>
          <a:custGeom>
            <a:avLst/>
            <a:gdLst>
              <a:gd name="T0" fmla="*/ 347781873 w 317"/>
              <a:gd name="T1" fmla="*/ 138607702 h 411"/>
              <a:gd name="T2" fmla="*/ 294859354 w 317"/>
              <a:gd name="T3" fmla="*/ 234373588 h 411"/>
              <a:gd name="T4" fmla="*/ 252015878 w 317"/>
              <a:gd name="T5" fmla="*/ 269655737 h 411"/>
              <a:gd name="T6" fmla="*/ 221773984 w 317"/>
              <a:gd name="T7" fmla="*/ 317539449 h 411"/>
              <a:gd name="T8" fmla="*/ 221773984 w 317"/>
              <a:gd name="T9" fmla="*/ 370461880 h 411"/>
              <a:gd name="T10" fmla="*/ 206652988 w 317"/>
              <a:gd name="T11" fmla="*/ 372982828 h 411"/>
              <a:gd name="T12" fmla="*/ 181451410 w 317"/>
              <a:gd name="T13" fmla="*/ 405744030 h 411"/>
              <a:gd name="T14" fmla="*/ 156249832 w 317"/>
              <a:gd name="T15" fmla="*/ 413305285 h 411"/>
              <a:gd name="T16" fmla="*/ 136088570 w 317"/>
              <a:gd name="T17" fmla="*/ 418345691 h 411"/>
              <a:gd name="T18" fmla="*/ 108367628 w 317"/>
              <a:gd name="T19" fmla="*/ 400703723 h 411"/>
              <a:gd name="T20" fmla="*/ 83166025 w 317"/>
              <a:gd name="T21" fmla="*/ 362902213 h 411"/>
              <a:gd name="T22" fmla="*/ 78125710 w 317"/>
              <a:gd name="T23" fmla="*/ 380542495 h 411"/>
              <a:gd name="T24" fmla="*/ 85685389 w 317"/>
              <a:gd name="T25" fmla="*/ 413305285 h 411"/>
              <a:gd name="T26" fmla="*/ 103327288 w 317"/>
              <a:gd name="T27" fmla="*/ 476308429 h 411"/>
              <a:gd name="T28" fmla="*/ 95766021 w 317"/>
              <a:gd name="T29" fmla="*/ 536792115 h 411"/>
              <a:gd name="T30" fmla="*/ 108367628 w 317"/>
              <a:gd name="T31" fmla="*/ 602316108 h 411"/>
              <a:gd name="T32" fmla="*/ 95766021 w 317"/>
              <a:gd name="T33" fmla="*/ 655240127 h 411"/>
              <a:gd name="T34" fmla="*/ 90725705 w 317"/>
              <a:gd name="T35" fmla="*/ 738404401 h 411"/>
              <a:gd name="T36" fmla="*/ 65524127 w 317"/>
              <a:gd name="T37" fmla="*/ 758565629 h 411"/>
              <a:gd name="T38" fmla="*/ 20161268 w 317"/>
              <a:gd name="T39" fmla="*/ 887094454 h 411"/>
              <a:gd name="T40" fmla="*/ 0 w 317"/>
              <a:gd name="T41" fmla="*/ 907255682 h 411"/>
              <a:gd name="T42" fmla="*/ 216733669 w 317"/>
              <a:gd name="T43" fmla="*/ 864412278 h 411"/>
              <a:gd name="T44" fmla="*/ 199093308 w 317"/>
              <a:gd name="T45" fmla="*/ 882054146 h 411"/>
              <a:gd name="T46" fmla="*/ 199093308 w 317"/>
              <a:gd name="T47" fmla="*/ 907255682 h 411"/>
              <a:gd name="T48" fmla="*/ 214214305 w 317"/>
              <a:gd name="T49" fmla="*/ 929936271 h 411"/>
              <a:gd name="T50" fmla="*/ 231854615 w 317"/>
              <a:gd name="T51" fmla="*/ 972779675 h 411"/>
              <a:gd name="T52" fmla="*/ 277217455 w 317"/>
              <a:gd name="T53" fmla="*/ 1005540878 h 411"/>
              <a:gd name="T54" fmla="*/ 352822189 w 317"/>
              <a:gd name="T55" fmla="*/ 1020661799 h 411"/>
              <a:gd name="T56" fmla="*/ 378023767 w 317"/>
              <a:gd name="T57" fmla="*/ 1015621492 h 411"/>
              <a:gd name="T58" fmla="*/ 403225345 w 317"/>
              <a:gd name="T59" fmla="*/ 1030742413 h 411"/>
              <a:gd name="T60" fmla="*/ 428427022 w 317"/>
              <a:gd name="T61" fmla="*/ 1035782720 h 411"/>
              <a:gd name="T62" fmla="*/ 456149551 w 317"/>
              <a:gd name="T63" fmla="*/ 1025702106 h 411"/>
              <a:gd name="T64" fmla="*/ 506552707 w 317"/>
              <a:gd name="T65" fmla="*/ 1015621492 h 411"/>
              <a:gd name="T66" fmla="*/ 584676804 w 317"/>
              <a:gd name="T67" fmla="*/ 977819982 h 411"/>
              <a:gd name="T68" fmla="*/ 715725009 w 317"/>
              <a:gd name="T69" fmla="*/ 947578139 h 411"/>
              <a:gd name="T70" fmla="*/ 783770063 w 317"/>
              <a:gd name="T71" fmla="*/ 962699061 h 411"/>
              <a:gd name="T72" fmla="*/ 662802489 w 317"/>
              <a:gd name="T73" fmla="*/ 808968701 h 411"/>
              <a:gd name="T74" fmla="*/ 599797751 w 317"/>
              <a:gd name="T75" fmla="*/ 662799794 h 411"/>
              <a:gd name="T76" fmla="*/ 617439649 w 317"/>
              <a:gd name="T77" fmla="*/ 579635520 h 411"/>
              <a:gd name="T78" fmla="*/ 642641227 w 317"/>
              <a:gd name="T79" fmla="*/ 481348737 h 411"/>
              <a:gd name="T80" fmla="*/ 645160591 w 317"/>
              <a:gd name="T81" fmla="*/ 284776659 h 411"/>
              <a:gd name="T82" fmla="*/ 561996178 w 317"/>
              <a:gd name="T83" fmla="*/ 95765860 h 411"/>
              <a:gd name="T84" fmla="*/ 466230182 w 317"/>
              <a:gd name="T85" fmla="*/ 60483710 h 4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17"/>
              <a:gd name="T130" fmla="*/ 0 h 411"/>
              <a:gd name="T131" fmla="*/ 317 w 317"/>
              <a:gd name="T132" fmla="*/ 411 h 4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17" h="411">
                <a:moveTo>
                  <a:pt x="154" y="45"/>
                </a:moveTo>
                <a:lnTo>
                  <a:pt x="146" y="50"/>
                </a:lnTo>
                <a:lnTo>
                  <a:pt x="138" y="55"/>
                </a:lnTo>
                <a:lnTo>
                  <a:pt x="135" y="65"/>
                </a:lnTo>
                <a:lnTo>
                  <a:pt x="125" y="85"/>
                </a:lnTo>
                <a:lnTo>
                  <a:pt x="117" y="93"/>
                </a:lnTo>
                <a:lnTo>
                  <a:pt x="110" y="100"/>
                </a:lnTo>
                <a:lnTo>
                  <a:pt x="108" y="103"/>
                </a:lnTo>
                <a:lnTo>
                  <a:pt x="100" y="107"/>
                </a:lnTo>
                <a:lnTo>
                  <a:pt x="95" y="113"/>
                </a:lnTo>
                <a:lnTo>
                  <a:pt x="93" y="116"/>
                </a:lnTo>
                <a:lnTo>
                  <a:pt x="88" y="126"/>
                </a:lnTo>
                <a:lnTo>
                  <a:pt x="88" y="138"/>
                </a:lnTo>
                <a:lnTo>
                  <a:pt x="88" y="144"/>
                </a:lnTo>
                <a:lnTo>
                  <a:pt x="88" y="147"/>
                </a:lnTo>
                <a:lnTo>
                  <a:pt x="88" y="148"/>
                </a:lnTo>
                <a:lnTo>
                  <a:pt x="88" y="151"/>
                </a:lnTo>
                <a:lnTo>
                  <a:pt x="82" y="148"/>
                </a:lnTo>
                <a:lnTo>
                  <a:pt x="81" y="151"/>
                </a:lnTo>
                <a:lnTo>
                  <a:pt x="74" y="157"/>
                </a:lnTo>
                <a:lnTo>
                  <a:pt x="72" y="161"/>
                </a:lnTo>
                <a:lnTo>
                  <a:pt x="71" y="163"/>
                </a:lnTo>
                <a:lnTo>
                  <a:pt x="65" y="163"/>
                </a:lnTo>
                <a:lnTo>
                  <a:pt x="62" y="164"/>
                </a:lnTo>
                <a:lnTo>
                  <a:pt x="61" y="166"/>
                </a:lnTo>
                <a:lnTo>
                  <a:pt x="57" y="166"/>
                </a:lnTo>
                <a:lnTo>
                  <a:pt x="54" y="166"/>
                </a:lnTo>
                <a:lnTo>
                  <a:pt x="50" y="164"/>
                </a:lnTo>
                <a:lnTo>
                  <a:pt x="47" y="163"/>
                </a:lnTo>
                <a:lnTo>
                  <a:pt x="43" y="159"/>
                </a:lnTo>
                <a:lnTo>
                  <a:pt x="40" y="154"/>
                </a:lnTo>
                <a:lnTo>
                  <a:pt x="36" y="148"/>
                </a:lnTo>
                <a:lnTo>
                  <a:pt x="33" y="144"/>
                </a:lnTo>
                <a:lnTo>
                  <a:pt x="31" y="145"/>
                </a:lnTo>
                <a:lnTo>
                  <a:pt x="31" y="151"/>
                </a:lnTo>
                <a:lnTo>
                  <a:pt x="33" y="155"/>
                </a:lnTo>
                <a:lnTo>
                  <a:pt x="33" y="161"/>
                </a:lnTo>
                <a:lnTo>
                  <a:pt x="34" y="164"/>
                </a:lnTo>
                <a:lnTo>
                  <a:pt x="38" y="170"/>
                </a:lnTo>
                <a:lnTo>
                  <a:pt x="38" y="176"/>
                </a:lnTo>
                <a:lnTo>
                  <a:pt x="41" y="189"/>
                </a:lnTo>
                <a:lnTo>
                  <a:pt x="41" y="195"/>
                </a:lnTo>
                <a:lnTo>
                  <a:pt x="40" y="208"/>
                </a:lnTo>
                <a:lnTo>
                  <a:pt x="38" y="213"/>
                </a:lnTo>
                <a:lnTo>
                  <a:pt x="36" y="215"/>
                </a:lnTo>
                <a:lnTo>
                  <a:pt x="38" y="218"/>
                </a:lnTo>
                <a:lnTo>
                  <a:pt x="43" y="239"/>
                </a:lnTo>
                <a:lnTo>
                  <a:pt x="43" y="240"/>
                </a:lnTo>
                <a:lnTo>
                  <a:pt x="43" y="247"/>
                </a:lnTo>
                <a:lnTo>
                  <a:pt x="38" y="260"/>
                </a:lnTo>
                <a:lnTo>
                  <a:pt x="38" y="267"/>
                </a:lnTo>
                <a:lnTo>
                  <a:pt x="38" y="290"/>
                </a:lnTo>
                <a:lnTo>
                  <a:pt x="36" y="293"/>
                </a:lnTo>
                <a:lnTo>
                  <a:pt x="34" y="294"/>
                </a:lnTo>
                <a:lnTo>
                  <a:pt x="33" y="298"/>
                </a:lnTo>
                <a:lnTo>
                  <a:pt x="26" y="301"/>
                </a:lnTo>
                <a:lnTo>
                  <a:pt x="7" y="310"/>
                </a:lnTo>
                <a:lnTo>
                  <a:pt x="10" y="350"/>
                </a:lnTo>
                <a:lnTo>
                  <a:pt x="8" y="352"/>
                </a:lnTo>
                <a:lnTo>
                  <a:pt x="5" y="355"/>
                </a:lnTo>
                <a:lnTo>
                  <a:pt x="1" y="359"/>
                </a:lnTo>
                <a:lnTo>
                  <a:pt x="0" y="360"/>
                </a:lnTo>
                <a:lnTo>
                  <a:pt x="3" y="376"/>
                </a:lnTo>
                <a:lnTo>
                  <a:pt x="72" y="343"/>
                </a:lnTo>
                <a:lnTo>
                  <a:pt x="86" y="343"/>
                </a:lnTo>
                <a:lnTo>
                  <a:pt x="88" y="343"/>
                </a:lnTo>
                <a:lnTo>
                  <a:pt x="81" y="348"/>
                </a:lnTo>
                <a:lnTo>
                  <a:pt x="79" y="350"/>
                </a:lnTo>
                <a:lnTo>
                  <a:pt x="78" y="354"/>
                </a:lnTo>
                <a:lnTo>
                  <a:pt x="78" y="357"/>
                </a:lnTo>
                <a:lnTo>
                  <a:pt x="79" y="360"/>
                </a:lnTo>
                <a:lnTo>
                  <a:pt x="82" y="362"/>
                </a:lnTo>
                <a:lnTo>
                  <a:pt x="82" y="365"/>
                </a:lnTo>
                <a:lnTo>
                  <a:pt x="85" y="369"/>
                </a:lnTo>
                <a:lnTo>
                  <a:pt x="88" y="375"/>
                </a:lnTo>
                <a:lnTo>
                  <a:pt x="88" y="380"/>
                </a:lnTo>
                <a:lnTo>
                  <a:pt x="92" y="386"/>
                </a:lnTo>
                <a:lnTo>
                  <a:pt x="99" y="392"/>
                </a:lnTo>
                <a:lnTo>
                  <a:pt x="102" y="396"/>
                </a:lnTo>
                <a:lnTo>
                  <a:pt x="110" y="399"/>
                </a:lnTo>
                <a:lnTo>
                  <a:pt x="123" y="403"/>
                </a:lnTo>
                <a:lnTo>
                  <a:pt x="133" y="403"/>
                </a:lnTo>
                <a:lnTo>
                  <a:pt x="140" y="405"/>
                </a:lnTo>
                <a:lnTo>
                  <a:pt x="147" y="404"/>
                </a:lnTo>
                <a:lnTo>
                  <a:pt x="148" y="403"/>
                </a:lnTo>
                <a:lnTo>
                  <a:pt x="150" y="403"/>
                </a:lnTo>
                <a:lnTo>
                  <a:pt x="154" y="404"/>
                </a:lnTo>
                <a:lnTo>
                  <a:pt x="154" y="407"/>
                </a:lnTo>
                <a:lnTo>
                  <a:pt x="160" y="409"/>
                </a:lnTo>
                <a:lnTo>
                  <a:pt x="164" y="411"/>
                </a:lnTo>
                <a:lnTo>
                  <a:pt x="168" y="411"/>
                </a:lnTo>
                <a:lnTo>
                  <a:pt x="170" y="411"/>
                </a:lnTo>
                <a:lnTo>
                  <a:pt x="175" y="407"/>
                </a:lnTo>
                <a:lnTo>
                  <a:pt x="180" y="409"/>
                </a:lnTo>
                <a:lnTo>
                  <a:pt x="181" y="407"/>
                </a:lnTo>
                <a:lnTo>
                  <a:pt x="187" y="407"/>
                </a:lnTo>
                <a:lnTo>
                  <a:pt x="191" y="407"/>
                </a:lnTo>
                <a:lnTo>
                  <a:pt x="201" y="403"/>
                </a:lnTo>
                <a:lnTo>
                  <a:pt x="209" y="396"/>
                </a:lnTo>
                <a:lnTo>
                  <a:pt x="215" y="393"/>
                </a:lnTo>
                <a:lnTo>
                  <a:pt x="232" y="388"/>
                </a:lnTo>
                <a:lnTo>
                  <a:pt x="245" y="385"/>
                </a:lnTo>
                <a:lnTo>
                  <a:pt x="276" y="377"/>
                </a:lnTo>
                <a:lnTo>
                  <a:pt x="284" y="376"/>
                </a:lnTo>
                <a:lnTo>
                  <a:pt x="298" y="382"/>
                </a:lnTo>
                <a:lnTo>
                  <a:pt x="317" y="385"/>
                </a:lnTo>
                <a:lnTo>
                  <a:pt x="311" y="382"/>
                </a:lnTo>
                <a:lnTo>
                  <a:pt x="303" y="373"/>
                </a:lnTo>
                <a:lnTo>
                  <a:pt x="297" y="362"/>
                </a:lnTo>
                <a:lnTo>
                  <a:pt x="263" y="321"/>
                </a:lnTo>
                <a:lnTo>
                  <a:pt x="240" y="290"/>
                </a:lnTo>
                <a:lnTo>
                  <a:pt x="239" y="274"/>
                </a:lnTo>
                <a:lnTo>
                  <a:pt x="238" y="263"/>
                </a:lnTo>
                <a:lnTo>
                  <a:pt x="239" y="251"/>
                </a:lnTo>
                <a:lnTo>
                  <a:pt x="242" y="244"/>
                </a:lnTo>
                <a:lnTo>
                  <a:pt x="245" y="230"/>
                </a:lnTo>
                <a:lnTo>
                  <a:pt x="246" y="227"/>
                </a:lnTo>
                <a:lnTo>
                  <a:pt x="246" y="225"/>
                </a:lnTo>
                <a:lnTo>
                  <a:pt x="255" y="191"/>
                </a:lnTo>
                <a:lnTo>
                  <a:pt x="270" y="144"/>
                </a:lnTo>
                <a:lnTo>
                  <a:pt x="268" y="137"/>
                </a:lnTo>
                <a:lnTo>
                  <a:pt x="256" y="113"/>
                </a:lnTo>
                <a:lnTo>
                  <a:pt x="249" y="92"/>
                </a:lnTo>
                <a:lnTo>
                  <a:pt x="236" y="68"/>
                </a:lnTo>
                <a:lnTo>
                  <a:pt x="223" y="38"/>
                </a:lnTo>
                <a:lnTo>
                  <a:pt x="209" y="0"/>
                </a:lnTo>
                <a:lnTo>
                  <a:pt x="202" y="8"/>
                </a:lnTo>
                <a:lnTo>
                  <a:pt x="185" y="24"/>
                </a:lnTo>
                <a:lnTo>
                  <a:pt x="175" y="31"/>
                </a:lnTo>
                <a:lnTo>
                  <a:pt x="154" y="45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53" name="Freeform 734"/>
          <p:cNvSpPr>
            <a:spLocks/>
          </p:cNvSpPr>
          <p:nvPr/>
        </p:nvSpPr>
        <p:spPr bwMode="auto">
          <a:xfrm>
            <a:off x="1924259" y="3491796"/>
            <a:ext cx="1146937" cy="1355697"/>
          </a:xfrm>
          <a:custGeom>
            <a:avLst/>
            <a:gdLst>
              <a:gd name="T0" fmla="*/ 398184638 w 654"/>
              <a:gd name="T1" fmla="*/ 95765895 h 801"/>
              <a:gd name="T2" fmla="*/ 342741221 w 654"/>
              <a:gd name="T3" fmla="*/ 206652718 h 801"/>
              <a:gd name="T4" fmla="*/ 257055941 w 654"/>
              <a:gd name="T5" fmla="*/ 330139544 h 801"/>
              <a:gd name="T6" fmla="*/ 191531853 w 654"/>
              <a:gd name="T7" fmla="*/ 418345844 h 801"/>
              <a:gd name="T8" fmla="*/ 138607798 w 654"/>
              <a:gd name="T9" fmla="*/ 483869861 h 801"/>
              <a:gd name="T10" fmla="*/ 93246565 w 654"/>
              <a:gd name="T11" fmla="*/ 539313259 h 801"/>
              <a:gd name="T12" fmla="*/ 35282187 w 654"/>
              <a:gd name="T13" fmla="*/ 612396946 h 801"/>
              <a:gd name="T14" fmla="*/ 68043424 w 654"/>
              <a:gd name="T15" fmla="*/ 826610871 h 801"/>
              <a:gd name="T16" fmla="*/ 153728730 w 654"/>
              <a:gd name="T17" fmla="*/ 1018142811 h 801"/>
              <a:gd name="T18" fmla="*/ 88206254 w 654"/>
              <a:gd name="T19" fmla="*/ 1234876097 h 801"/>
              <a:gd name="T20" fmla="*/ 73083735 w 654"/>
              <a:gd name="T21" fmla="*/ 1345762895 h 801"/>
              <a:gd name="T22" fmla="*/ 234373749 w 654"/>
              <a:gd name="T23" fmla="*/ 1595257396 h 801"/>
              <a:gd name="T24" fmla="*/ 292338115 w 654"/>
              <a:gd name="T25" fmla="*/ 1628020198 h 801"/>
              <a:gd name="T26" fmla="*/ 320059030 w 654"/>
              <a:gd name="T27" fmla="*/ 1663302361 h 801"/>
              <a:gd name="T28" fmla="*/ 403224949 w 654"/>
              <a:gd name="T29" fmla="*/ 1670862427 h 801"/>
              <a:gd name="T30" fmla="*/ 466228137 w 654"/>
              <a:gd name="T31" fmla="*/ 1696063972 h 801"/>
              <a:gd name="T32" fmla="*/ 655240579 w 654"/>
              <a:gd name="T33" fmla="*/ 1741426753 h 801"/>
              <a:gd name="T34" fmla="*/ 688003392 w 654"/>
              <a:gd name="T35" fmla="*/ 1764108937 h 801"/>
              <a:gd name="T36" fmla="*/ 738406498 w 654"/>
              <a:gd name="T37" fmla="*/ 1764108937 h 801"/>
              <a:gd name="T38" fmla="*/ 783769293 w 654"/>
              <a:gd name="T39" fmla="*/ 1748988010 h 801"/>
              <a:gd name="T40" fmla="*/ 851812891 w 654"/>
              <a:gd name="T41" fmla="*/ 1759068628 h 801"/>
              <a:gd name="T42" fmla="*/ 897175687 w 654"/>
              <a:gd name="T43" fmla="*/ 1776708916 h 801"/>
              <a:gd name="T44" fmla="*/ 965219087 w 654"/>
              <a:gd name="T45" fmla="*/ 1723786466 h 801"/>
              <a:gd name="T46" fmla="*/ 1035783435 w 654"/>
              <a:gd name="T47" fmla="*/ 1748988010 h 801"/>
              <a:gd name="T48" fmla="*/ 1108868733 w 654"/>
              <a:gd name="T49" fmla="*/ 1764108937 h 801"/>
              <a:gd name="T50" fmla="*/ 1229836188 w 654"/>
              <a:gd name="T51" fmla="*/ 1776708916 h 801"/>
              <a:gd name="T52" fmla="*/ 1214715256 w 654"/>
              <a:gd name="T53" fmla="*/ 1834673263 h 801"/>
              <a:gd name="T54" fmla="*/ 1197073375 w 654"/>
              <a:gd name="T55" fmla="*/ 1877515096 h 801"/>
              <a:gd name="T56" fmla="*/ 1320561779 w 654"/>
              <a:gd name="T57" fmla="*/ 1917837568 h 801"/>
              <a:gd name="T58" fmla="*/ 1358364902 w 654"/>
              <a:gd name="T59" fmla="*/ 1970761606 h 801"/>
              <a:gd name="T60" fmla="*/ 1504533910 w 654"/>
              <a:gd name="T61" fmla="*/ 1983361584 h 801"/>
              <a:gd name="T62" fmla="*/ 1436488923 w 654"/>
              <a:gd name="T63" fmla="*/ 1625499250 h 801"/>
              <a:gd name="T64" fmla="*/ 1620461054 w 654"/>
              <a:gd name="T65" fmla="*/ 1413806273 h 801"/>
              <a:gd name="T66" fmla="*/ 1620461054 w 654"/>
              <a:gd name="T67" fmla="*/ 1318040402 h 801"/>
              <a:gd name="T68" fmla="*/ 1582657931 w 654"/>
              <a:gd name="T69" fmla="*/ 1066024953 h 801"/>
              <a:gd name="T70" fmla="*/ 1565017638 w 654"/>
              <a:gd name="T71" fmla="*/ 987900957 h 801"/>
              <a:gd name="T72" fmla="*/ 1617940105 w 654"/>
              <a:gd name="T73" fmla="*/ 715724074 h 801"/>
              <a:gd name="T74" fmla="*/ 1386085817 w 654"/>
              <a:gd name="T75" fmla="*/ 579635731 h 801"/>
              <a:gd name="T76" fmla="*/ 1307961796 w 654"/>
              <a:gd name="T77" fmla="*/ 539313259 h 801"/>
              <a:gd name="T78" fmla="*/ 1229836188 w 654"/>
              <a:gd name="T79" fmla="*/ 524192333 h 801"/>
              <a:gd name="T80" fmla="*/ 1171871822 w 654"/>
              <a:gd name="T81" fmla="*/ 506550457 h 801"/>
              <a:gd name="T82" fmla="*/ 902215998 w 654"/>
              <a:gd name="T83" fmla="*/ 544353568 h 801"/>
              <a:gd name="T84" fmla="*/ 834171010 w 654"/>
              <a:gd name="T85" fmla="*/ 468748934 h 801"/>
              <a:gd name="T86" fmla="*/ 793849915 w 654"/>
              <a:gd name="T87" fmla="*/ 423386153 h 801"/>
              <a:gd name="T88" fmla="*/ 773688672 w 654"/>
              <a:gd name="T89" fmla="*/ 400703870 h 801"/>
              <a:gd name="T90" fmla="*/ 748487119 w 654"/>
              <a:gd name="T91" fmla="*/ 372982964 h 801"/>
              <a:gd name="T92" fmla="*/ 748487119 w 654"/>
              <a:gd name="T93" fmla="*/ 299897690 h 801"/>
              <a:gd name="T94" fmla="*/ 738406498 w 654"/>
              <a:gd name="T95" fmla="*/ 206652718 h 801"/>
              <a:gd name="T96" fmla="*/ 723285566 w 654"/>
              <a:gd name="T97" fmla="*/ 123486826 h 801"/>
              <a:gd name="T98" fmla="*/ 715724306 w 654"/>
              <a:gd name="T99" fmla="*/ 90725586 h 801"/>
              <a:gd name="T100" fmla="*/ 569555298 w 654"/>
              <a:gd name="T101" fmla="*/ 35282175 h 80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54"/>
              <a:gd name="T154" fmla="*/ 0 h 801"/>
              <a:gd name="T155" fmla="*/ 654 w 654"/>
              <a:gd name="T156" fmla="*/ 801 h 80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54" h="801">
                <a:moveTo>
                  <a:pt x="172" y="8"/>
                </a:moveTo>
                <a:lnTo>
                  <a:pt x="167" y="17"/>
                </a:lnTo>
                <a:lnTo>
                  <a:pt x="165" y="25"/>
                </a:lnTo>
                <a:lnTo>
                  <a:pt x="158" y="38"/>
                </a:lnTo>
                <a:lnTo>
                  <a:pt x="157" y="42"/>
                </a:lnTo>
                <a:lnTo>
                  <a:pt x="150" y="59"/>
                </a:lnTo>
                <a:lnTo>
                  <a:pt x="146" y="63"/>
                </a:lnTo>
                <a:lnTo>
                  <a:pt x="136" y="82"/>
                </a:lnTo>
                <a:lnTo>
                  <a:pt x="129" y="92"/>
                </a:lnTo>
                <a:lnTo>
                  <a:pt x="116" y="113"/>
                </a:lnTo>
                <a:lnTo>
                  <a:pt x="106" y="124"/>
                </a:lnTo>
                <a:lnTo>
                  <a:pt x="102" y="131"/>
                </a:lnTo>
                <a:lnTo>
                  <a:pt x="98" y="137"/>
                </a:lnTo>
                <a:lnTo>
                  <a:pt x="83" y="151"/>
                </a:lnTo>
                <a:lnTo>
                  <a:pt x="79" y="157"/>
                </a:lnTo>
                <a:lnTo>
                  <a:pt x="76" y="166"/>
                </a:lnTo>
                <a:lnTo>
                  <a:pt x="75" y="169"/>
                </a:lnTo>
                <a:lnTo>
                  <a:pt x="66" y="182"/>
                </a:lnTo>
                <a:lnTo>
                  <a:pt x="62" y="185"/>
                </a:lnTo>
                <a:lnTo>
                  <a:pt x="55" y="192"/>
                </a:lnTo>
                <a:lnTo>
                  <a:pt x="48" y="202"/>
                </a:lnTo>
                <a:lnTo>
                  <a:pt x="45" y="203"/>
                </a:lnTo>
                <a:lnTo>
                  <a:pt x="41" y="212"/>
                </a:lnTo>
                <a:lnTo>
                  <a:pt x="37" y="214"/>
                </a:lnTo>
                <a:lnTo>
                  <a:pt x="28" y="223"/>
                </a:lnTo>
                <a:lnTo>
                  <a:pt x="21" y="233"/>
                </a:lnTo>
                <a:lnTo>
                  <a:pt x="16" y="239"/>
                </a:lnTo>
                <a:lnTo>
                  <a:pt x="14" y="243"/>
                </a:lnTo>
                <a:lnTo>
                  <a:pt x="6" y="253"/>
                </a:lnTo>
                <a:lnTo>
                  <a:pt x="0" y="260"/>
                </a:lnTo>
                <a:lnTo>
                  <a:pt x="14" y="298"/>
                </a:lnTo>
                <a:lnTo>
                  <a:pt x="27" y="328"/>
                </a:lnTo>
                <a:lnTo>
                  <a:pt x="40" y="352"/>
                </a:lnTo>
                <a:lnTo>
                  <a:pt x="47" y="373"/>
                </a:lnTo>
                <a:lnTo>
                  <a:pt x="59" y="397"/>
                </a:lnTo>
                <a:lnTo>
                  <a:pt x="61" y="404"/>
                </a:lnTo>
                <a:lnTo>
                  <a:pt x="45" y="451"/>
                </a:lnTo>
                <a:lnTo>
                  <a:pt x="37" y="485"/>
                </a:lnTo>
                <a:lnTo>
                  <a:pt x="37" y="487"/>
                </a:lnTo>
                <a:lnTo>
                  <a:pt x="35" y="490"/>
                </a:lnTo>
                <a:lnTo>
                  <a:pt x="33" y="504"/>
                </a:lnTo>
                <a:lnTo>
                  <a:pt x="29" y="512"/>
                </a:lnTo>
                <a:lnTo>
                  <a:pt x="28" y="523"/>
                </a:lnTo>
                <a:lnTo>
                  <a:pt x="29" y="534"/>
                </a:lnTo>
                <a:lnTo>
                  <a:pt x="31" y="550"/>
                </a:lnTo>
                <a:lnTo>
                  <a:pt x="54" y="581"/>
                </a:lnTo>
                <a:lnTo>
                  <a:pt x="86" y="622"/>
                </a:lnTo>
                <a:lnTo>
                  <a:pt x="93" y="633"/>
                </a:lnTo>
                <a:lnTo>
                  <a:pt x="102" y="642"/>
                </a:lnTo>
                <a:lnTo>
                  <a:pt x="108" y="645"/>
                </a:lnTo>
                <a:lnTo>
                  <a:pt x="113" y="645"/>
                </a:lnTo>
                <a:lnTo>
                  <a:pt x="116" y="646"/>
                </a:lnTo>
                <a:lnTo>
                  <a:pt x="119" y="646"/>
                </a:lnTo>
                <a:lnTo>
                  <a:pt x="121" y="652"/>
                </a:lnTo>
                <a:lnTo>
                  <a:pt x="123" y="656"/>
                </a:lnTo>
                <a:lnTo>
                  <a:pt x="127" y="660"/>
                </a:lnTo>
                <a:lnTo>
                  <a:pt x="129" y="663"/>
                </a:lnTo>
                <a:lnTo>
                  <a:pt x="131" y="663"/>
                </a:lnTo>
                <a:lnTo>
                  <a:pt x="136" y="664"/>
                </a:lnTo>
                <a:lnTo>
                  <a:pt x="160" y="663"/>
                </a:lnTo>
                <a:lnTo>
                  <a:pt x="167" y="664"/>
                </a:lnTo>
                <a:lnTo>
                  <a:pt x="174" y="666"/>
                </a:lnTo>
                <a:lnTo>
                  <a:pt x="181" y="667"/>
                </a:lnTo>
                <a:lnTo>
                  <a:pt x="185" y="673"/>
                </a:lnTo>
                <a:lnTo>
                  <a:pt x="228" y="688"/>
                </a:lnTo>
                <a:lnTo>
                  <a:pt x="239" y="676"/>
                </a:lnTo>
                <a:lnTo>
                  <a:pt x="259" y="690"/>
                </a:lnTo>
                <a:lnTo>
                  <a:pt x="260" y="691"/>
                </a:lnTo>
                <a:lnTo>
                  <a:pt x="262" y="695"/>
                </a:lnTo>
                <a:lnTo>
                  <a:pt x="262" y="698"/>
                </a:lnTo>
                <a:lnTo>
                  <a:pt x="266" y="700"/>
                </a:lnTo>
                <a:lnTo>
                  <a:pt x="273" y="700"/>
                </a:lnTo>
                <a:lnTo>
                  <a:pt x="280" y="700"/>
                </a:lnTo>
                <a:lnTo>
                  <a:pt x="287" y="704"/>
                </a:lnTo>
                <a:lnTo>
                  <a:pt x="290" y="702"/>
                </a:lnTo>
                <a:lnTo>
                  <a:pt x="293" y="700"/>
                </a:lnTo>
                <a:lnTo>
                  <a:pt x="297" y="698"/>
                </a:lnTo>
                <a:lnTo>
                  <a:pt x="302" y="697"/>
                </a:lnTo>
                <a:lnTo>
                  <a:pt x="307" y="695"/>
                </a:lnTo>
                <a:lnTo>
                  <a:pt x="311" y="694"/>
                </a:lnTo>
                <a:lnTo>
                  <a:pt x="320" y="691"/>
                </a:lnTo>
                <a:lnTo>
                  <a:pt x="322" y="691"/>
                </a:lnTo>
                <a:lnTo>
                  <a:pt x="328" y="694"/>
                </a:lnTo>
                <a:lnTo>
                  <a:pt x="338" y="698"/>
                </a:lnTo>
                <a:lnTo>
                  <a:pt x="342" y="702"/>
                </a:lnTo>
                <a:lnTo>
                  <a:pt x="345" y="704"/>
                </a:lnTo>
                <a:lnTo>
                  <a:pt x="351" y="705"/>
                </a:lnTo>
                <a:lnTo>
                  <a:pt x="356" y="705"/>
                </a:lnTo>
                <a:lnTo>
                  <a:pt x="366" y="702"/>
                </a:lnTo>
                <a:lnTo>
                  <a:pt x="372" y="698"/>
                </a:lnTo>
                <a:lnTo>
                  <a:pt x="379" y="694"/>
                </a:lnTo>
                <a:lnTo>
                  <a:pt x="383" y="684"/>
                </a:lnTo>
                <a:lnTo>
                  <a:pt x="386" y="684"/>
                </a:lnTo>
                <a:lnTo>
                  <a:pt x="392" y="688"/>
                </a:lnTo>
                <a:lnTo>
                  <a:pt x="399" y="690"/>
                </a:lnTo>
                <a:lnTo>
                  <a:pt x="411" y="694"/>
                </a:lnTo>
                <a:lnTo>
                  <a:pt x="420" y="695"/>
                </a:lnTo>
                <a:lnTo>
                  <a:pt x="429" y="698"/>
                </a:lnTo>
                <a:lnTo>
                  <a:pt x="434" y="700"/>
                </a:lnTo>
                <a:lnTo>
                  <a:pt x="440" y="700"/>
                </a:lnTo>
                <a:lnTo>
                  <a:pt x="448" y="698"/>
                </a:lnTo>
                <a:lnTo>
                  <a:pt x="457" y="697"/>
                </a:lnTo>
                <a:lnTo>
                  <a:pt x="484" y="704"/>
                </a:lnTo>
                <a:lnTo>
                  <a:pt x="488" y="705"/>
                </a:lnTo>
                <a:lnTo>
                  <a:pt x="489" y="707"/>
                </a:lnTo>
                <a:lnTo>
                  <a:pt x="489" y="711"/>
                </a:lnTo>
                <a:lnTo>
                  <a:pt x="488" y="719"/>
                </a:lnTo>
                <a:lnTo>
                  <a:pt x="482" y="728"/>
                </a:lnTo>
                <a:lnTo>
                  <a:pt x="475" y="736"/>
                </a:lnTo>
                <a:lnTo>
                  <a:pt x="474" y="738"/>
                </a:lnTo>
                <a:lnTo>
                  <a:pt x="474" y="744"/>
                </a:lnTo>
                <a:lnTo>
                  <a:pt x="475" y="745"/>
                </a:lnTo>
                <a:lnTo>
                  <a:pt x="479" y="747"/>
                </a:lnTo>
                <a:lnTo>
                  <a:pt x="496" y="752"/>
                </a:lnTo>
                <a:lnTo>
                  <a:pt x="502" y="755"/>
                </a:lnTo>
                <a:lnTo>
                  <a:pt x="524" y="761"/>
                </a:lnTo>
                <a:lnTo>
                  <a:pt x="526" y="763"/>
                </a:lnTo>
                <a:lnTo>
                  <a:pt x="527" y="765"/>
                </a:lnTo>
                <a:lnTo>
                  <a:pt x="532" y="772"/>
                </a:lnTo>
                <a:lnTo>
                  <a:pt x="539" y="782"/>
                </a:lnTo>
                <a:lnTo>
                  <a:pt x="540" y="786"/>
                </a:lnTo>
                <a:lnTo>
                  <a:pt x="542" y="787"/>
                </a:lnTo>
                <a:lnTo>
                  <a:pt x="585" y="801"/>
                </a:lnTo>
                <a:lnTo>
                  <a:pt x="597" y="787"/>
                </a:lnTo>
                <a:lnTo>
                  <a:pt x="597" y="783"/>
                </a:lnTo>
                <a:lnTo>
                  <a:pt x="602" y="780"/>
                </a:lnTo>
                <a:lnTo>
                  <a:pt x="543" y="650"/>
                </a:lnTo>
                <a:lnTo>
                  <a:pt x="570" y="645"/>
                </a:lnTo>
                <a:lnTo>
                  <a:pt x="581" y="625"/>
                </a:lnTo>
                <a:lnTo>
                  <a:pt x="618" y="596"/>
                </a:lnTo>
                <a:lnTo>
                  <a:pt x="643" y="572"/>
                </a:lnTo>
                <a:lnTo>
                  <a:pt x="643" y="561"/>
                </a:lnTo>
                <a:lnTo>
                  <a:pt x="643" y="544"/>
                </a:lnTo>
                <a:lnTo>
                  <a:pt x="643" y="537"/>
                </a:lnTo>
                <a:lnTo>
                  <a:pt x="643" y="530"/>
                </a:lnTo>
                <a:lnTo>
                  <a:pt x="643" y="523"/>
                </a:lnTo>
                <a:lnTo>
                  <a:pt x="642" y="512"/>
                </a:lnTo>
                <a:lnTo>
                  <a:pt x="641" y="489"/>
                </a:lnTo>
                <a:lnTo>
                  <a:pt x="633" y="458"/>
                </a:lnTo>
                <a:lnTo>
                  <a:pt x="628" y="423"/>
                </a:lnTo>
                <a:lnTo>
                  <a:pt x="623" y="405"/>
                </a:lnTo>
                <a:lnTo>
                  <a:pt x="621" y="397"/>
                </a:lnTo>
                <a:lnTo>
                  <a:pt x="621" y="393"/>
                </a:lnTo>
                <a:lnTo>
                  <a:pt x="621" y="392"/>
                </a:lnTo>
                <a:lnTo>
                  <a:pt x="633" y="384"/>
                </a:lnTo>
                <a:lnTo>
                  <a:pt x="654" y="342"/>
                </a:lnTo>
                <a:lnTo>
                  <a:pt x="636" y="315"/>
                </a:lnTo>
                <a:lnTo>
                  <a:pt x="642" y="284"/>
                </a:lnTo>
                <a:lnTo>
                  <a:pt x="615" y="261"/>
                </a:lnTo>
                <a:lnTo>
                  <a:pt x="594" y="271"/>
                </a:lnTo>
                <a:lnTo>
                  <a:pt x="557" y="232"/>
                </a:lnTo>
                <a:lnTo>
                  <a:pt x="550" y="230"/>
                </a:lnTo>
                <a:lnTo>
                  <a:pt x="534" y="229"/>
                </a:lnTo>
                <a:lnTo>
                  <a:pt x="527" y="225"/>
                </a:lnTo>
                <a:lnTo>
                  <a:pt x="522" y="218"/>
                </a:lnTo>
                <a:lnTo>
                  <a:pt x="519" y="214"/>
                </a:lnTo>
                <a:lnTo>
                  <a:pt x="513" y="213"/>
                </a:lnTo>
                <a:lnTo>
                  <a:pt x="505" y="212"/>
                </a:lnTo>
                <a:lnTo>
                  <a:pt x="495" y="209"/>
                </a:lnTo>
                <a:lnTo>
                  <a:pt x="488" y="208"/>
                </a:lnTo>
                <a:lnTo>
                  <a:pt x="481" y="206"/>
                </a:lnTo>
                <a:lnTo>
                  <a:pt x="478" y="203"/>
                </a:lnTo>
                <a:lnTo>
                  <a:pt x="471" y="202"/>
                </a:lnTo>
                <a:lnTo>
                  <a:pt x="465" y="201"/>
                </a:lnTo>
                <a:lnTo>
                  <a:pt x="460" y="199"/>
                </a:lnTo>
                <a:lnTo>
                  <a:pt x="455" y="201"/>
                </a:lnTo>
                <a:lnTo>
                  <a:pt x="404" y="246"/>
                </a:lnTo>
                <a:lnTo>
                  <a:pt x="358" y="216"/>
                </a:lnTo>
                <a:lnTo>
                  <a:pt x="343" y="199"/>
                </a:lnTo>
                <a:lnTo>
                  <a:pt x="341" y="193"/>
                </a:lnTo>
                <a:lnTo>
                  <a:pt x="335" y="192"/>
                </a:lnTo>
                <a:lnTo>
                  <a:pt x="331" y="186"/>
                </a:lnTo>
                <a:lnTo>
                  <a:pt x="325" y="176"/>
                </a:lnTo>
                <a:lnTo>
                  <a:pt x="322" y="171"/>
                </a:lnTo>
                <a:lnTo>
                  <a:pt x="321" y="169"/>
                </a:lnTo>
                <a:lnTo>
                  <a:pt x="315" y="168"/>
                </a:lnTo>
                <a:lnTo>
                  <a:pt x="312" y="166"/>
                </a:lnTo>
                <a:lnTo>
                  <a:pt x="312" y="164"/>
                </a:lnTo>
                <a:lnTo>
                  <a:pt x="311" y="161"/>
                </a:lnTo>
                <a:lnTo>
                  <a:pt x="307" y="159"/>
                </a:lnTo>
                <a:lnTo>
                  <a:pt x="304" y="157"/>
                </a:lnTo>
                <a:lnTo>
                  <a:pt x="298" y="155"/>
                </a:lnTo>
                <a:lnTo>
                  <a:pt x="297" y="152"/>
                </a:lnTo>
                <a:lnTo>
                  <a:pt x="297" y="148"/>
                </a:lnTo>
                <a:lnTo>
                  <a:pt x="298" y="141"/>
                </a:lnTo>
                <a:lnTo>
                  <a:pt x="298" y="134"/>
                </a:lnTo>
                <a:lnTo>
                  <a:pt x="297" y="128"/>
                </a:lnTo>
                <a:lnTo>
                  <a:pt x="297" y="119"/>
                </a:lnTo>
                <a:lnTo>
                  <a:pt x="297" y="116"/>
                </a:lnTo>
                <a:lnTo>
                  <a:pt x="290" y="103"/>
                </a:lnTo>
                <a:lnTo>
                  <a:pt x="291" y="90"/>
                </a:lnTo>
                <a:lnTo>
                  <a:pt x="293" y="82"/>
                </a:lnTo>
                <a:lnTo>
                  <a:pt x="291" y="65"/>
                </a:lnTo>
                <a:lnTo>
                  <a:pt x="290" y="59"/>
                </a:lnTo>
                <a:lnTo>
                  <a:pt x="288" y="55"/>
                </a:lnTo>
                <a:lnTo>
                  <a:pt x="287" y="49"/>
                </a:lnTo>
                <a:lnTo>
                  <a:pt x="287" y="46"/>
                </a:lnTo>
                <a:lnTo>
                  <a:pt x="287" y="41"/>
                </a:lnTo>
                <a:lnTo>
                  <a:pt x="284" y="38"/>
                </a:lnTo>
                <a:lnTo>
                  <a:pt x="284" y="36"/>
                </a:lnTo>
                <a:lnTo>
                  <a:pt x="281" y="31"/>
                </a:lnTo>
                <a:lnTo>
                  <a:pt x="280" y="24"/>
                </a:lnTo>
                <a:lnTo>
                  <a:pt x="236" y="29"/>
                </a:lnTo>
                <a:lnTo>
                  <a:pt x="226" y="14"/>
                </a:lnTo>
                <a:lnTo>
                  <a:pt x="208" y="18"/>
                </a:lnTo>
                <a:lnTo>
                  <a:pt x="178" y="0"/>
                </a:lnTo>
                <a:lnTo>
                  <a:pt x="172" y="8"/>
                </a:lnTo>
                <a:close/>
              </a:path>
            </a:pathLst>
          </a:custGeom>
          <a:solidFill>
            <a:srgbClr val="A5B25A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54" name="Freeform 735"/>
          <p:cNvSpPr>
            <a:spLocks/>
          </p:cNvSpPr>
          <p:nvPr/>
        </p:nvSpPr>
        <p:spPr bwMode="auto">
          <a:xfrm>
            <a:off x="2874778" y="3799832"/>
            <a:ext cx="1180257" cy="1294767"/>
          </a:xfrm>
          <a:custGeom>
            <a:avLst/>
            <a:gdLst>
              <a:gd name="T0" fmla="*/ 1605339388 w 673"/>
              <a:gd name="T1" fmla="*/ 695562815 h 765"/>
              <a:gd name="T2" fmla="*/ 1474291372 w 673"/>
              <a:gd name="T3" fmla="*/ 491429514 h 765"/>
              <a:gd name="T4" fmla="*/ 1063505451 w 673"/>
              <a:gd name="T5" fmla="*/ 221773687 h 765"/>
              <a:gd name="T6" fmla="*/ 483869796 w 673"/>
              <a:gd name="T7" fmla="*/ 100806201 h 765"/>
              <a:gd name="T8" fmla="*/ 178931788 w 673"/>
              <a:gd name="T9" fmla="*/ 199091454 h 765"/>
              <a:gd name="T10" fmla="*/ 196572074 w 673"/>
              <a:gd name="T11" fmla="*/ 529232624 h 765"/>
              <a:gd name="T12" fmla="*/ 229334921 w 673"/>
              <a:gd name="T13" fmla="*/ 695562815 h 765"/>
              <a:gd name="T14" fmla="*/ 254536463 w 673"/>
              <a:gd name="T15" fmla="*/ 894654418 h 765"/>
              <a:gd name="T16" fmla="*/ 95765883 w 673"/>
              <a:gd name="T17" fmla="*/ 1116428006 h 765"/>
              <a:gd name="T18" fmla="*/ 196572074 w 673"/>
              <a:gd name="T19" fmla="*/ 1927918122 h 765"/>
              <a:gd name="T20" fmla="*/ 224294613 w 673"/>
              <a:gd name="T21" fmla="*/ 1910277835 h 765"/>
              <a:gd name="T22" fmla="*/ 264617079 w 673"/>
              <a:gd name="T23" fmla="*/ 1882555343 h 765"/>
              <a:gd name="T24" fmla="*/ 332660448 w 673"/>
              <a:gd name="T25" fmla="*/ 1824592585 h 765"/>
              <a:gd name="T26" fmla="*/ 370463554 w 673"/>
              <a:gd name="T27" fmla="*/ 1796870093 h 765"/>
              <a:gd name="T28" fmla="*/ 463708563 w 673"/>
              <a:gd name="T29" fmla="*/ 1721265461 h 765"/>
              <a:gd name="T30" fmla="*/ 551914752 w 673"/>
              <a:gd name="T31" fmla="*/ 1655741049 h 765"/>
              <a:gd name="T32" fmla="*/ 592237219 w 673"/>
              <a:gd name="T33" fmla="*/ 1635579814 h 765"/>
              <a:gd name="T34" fmla="*/ 609877504 w 673"/>
              <a:gd name="T35" fmla="*/ 1625499196 h 765"/>
              <a:gd name="T36" fmla="*/ 637599994 w 673"/>
              <a:gd name="T37" fmla="*/ 1607858909 h 765"/>
              <a:gd name="T38" fmla="*/ 685482129 w 673"/>
              <a:gd name="T39" fmla="*/ 1643141071 h 765"/>
              <a:gd name="T40" fmla="*/ 690522437 w 673"/>
              <a:gd name="T41" fmla="*/ 1622979836 h 765"/>
              <a:gd name="T42" fmla="*/ 685482129 w 673"/>
              <a:gd name="T43" fmla="*/ 1600297652 h 765"/>
              <a:gd name="T44" fmla="*/ 685482129 w 673"/>
              <a:gd name="T45" fmla="*/ 1582657365 h 765"/>
              <a:gd name="T46" fmla="*/ 708164310 w 673"/>
              <a:gd name="T47" fmla="*/ 1554934873 h 765"/>
              <a:gd name="T48" fmla="*/ 773688318 w 673"/>
              <a:gd name="T49" fmla="*/ 1559975182 h 765"/>
              <a:gd name="T50" fmla="*/ 753527085 w 673"/>
              <a:gd name="T51" fmla="*/ 1628020145 h 765"/>
              <a:gd name="T52" fmla="*/ 685482129 w 673"/>
              <a:gd name="T53" fmla="*/ 1696063917 h 765"/>
              <a:gd name="T54" fmla="*/ 672882152 w 673"/>
              <a:gd name="T55" fmla="*/ 1703625174 h 765"/>
              <a:gd name="T56" fmla="*/ 796368912 w 673"/>
              <a:gd name="T57" fmla="*/ 1600297652 h 765"/>
              <a:gd name="T58" fmla="*/ 796368912 w 673"/>
              <a:gd name="T59" fmla="*/ 1570055799 h 765"/>
              <a:gd name="T60" fmla="*/ 758567393 w 673"/>
              <a:gd name="T61" fmla="*/ 1471770571 h 765"/>
              <a:gd name="T62" fmla="*/ 801409220 w 673"/>
              <a:gd name="T63" fmla="*/ 1428927153 h 765"/>
              <a:gd name="T64" fmla="*/ 859373758 w 673"/>
              <a:gd name="T65" fmla="*/ 1386085321 h 765"/>
              <a:gd name="T66" fmla="*/ 922376818 w 673"/>
              <a:gd name="T67" fmla="*/ 1376004704 h 765"/>
              <a:gd name="T68" fmla="*/ 934978383 w 673"/>
              <a:gd name="T69" fmla="*/ 1340722542 h 765"/>
              <a:gd name="T70" fmla="*/ 962699285 w 673"/>
              <a:gd name="T71" fmla="*/ 1315520998 h 765"/>
              <a:gd name="T72" fmla="*/ 992941134 w 673"/>
              <a:gd name="T73" fmla="*/ 1282758197 h 765"/>
              <a:gd name="T74" fmla="*/ 1045865166 w 673"/>
              <a:gd name="T75" fmla="*/ 1232355109 h 765"/>
              <a:gd name="T76" fmla="*/ 1081147324 w 673"/>
              <a:gd name="T77" fmla="*/ 1204634204 h 765"/>
              <a:gd name="T78" fmla="*/ 1123989151 w 673"/>
              <a:gd name="T79" fmla="*/ 1179432660 h 765"/>
              <a:gd name="T80" fmla="*/ 1151711640 w 673"/>
              <a:gd name="T81" fmla="*/ 1161790785 h 765"/>
              <a:gd name="T82" fmla="*/ 1176913182 w 673"/>
              <a:gd name="T83" fmla="*/ 1141629550 h 765"/>
              <a:gd name="T84" fmla="*/ 1212195340 w 673"/>
              <a:gd name="T85" fmla="*/ 1118948954 h 765"/>
              <a:gd name="T86" fmla="*/ 1282759656 w 673"/>
              <a:gd name="T87" fmla="*/ 1078626484 h 765"/>
              <a:gd name="T88" fmla="*/ 1315520866 w 673"/>
              <a:gd name="T89" fmla="*/ 1066024918 h 765"/>
              <a:gd name="T90" fmla="*/ 1340722408 w 673"/>
              <a:gd name="T91" fmla="*/ 1058465248 h 765"/>
              <a:gd name="T92" fmla="*/ 1401206108 w 673"/>
              <a:gd name="T93" fmla="*/ 1038304013 h 765"/>
              <a:gd name="T94" fmla="*/ 1436488266 w 673"/>
              <a:gd name="T95" fmla="*/ 1025702447 h 765"/>
              <a:gd name="T96" fmla="*/ 1469251064 w 673"/>
              <a:gd name="T97" fmla="*/ 1013102469 h 765"/>
              <a:gd name="T98" fmla="*/ 1504533222 w 673"/>
              <a:gd name="T99" fmla="*/ 1005541212 h 765"/>
              <a:gd name="T100" fmla="*/ 1539815380 w 673"/>
              <a:gd name="T101" fmla="*/ 990420286 h 765"/>
              <a:gd name="T102" fmla="*/ 1590218463 w 673"/>
              <a:gd name="T103" fmla="*/ 972779998 h 765"/>
              <a:gd name="T104" fmla="*/ 1696065335 w 673"/>
              <a:gd name="T105" fmla="*/ 934976889 h 76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73"/>
              <a:gd name="T160" fmla="*/ 0 h 765"/>
              <a:gd name="T161" fmla="*/ 673 w 673"/>
              <a:gd name="T162" fmla="*/ 765 h 76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73" h="765">
                <a:moveTo>
                  <a:pt x="673" y="371"/>
                </a:moveTo>
                <a:lnTo>
                  <a:pt x="665" y="351"/>
                </a:lnTo>
                <a:lnTo>
                  <a:pt x="658" y="332"/>
                </a:lnTo>
                <a:lnTo>
                  <a:pt x="642" y="290"/>
                </a:lnTo>
                <a:lnTo>
                  <a:pt x="637" y="276"/>
                </a:lnTo>
                <a:lnTo>
                  <a:pt x="625" y="255"/>
                </a:lnTo>
                <a:lnTo>
                  <a:pt x="597" y="210"/>
                </a:lnTo>
                <a:lnTo>
                  <a:pt x="595" y="206"/>
                </a:lnTo>
                <a:lnTo>
                  <a:pt x="585" y="195"/>
                </a:lnTo>
                <a:lnTo>
                  <a:pt x="519" y="99"/>
                </a:lnTo>
                <a:lnTo>
                  <a:pt x="481" y="93"/>
                </a:lnTo>
                <a:lnTo>
                  <a:pt x="472" y="92"/>
                </a:lnTo>
                <a:lnTo>
                  <a:pt x="426" y="91"/>
                </a:lnTo>
                <a:lnTo>
                  <a:pt x="422" y="88"/>
                </a:lnTo>
                <a:lnTo>
                  <a:pt x="396" y="16"/>
                </a:lnTo>
                <a:lnTo>
                  <a:pt x="392" y="11"/>
                </a:lnTo>
                <a:lnTo>
                  <a:pt x="388" y="10"/>
                </a:lnTo>
                <a:lnTo>
                  <a:pt x="311" y="0"/>
                </a:lnTo>
                <a:lnTo>
                  <a:pt x="192" y="40"/>
                </a:lnTo>
                <a:lnTo>
                  <a:pt x="144" y="21"/>
                </a:lnTo>
                <a:lnTo>
                  <a:pt x="55" y="58"/>
                </a:lnTo>
                <a:lnTo>
                  <a:pt x="14" y="50"/>
                </a:lnTo>
                <a:lnTo>
                  <a:pt x="51" y="91"/>
                </a:lnTo>
                <a:lnTo>
                  <a:pt x="71" y="79"/>
                </a:lnTo>
                <a:lnTo>
                  <a:pt x="99" y="102"/>
                </a:lnTo>
                <a:lnTo>
                  <a:pt x="94" y="133"/>
                </a:lnTo>
                <a:lnTo>
                  <a:pt x="112" y="160"/>
                </a:lnTo>
                <a:lnTo>
                  <a:pt x="91" y="202"/>
                </a:lnTo>
                <a:lnTo>
                  <a:pt x="78" y="210"/>
                </a:lnTo>
                <a:lnTo>
                  <a:pt x="78" y="211"/>
                </a:lnTo>
                <a:lnTo>
                  <a:pt x="78" y="215"/>
                </a:lnTo>
                <a:lnTo>
                  <a:pt x="81" y="223"/>
                </a:lnTo>
                <a:lnTo>
                  <a:pt x="85" y="241"/>
                </a:lnTo>
                <a:lnTo>
                  <a:pt x="91" y="276"/>
                </a:lnTo>
                <a:lnTo>
                  <a:pt x="98" y="307"/>
                </a:lnTo>
                <a:lnTo>
                  <a:pt x="99" y="330"/>
                </a:lnTo>
                <a:lnTo>
                  <a:pt x="101" y="341"/>
                </a:lnTo>
                <a:lnTo>
                  <a:pt x="101" y="348"/>
                </a:lnTo>
                <a:lnTo>
                  <a:pt x="101" y="355"/>
                </a:lnTo>
                <a:lnTo>
                  <a:pt x="101" y="362"/>
                </a:lnTo>
                <a:lnTo>
                  <a:pt x="101" y="379"/>
                </a:lnTo>
                <a:lnTo>
                  <a:pt x="101" y="390"/>
                </a:lnTo>
                <a:lnTo>
                  <a:pt x="75" y="414"/>
                </a:lnTo>
                <a:lnTo>
                  <a:pt x="38" y="443"/>
                </a:lnTo>
                <a:lnTo>
                  <a:pt x="26" y="463"/>
                </a:lnTo>
                <a:lnTo>
                  <a:pt x="0" y="468"/>
                </a:lnTo>
                <a:lnTo>
                  <a:pt x="60" y="598"/>
                </a:lnTo>
                <a:lnTo>
                  <a:pt x="68" y="734"/>
                </a:lnTo>
                <a:lnTo>
                  <a:pt x="78" y="765"/>
                </a:lnTo>
                <a:lnTo>
                  <a:pt x="84" y="761"/>
                </a:lnTo>
                <a:lnTo>
                  <a:pt x="85" y="760"/>
                </a:lnTo>
                <a:lnTo>
                  <a:pt x="89" y="758"/>
                </a:lnTo>
                <a:lnTo>
                  <a:pt x="91" y="758"/>
                </a:lnTo>
                <a:lnTo>
                  <a:pt x="92" y="756"/>
                </a:lnTo>
                <a:lnTo>
                  <a:pt x="99" y="751"/>
                </a:lnTo>
                <a:lnTo>
                  <a:pt x="105" y="747"/>
                </a:lnTo>
                <a:lnTo>
                  <a:pt x="108" y="745"/>
                </a:lnTo>
                <a:lnTo>
                  <a:pt x="112" y="743"/>
                </a:lnTo>
                <a:lnTo>
                  <a:pt x="120" y="737"/>
                </a:lnTo>
                <a:lnTo>
                  <a:pt x="130" y="727"/>
                </a:lnTo>
                <a:lnTo>
                  <a:pt x="132" y="724"/>
                </a:lnTo>
                <a:lnTo>
                  <a:pt x="133" y="723"/>
                </a:lnTo>
                <a:lnTo>
                  <a:pt x="137" y="721"/>
                </a:lnTo>
                <a:lnTo>
                  <a:pt x="137" y="720"/>
                </a:lnTo>
                <a:lnTo>
                  <a:pt x="140" y="718"/>
                </a:lnTo>
                <a:lnTo>
                  <a:pt x="147" y="713"/>
                </a:lnTo>
                <a:lnTo>
                  <a:pt x="154" y="706"/>
                </a:lnTo>
                <a:lnTo>
                  <a:pt x="163" y="699"/>
                </a:lnTo>
                <a:lnTo>
                  <a:pt x="177" y="690"/>
                </a:lnTo>
                <a:lnTo>
                  <a:pt x="182" y="686"/>
                </a:lnTo>
                <a:lnTo>
                  <a:pt x="184" y="683"/>
                </a:lnTo>
                <a:lnTo>
                  <a:pt x="194" y="676"/>
                </a:lnTo>
                <a:lnTo>
                  <a:pt x="207" y="668"/>
                </a:lnTo>
                <a:lnTo>
                  <a:pt x="211" y="662"/>
                </a:lnTo>
                <a:lnTo>
                  <a:pt x="215" y="659"/>
                </a:lnTo>
                <a:lnTo>
                  <a:pt x="219" y="657"/>
                </a:lnTo>
                <a:lnTo>
                  <a:pt x="222" y="652"/>
                </a:lnTo>
                <a:lnTo>
                  <a:pt x="224" y="652"/>
                </a:lnTo>
                <a:lnTo>
                  <a:pt x="226" y="649"/>
                </a:lnTo>
                <a:lnTo>
                  <a:pt x="229" y="649"/>
                </a:lnTo>
                <a:lnTo>
                  <a:pt x="235" y="649"/>
                </a:lnTo>
                <a:lnTo>
                  <a:pt x="239" y="649"/>
                </a:lnTo>
                <a:lnTo>
                  <a:pt x="242" y="646"/>
                </a:lnTo>
                <a:lnTo>
                  <a:pt x="246" y="652"/>
                </a:lnTo>
                <a:lnTo>
                  <a:pt x="249" y="652"/>
                </a:lnTo>
                <a:lnTo>
                  <a:pt x="242" y="645"/>
                </a:lnTo>
                <a:lnTo>
                  <a:pt x="243" y="644"/>
                </a:lnTo>
                <a:lnTo>
                  <a:pt x="245" y="640"/>
                </a:lnTo>
                <a:lnTo>
                  <a:pt x="246" y="638"/>
                </a:lnTo>
                <a:lnTo>
                  <a:pt x="249" y="638"/>
                </a:lnTo>
                <a:lnTo>
                  <a:pt x="253" y="638"/>
                </a:lnTo>
                <a:lnTo>
                  <a:pt x="272" y="657"/>
                </a:lnTo>
                <a:lnTo>
                  <a:pt x="276" y="652"/>
                </a:lnTo>
                <a:lnTo>
                  <a:pt x="273" y="651"/>
                </a:lnTo>
                <a:lnTo>
                  <a:pt x="272" y="652"/>
                </a:lnTo>
                <a:lnTo>
                  <a:pt x="259" y="640"/>
                </a:lnTo>
                <a:lnTo>
                  <a:pt x="266" y="631"/>
                </a:lnTo>
                <a:lnTo>
                  <a:pt x="274" y="640"/>
                </a:lnTo>
                <a:lnTo>
                  <a:pt x="273" y="642"/>
                </a:lnTo>
                <a:lnTo>
                  <a:pt x="274" y="644"/>
                </a:lnTo>
                <a:lnTo>
                  <a:pt x="278" y="640"/>
                </a:lnTo>
                <a:lnTo>
                  <a:pt x="276" y="638"/>
                </a:lnTo>
                <a:lnTo>
                  <a:pt x="276" y="640"/>
                </a:lnTo>
                <a:lnTo>
                  <a:pt x="272" y="635"/>
                </a:lnTo>
                <a:lnTo>
                  <a:pt x="269" y="631"/>
                </a:lnTo>
                <a:lnTo>
                  <a:pt x="272" y="631"/>
                </a:lnTo>
                <a:lnTo>
                  <a:pt x="273" y="634"/>
                </a:lnTo>
                <a:lnTo>
                  <a:pt x="274" y="631"/>
                </a:lnTo>
                <a:lnTo>
                  <a:pt x="272" y="628"/>
                </a:lnTo>
                <a:lnTo>
                  <a:pt x="273" y="624"/>
                </a:lnTo>
                <a:lnTo>
                  <a:pt x="274" y="624"/>
                </a:lnTo>
                <a:lnTo>
                  <a:pt x="276" y="623"/>
                </a:lnTo>
                <a:lnTo>
                  <a:pt x="278" y="619"/>
                </a:lnTo>
                <a:lnTo>
                  <a:pt x="281" y="617"/>
                </a:lnTo>
                <a:lnTo>
                  <a:pt x="284" y="614"/>
                </a:lnTo>
                <a:lnTo>
                  <a:pt x="287" y="612"/>
                </a:lnTo>
                <a:lnTo>
                  <a:pt x="290" y="608"/>
                </a:lnTo>
                <a:lnTo>
                  <a:pt x="293" y="605"/>
                </a:lnTo>
                <a:lnTo>
                  <a:pt x="307" y="619"/>
                </a:lnTo>
                <a:lnTo>
                  <a:pt x="301" y="624"/>
                </a:lnTo>
                <a:lnTo>
                  <a:pt x="311" y="634"/>
                </a:lnTo>
                <a:lnTo>
                  <a:pt x="307" y="638"/>
                </a:lnTo>
                <a:lnTo>
                  <a:pt x="301" y="642"/>
                </a:lnTo>
                <a:lnTo>
                  <a:pt x="299" y="646"/>
                </a:lnTo>
                <a:lnTo>
                  <a:pt x="296" y="651"/>
                </a:lnTo>
                <a:lnTo>
                  <a:pt x="291" y="652"/>
                </a:lnTo>
                <a:lnTo>
                  <a:pt x="290" y="655"/>
                </a:lnTo>
                <a:lnTo>
                  <a:pt x="273" y="672"/>
                </a:lnTo>
                <a:lnTo>
                  <a:pt x="272" y="673"/>
                </a:lnTo>
                <a:lnTo>
                  <a:pt x="269" y="673"/>
                </a:lnTo>
                <a:lnTo>
                  <a:pt x="267" y="673"/>
                </a:lnTo>
                <a:lnTo>
                  <a:pt x="267" y="676"/>
                </a:lnTo>
                <a:lnTo>
                  <a:pt x="267" y="678"/>
                </a:lnTo>
                <a:lnTo>
                  <a:pt x="269" y="678"/>
                </a:lnTo>
                <a:lnTo>
                  <a:pt x="272" y="678"/>
                </a:lnTo>
                <a:lnTo>
                  <a:pt x="316" y="635"/>
                </a:lnTo>
                <a:lnTo>
                  <a:pt x="318" y="634"/>
                </a:lnTo>
                <a:lnTo>
                  <a:pt x="318" y="631"/>
                </a:lnTo>
                <a:lnTo>
                  <a:pt x="318" y="625"/>
                </a:lnTo>
                <a:lnTo>
                  <a:pt x="318" y="624"/>
                </a:lnTo>
                <a:lnTo>
                  <a:pt x="316" y="623"/>
                </a:lnTo>
                <a:lnTo>
                  <a:pt x="297" y="593"/>
                </a:lnTo>
                <a:lnTo>
                  <a:pt x="299" y="591"/>
                </a:lnTo>
                <a:lnTo>
                  <a:pt x="300" y="586"/>
                </a:lnTo>
                <a:lnTo>
                  <a:pt x="300" y="584"/>
                </a:lnTo>
                <a:lnTo>
                  <a:pt x="301" y="584"/>
                </a:lnTo>
                <a:lnTo>
                  <a:pt x="307" y="577"/>
                </a:lnTo>
                <a:lnTo>
                  <a:pt x="310" y="576"/>
                </a:lnTo>
                <a:lnTo>
                  <a:pt x="314" y="569"/>
                </a:lnTo>
                <a:lnTo>
                  <a:pt x="318" y="567"/>
                </a:lnTo>
                <a:lnTo>
                  <a:pt x="321" y="563"/>
                </a:lnTo>
                <a:lnTo>
                  <a:pt x="323" y="560"/>
                </a:lnTo>
                <a:lnTo>
                  <a:pt x="331" y="554"/>
                </a:lnTo>
                <a:lnTo>
                  <a:pt x="337" y="552"/>
                </a:lnTo>
                <a:lnTo>
                  <a:pt x="341" y="550"/>
                </a:lnTo>
                <a:lnTo>
                  <a:pt x="352" y="544"/>
                </a:lnTo>
                <a:lnTo>
                  <a:pt x="359" y="543"/>
                </a:lnTo>
                <a:lnTo>
                  <a:pt x="362" y="543"/>
                </a:lnTo>
                <a:lnTo>
                  <a:pt x="365" y="544"/>
                </a:lnTo>
                <a:lnTo>
                  <a:pt x="366" y="546"/>
                </a:lnTo>
                <a:lnTo>
                  <a:pt x="368" y="543"/>
                </a:lnTo>
                <a:lnTo>
                  <a:pt x="366" y="537"/>
                </a:lnTo>
                <a:lnTo>
                  <a:pt x="366" y="536"/>
                </a:lnTo>
                <a:lnTo>
                  <a:pt x="368" y="536"/>
                </a:lnTo>
                <a:lnTo>
                  <a:pt x="371" y="532"/>
                </a:lnTo>
                <a:lnTo>
                  <a:pt x="373" y="529"/>
                </a:lnTo>
                <a:lnTo>
                  <a:pt x="375" y="527"/>
                </a:lnTo>
                <a:lnTo>
                  <a:pt x="379" y="525"/>
                </a:lnTo>
                <a:lnTo>
                  <a:pt x="382" y="523"/>
                </a:lnTo>
                <a:lnTo>
                  <a:pt x="382" y="522"/>
                </a:lnTo>
                <a:lnTo>
                  <a:pt x="388" y="516"/>
                </a:lnTo>
                <a:lnTo>
                  <a:pt x="389" y="515"/>
                </a:lnTo>
                <a:lnTo>
                  <a:pt x="389" y="513"/>
                </a:lnTo>
                <a:lnTo>
                  <a:pt x="392" y="512"/>
                </a:lnTo>
                <a:lnTo>
                  <a:pt x="394" y="509"/>
                </a:lnTo>
                <a:lnTo>
                  <a:pt x="396" y="506"/>
                </a:lnTo>
                <a:lnTo>
                  <a:pt x="404" y="499"/>
                </a:lnTo>
                <a:lnTo>
                  <a:pt x="410" y="494"/>
                </a:lnTo>
                <a:lnTo>
                  <a:pt x="413" y="491"/>
                </a:lnTo>
                <a:lnTo>
                  <a:pt x="415" y="489"/>
                </a:lnTo>
                <a:lnTo>
                  <a:pt x="420" y="485"/>
                </a:lnTo>
                <a:lnTo>
                  <a:pt x="422" y="485"/>
                </a:lnTo>
                <a:lnTo>
                  <a:pt x="422" y="484"/>
                </a:lnTo>
                <a:lnTo>
                  <a:pt x="423" y="482"/>
                </a:lnTo>
                <a:lnTo>
                  <a:pt x="429" y="478"/>
                </a:lnTo>
                <a:lnTo>
                  <a:pt x="434" y="475"/>
                </a:lnTo>
                <a:lnTo>
                  <a:pt x="437" y="474"/>
                </a:lnTo>
                <a:lnTo>
                  <a:pt x="441" y="470"/>
                </a:lnTo>
                <a:lnTo>
                  <a:pt x="444" y="468"/>
                </a:lnTo>
                <a:lnTo>
                  <a:pt x="446" y="468"/>
                </a:lnTo>
                <a:lnTo>
                  <a:pt x="448" y="467"/>
                </a:lnTo>
                <a:lnTo>
                  <a:pt x="450" y="464"/>
                </a:lnTo>
                <a:lnTo>
                  <a:pt x="451" y="463"/>
                </a:lnTo>
                <a:lnTo>
                  <a:pt x="455" y="461"/>
                </a:lnTo>
                <a:lnTo>
                  <a:pt x="457" y="461"/>
                </a:lnTo>
                <a:lnTo>
                  <a:pt x="460" y="460"/>
                </a:lnTo>
                <a:lnTo>
                  <a:pt x="460" y="458"/>
                </a:lnTo>
                <a:lnTo>
                  <a:pt x="464" y="456"/>
                </a:lnTo>
                <a:lnTo>
                  <a:pt x="465" y="454"/>
                </a:lnTo>
                <a:lnTo>
                  <a:pt x="467" y="453"/>
                </a:lnTo>
                <a:lnTo>
                  <a:pt x="468" y="453"/>
                </a:lnTo>
                <a:lnTo>
                  <a:pt x="471" y="451"/>
                </a:lnTo>
                <a:lnTo>
                  <a:pt x="474" y="449"/>
                </a:lnTo>
                <a:lnTo>
                  <a:pt x="478" y="447"/>
                </a:lnTo>
                <a:lnTo>
                  <a:pt x="481" y="444"/>
                </a:lnTo>
                <a:lnTo>
                  <a:pt x="490" y="439"/>
                </a:lnTo>
                <a:lnTo>
                  <a:pt x="492" y="437"/>
                </a:lnTo>
                <a:lnTo>
                  <a:pt x="503" y="433"/>
                </a:lnTo>
                <a:lnTo>
                  <a:pt x="507" y="430"/>
                </a:lnTo>
                <a:lnTo>
                  <a:pt x="509" y="428"/>
                </a:lnTo>
                <a:lnTo>
                  <a:pt x="512" y="426"/>
                </a:lnTo>
                <a:lnTo>
                  <a:pt x="516" y="426"/>
                </a:lnTo>
                <a:lnTo>
                  <a:pt x="518" y="424"/>
                </a:lnTo>
                <a:lnTo>
                  <a:pt x="519" y="424"/>
                </a:lnTo>
                <a:lnTo>
                  <a:pt x="522" y="423"/>
                </a:lnTo>
                <a:lnTo>
                  <a:pt x="525" y="423"/>
                </a:lnTo>
                <a:lnTo>
                  <a:pt x="526" y="422"/>
                </a:lnTo>
                <a:lnTo>
                  <a:pt x="528" y="422"/>
                </a:lnTo>
                <a:lnTo>
                  <a:pt x="532" y="420"/>
                </a:lnTo>
                <a:lnTo>
                  <a:pt x="533" y="420"/>
                </a:lnTo>
                <a:lnTo>
                  <a:pt x="535" y="420"/>
                </a:lnTo>
                <a:lnTo>
                  <a:pt x="540" y="416"/>
                </a:lnTo>
                <a:lnTo>
                  <a:pt x="543" y="414"/>
                </a:lnTo>
                <a:lnTo>
                  <a:pt x="556" y="412"/>
                </a:lnTo>
                <a:lnTo>
                  <a:pt x="560" y="409"/>
                </a:lnTo>
                <a:lnTo>
                  <a:pt x="563" y="412"/>
                </a:lnTo>
                <a:lnTo>
                  <a:pt x="566" y="412"/>
                </a:lnTo>
                <a:lnTo>
                  <a:pt x="567" y="409"/>
                </a:lnTo>
                <a:lnTo>
                  <a:pt x="570" y="407"/>
                </a:lnTo>
                <a:lnTo>
                  <a:pt x="571" y="406"/>
                </a:lnTo>
                <a:lnTo>
                  <a:pt x="573" y="406"/>
                </a:lnTo>
                <a:lnTo>
                  <a:pt x="576" y="406"/>
                </a:lnTo>
                <a:lnTo>
                  <a:pt x="578" y="406"/>
                </a:lnTo>
                <a:lnTo>
                  <a:pt x="583" y="402"/>
                </a:lnTo>
                <a:lnTo>
                  <a:pt x="590" y="400"/>
                </a:lnTo>
                <a:lnTo>
                  <a:pt x="593" y="399"/>
                </a:lnTo>
                <a:lnTo>
                  <a:pt x="597" y="399"/>
                </a:lnTo>
                <a:lnTo>
                  <a:pt x="601" y="397"/>
                </a:lnTo>
                <a:lnTo>
                  <a:pt x="603" y="397"/>
                </a:lnTo>
                <a:lnTo>
                  <a:pt x="605" y="395"/>
                </a:lnTo>
                <a:lnTo>
                  <a:pt x="610" y="393"/>
                </a:lnTo>
                <a:lnTo>
                  <a:pt x="611" y="393"/>
                </a:lnTo>
                <a:lnTo>
                  <a:pt x="614" y="392"/>
                </a:lnTo>
                <a:lnTo>
                  <a:pt x="620" y="390"/>
                </a:lnTo>
                <a:lnTo>
                  <a:pt x="625" y="388"/>
                </a:lnTo>
                <a:lnTo>
                  <a:pt x="627" y="388"/>
                </a:lnTo>
                <a:lnTo>
                  <a:pt x="631" y="386"/>
                </a:lnTo>
                <a:lnTo>
                  <a:pt x="632" y="386"/>
                </a:lnTo>
                <a:lnTo>
                  <a:pt x="635" y="385"/>
                </a:lnTo>
                <a:lnTo>
                  <a:pt x="637" y="385"/>
                </a:lnTo>
                <a:lnTo>
                  <a:pt x="666" y="375"/>
                </a:lnTo>
                <a:lnTo>
                  <a:pt x="673" y="371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55" name="Freeform 736"/>
          <p:cNvSpPr>
            <a:spLocks/>
          </p:cNvSpPr>
          <p:nvPr/>
        </p:nvSpPr>
        <p:spPr bwMode="auto">
          <a:xfrm>
            <a:off x="2236422" y="2742015"/>
            <a:ext cx="1993986" cy="1167829"/>
          </a:xfrm>
          <a:custGeom>
            <a:avLst/>
            <a:gdLst>
              <a:gd name="T0" fmla="*/ 2147483647 w 1137"/>
              <a:gd name="T1" fmla="*/ 209173788 h 690"/>
              <a:gd name="T2" fmla="*/ 2147483647 w 1137"/>
              <a:gd name="T3" fmla="*/ 100806239 h 690"/>
              <a:gd name="T4" fmla="*/ 2147483647 w 1137"/>
              <a:gd name="T5" fmla="*/ 75604686 h 690"/>
              <a:gd name="T6" fmla="*/ 2147483647 w 1137"/>
              <a:gd name="T7" fmla="*/ 75604686 h 690"/>
              <a:gd name="T8" fmla="*/ 2147483647 w 1137"/>
              <a:gd name="T9" fmla="*/ 25201560 h 690"/>
              <a:gd name="T10" fmla="*/ 2147483647 w 1137"/>
              <a:gd name="T11" fmla="*/ 57962804 h 690"/>
              <a:gd name="T12" fmla="*/ 2147483647 w 1137"/>
              <a:gd name="T13" fmla="*/ 57962804 h 690"/>
              <a:gd name="T14" fmla="*/ 2076608077 w 1137"/>
              <a:gd name="T15" fmla="*/ 35282187 h 690"/>
              <a:gd name="T16" fmla="*/ 1958161610 w 1137"/>
              <a:gd name="T17" fmla="*/ 95765928 h 690"/>
              <a:gd name="T18" fmla="*/ 1902718212 w 1137"/>
              <a:gd name="T19" fmla="*/ 40322498 h 690"/>
              <a:gd name="T20" fmla="*/ 1837194196 w 1137"/>
              <a:gd name="T21" fmla="*/ 47883758 h 690"/>
              <a:gd name="T22" fmla="*/ 1799391085 w 1137"/>
              <a:gd name="T23" fmla="*/ 148688422 h 690"/>
              <a:gd name="T24" fmla="*/ 1741428326 w 1137"/>
              <a:gd name="T25" fmla="*/ 143648111 h 690"/>
              <a:gd name="T26" fmla="*/ 1698584906 w 1137"/>
              <a:gd name="T27" fmla="*/ 70564375 h 690"/>
              <a:gd name="T28" fmla="*/ 1592738022 w 1137"/>
              <a:gd name="T29" fmla="*/ 42843447 h 690"/>
              <a:gd name="T30" fmla="*/ 1481851225 w 1137"/>
              <a:gd name="T31" fmla="*/ 57962804 h 690"/>
              <a:gd name="T32" fmla="*/ 1413807848 w 1137"/>
              <a:gd name="T33" fmla="*/ 93246567 h 690"/>
              <a:gd name="T34" fmla="*/ 1313001669 w 1137"/>
              <a:gd name="T35" fmla="*/ 57962804 h 690"/>
              <a:gd name="T36" fmla="*/ 1285279176 w 1137"/>
              <a:gd name="T37" fmla="*/ 32761238 h 690"/>
              <a:gd name="T38" fmla="*/ 1159271453 w 1137"/>
              <a:gd name="T39" fmla="*/ 52924081 h 690"/>
              <a:gd name="T40" fmla="*/ 1076107149 w 1137"/>
              <a:gd name="T41" fmla="*/ 35282187 h 690"/>
              <a:gd name="T42" fmla="*/ 1033263729 w 1137"/>
              <a:gd name="T43" fmla="*/ 181451235 h 690"/>
              <a:gd name="T44" fmla="*/ 1015623442 w 1137"/>
              <a:gd name="T45" fmla="*/ 148688422 h 690"/>
              <a:gd name="T46" fmla="*/ 982860640 w 1137"/>
              <a:gd name="T47" fmla="*/ 148688422 h 690"/>
              <a:gd name="T48" fmla="*/ 950099426 w 1137"/>
              <a:gd name="T49" fmla="*/ 171370614 h 690"/>
              <a:gd name="T50" fmla="*/ 922376933 w 1137"/>
              <a:gd name="T51" fmla="*/ 214214098 h 690"/>
              <a:gd name="T52" fmla="*/ 871973843 w 1137"/>
              <a:gd name="T53" fmla="*/ 272176878 h 690"/>
              <a:gd name="T54" fmla="*/ 829131813 w 1137"/>
              <a:gd name="T55" fmla="*/ 307459053 h 690"/>
              <a:gd name="T56" fmla="*/ 819051195 w 1137"/>
              <a:gd name="T57" fmla="*/ 342741228 h 690"/>
              <a:gd name="T58" fmla="*/ 786288393 w 1137"/>
              <a:gd name="T59" fmla="*/ 375504041 h 690"/>
              <a:gd name="T60" fmla="*/ 766127157 w 1137"/>
              <a:gd name="T61" fmla="*/ 423386299 h 690"/>
              <a:gd name="T62" fmla="*/ 730844995 w 1137"/>
              <a:gd name="T63" fmla="*/ 463708784 h 690"/>
              <a:gd name="T64" fmla="*/ 705643450 w 1137"/>
              <a:gd name="T65" fmla="*/ 539313445 h 690"/>
              <a:gd name="T66" fmla="*/ 640119434 w 1137"/>
              <a:gd name="T67" fmla="*/ 612397157 h 690"/>
              <a:gd name="T68" fmla="*/ 551914821 w 1137"/>
              <a:gd name="T69" fmla="*/ 715724320 h 690"/>
              <a:gd name="T70" fmla="*/ 340221746 w 1137"/>
              <a:gd name="T71" fmla="*/ 866933840 h 690"/>
              <a:gd name="T72" fmla="*/ 279738039 w 1137"/>
              <a:gd name="T73" fmla="*/ 940017552 h 690"/>
              <a:gd name="T74" fmla="*/ 249496185 w 1137"/>
              <a:gd name="T75" fmla="*/ 972780365 h 690"/>
              <a:gd name="T76" fmla="*/ 189012429 w 1137"/>
              <a:gd name="T77" fmla="*/ 967740054 h 690"/>
              <a:gd name="T78" fmla="*/ 189012429 w 1137"/>
              <a:gd name="T79" fmla="*/ 1008062540 h 690"/>
              <a:gd name="T80" fmla="*/ 120967464 w 1137"/>
              <a:gd name="T81" fmla="*/ 1154231551 h 690"/>
              <a:gd name="T82" fmla="*/ 269657421 w 1137"/>
              <a:gd name="T83" fmla="*/ 1222274952 h 690"/>
              <a:gd name="T84" fmla="*/ 287297709 w 1137"/>
              <a:gd name="T85" fmla="*/ 1325602115 h 690"/>
              <a:gd name="T86" fmla="*/ 302418636 w 1137"/>
              <a:gd name="T87" fmla="*/ 1459171143 h 690"/>
              <a:gd name="T88" fmla="*/ 322579871 w 1137"/>
              <a:gd name="T89" fmla="*/ 1522174233 h 690"/>
              <a:gd name="T90" fmla="*/ 362902343 w 1137"/>
              <a:gd name="T91" fmla="*/ 1549896736 h 690"/>
              <a:gd name="T92" fmla="*/ 451108642 w 1137"/>
              <a:gd name="T93" fmla="*/ 1663302933 h 690"/>
              <a:gd name="T94" fmla="*/ 751006230 w 1137"/>
              <a:gd name="T95" fmla="*/ 1635582018 h 690"/>
              <a:gd name="T96" fmla="*/ 856852917 w 1137"/>
              <a:gd name="T97" fmla="*/ 1660783572 h 690"/>
              <a:gd name="T98" fmla="*/ 1058465274 w 1137"/>
              <a:gd name="T99" fmla="*/ 1728827370 h 690"/>
              <a:gd name="T100" fmla="*/ 2056446841 w 1137"/>
              <a:gd name="T101" fmla="*/ 1403727725 h 690"/>
              <a:gd name="T102" fmla="*/ 2116930548 w 1137"/>
              <a:gd name="T103" fmla="*/ 1368445550 h 690"/>
              <a:gd name="T104" fmla="*/ 2147483647 w 1137"/>
              <a:gd name="T105" fmla="*/ 1328123064 h 690"/>
              <a:gd name="T106" fmla="*/ 2147483647 w 1137"/>
              <a:gd name="T107" fmla="*/ 1307961822 h 690"/>
              <a:gd name="T108" fmla="*/ 2147483647 w 1137"/>
              <a:gd name="T109" fmla="*/ 1247476505 h 690"/>
              <a:gd name="T110" fmla="*/ 2147483647 w 1137"/>
              <a:gd name="T111" fmla="*/ 1161791223 h 690"/>
              <a:gd name="T112" fmla="*/ 2147483647 w 1137"/>
              <a:gd name="T113" fmla="*/ 1043344715 h 690"/>
              <a:gd name="T114" fmla="*/ 2147483647 w 1137"/>
              <a:gd name="T115" fmla="*/ 965219105 h 690"/>
              <a:gd name="T116" fmla="*/ 2147483647 w 1137"/>
              <a:gd name="T117" fmla="*/ 871974151 h 690"/>
              <a:gd name="T118" fmla="*/ 2147483647 w 1137"/>
              <a:gd name="T119" fmla="*/ 854333857 h 690"/>
              <a:gd name="T120" fmla="*/ 2147483647 w 1137"/>
              <a:gd name="T121" fmla="*/ 720764631 h 690"/>
              <a:gd name="T122" fmla="*/ 2147483647 w 1137"/>
              <a:gd name="T123" fmla="*/ 655240592 h 690"/>
              <a:gd name="T124" fmla="*/ 2147483647 w 1137"/>
              <a:gd name="T125" fmla="*/ 221773771 h 6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37"/>
              <a:gd name="T190" fmla="*/ 0 h 690"/>
              <a:gd name="T191" fmla="*/ 1137 w 1137"/>
              <a:gd name="T192" fmla="*/ 690 h 69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37" h="690">
                <a:moveTo>
                  <a:pt x="1112" y="92"/>
                </a:moveTo>
                <a:lnTo>
                  <a:pt x="1102" y="95"/>
                </a:lnTo>
                <a:lnTo>
                  <a:pt x="1096" y="98"/>
                </a:lnTo>
                <a:lnTo>
                  <a:pt x="1084" y="93"/>
                </a:lnTo>
                <a:lnTo>
                  <a:pt x="1074" y="91"/>
                </a:lnTo>
                <a:lnTo>
                  <a:pt x="1066" y="83"/>
                </a:lnTo>
                <a:lnTo>
                  <a:pt x="1050" y="63"/>
                </a:lnTo>
                <a:lnTo>
                  <a:pt x="1042" y="57"/>
                </a:lnTo>
                <a:lnTo>
                  <a:pt x="1036" y="55"/>
                </a:lnTo>
                <a:lnTo>
                  <a:pt x="1035" y="52"/>
                </a:lnTo>
                <a:lnTo>
                  <a:pt x="1033" y="48"/>
                </a:lnTo>
                <a:lnTo>
                  <a:pt x="1031" y="40"/>
                </a:lnTo>
                <a:lnTo>
                  <a:pt x="1022" y="23"/>
                </a:lnTo>
                <a:lnTo>
                  <a:pt x="1036" y="0"/>
                </a:lnTo>
                <a:lnTo>
                  <a:pt x="1007" y="3"/>
                </a:lnTo>
                <a:lnTo>
                  <a:pt x="1005" y="10"/>
                </a:lnTo>
                <a:lnTo>
                  <a:pt x="997" y="24"/>
                </a:lnTo>
                <a:lnTo>
                  <a:pt x="987" y="30"/>
                </a:lnTo>
                <a:lnTo>
                  <a:pt x="975" y="31"/>
                </a:lnTo>
                <a:lnTo>
                  <a:pt x="967" y="31"/>
                </a:lnTo>
                <a:lnTo>
                  <a:pt x="964" y="31"/>
                </a:lnTo>
                <a:lnTo>
                  <a:pt x="954" y="30"/>
                </a:lnTo>
                <a:lnTo>
                  <a:pt x="950" y="26"/>
                </a:lnTo>
                <a:lnTo>
                  <a:pt x="943" y="21"/>
                </a:lnTo>
                <a:lnTo>
                  <a:pt x="934" y="14"/>
                </a:lnTo>
                <a:lnTo>
                  <a:pt x="932" y="13"/>
                </a:lnTo>
                <a:lnTo>
                  <a:pt x="926" y="13"/>
                </a:lnTo>
                <a:lnTo>
                  <a:pt x="917" y="10"/>
                </a:lnTo>
                <a:lnTo>
                  <a:pt x="915" y="10"/>
                </a:lnTo>
                <a:lnTo>
                  <a:pt x="909" y="13"/>
                </a:lnTo>
                <a:lnTo>
                  <a:pt x="906" y="13"/>
                </a:lnTo>
                <a:lnTo>
                  <a:pt x="905" y="16"/>
                </a:lnTo>
                <a:lnTo>
                  <a:pt x="903" y="21"/>
                </a:lnTo>
                <a:lnTo>
                  <a:pt x="903" y="23"/>
                </a:lnTo>
                <a:lnTo>
                  <a:pt x="900" y="24"/>
                </a:lnTo>
                <a:lnTo>
                  <a:pt x="899" y="26"/>
                </a:lnTo>
                <a:lnTo>
                  <a:pt x="896" y="26"/>
                </a:lnTo>
                <a:lnTo>
                  <a:pt x="885" y="28"/>
                </a:lnTo>
                <a:lnTo>
                  <a:pt x="878" y="26"/>
                </a:lnTo>
                <a:lnTo>
                  <a:pt x="871" y="23"/>
                </a:lnTo>
                <a:lnTo>
                  <a:pt x="865" y="21"/>
                </a:lnTo>
                <a:lnTo>
                  <a:pt x="859" y="19"/>
                </a:lnTo>
                <a:lnTo>
                  <a:pt x="848" y="14"/>
                </a:lnTo>
                <a:lnTo>
                  <a:pt x="845" y="14"/>
                </a:lnTo>
                <a:lnTo>
                  <a:pt x="833" y="14"/>
                </a:lnTo>
                <a:lnTo>
                  <a:pt x="824" y="14"/>
                </a:lnTo>
                <a:lnTo>
                  <a:pt x="821" y="14"/>
                </a:lnTo>
                <a:lnTo>
                  <a:pt x="816" y="17"/>
                </a:lnTo>
                <a:lnTo>
                  <a:pt x="810" y="23"/>
                </a:lnTo>
                <a:lnTo>
                  <a:pt x="807" y="24"/>
                </a:lnTo>
                <a:lnTo>
                  <a:pt x="787" y="33"/>
                </a:lnTo>
                <a:lnTo>
                  <a:pt x="777" y="38"/>
                </a:lnTo>
                <a:lnTo>
                  <a:pt x="767" y="41"/>
                </a:lnTo>
                <a:lnTo>
                  <a:pt x="762" y="41"/>
                </a:lnTo>
                <a:lnTo>
                  <a:pt x="762" y="33"/>
                </a:lnTo>
                <a:lnTo>
                  <a:pt x="760" y="28"/>
                </a:lnTo>
                <a:lnTo>
                  <a:pt x="759" y="24"/>
                </a:lnTo>
                <a:lnTo>
                  <a:pt x="755" y="16"/>
                </a:lnTo>
                <a:lnTo>
                  <a:pt x="753" y="13"/>
                </a:lnTo>
                <a:lnTo>
                  <a:pt x="746" y="9"/>
                </a:lnTo>
                <a:lnTo>
                  <a:pt x="743" y="6"/>
                </a:lnTo>
                <a:lnTo>
                  <a:pt x="736" y="13"/>
                </a:lnTo>
                <a:lnTo>
                  <a:pt x="732" y="16"/>
                </a:lnTo>
                <a:lnTo>
                  <a:pt x="729" y="19"/>
                </a:lnTo>
                <a:lnTo>
                  <a:pt x="728" y="23"/>
                </a:lnTo>
                <a:lnTo>
                  <a:pt x="722" y="31"/>
                </a:lnTo>
                <a:lnTo>
                  <a:pt x="718" y="40"/>
                </a:lnTo>
                <a:lnTo>
                  <a:pt x="717" y="45"/>
                </a:lnTo>
                <a:lnTo>
                  <a:pt x="714" y="54"/>
                </a:lnTo>
                <a:lnTo>
                  <a:pt x="714" y="59"/>
                </a:lnTo>
                <a:lnTo>
                  <a:pt x="714" y="61"/>
                </a:lnTo>
                <a:lnTo>
                  <a:pt x="708" y="63"/>
                </a:lnTo>
                <a:lnTo>
                  <a:pt x="700" y="64"/>
                </a:lnTo>
                <a:lnTo>
                  <a:pt x="695" y="63"/>
                </a:lnTo>
                <a:lnTo>
                  <a:pt x="694" y="61"/>
                </a:lnTo>
                <a:lnTo>
                  <a:pt x="691" y="57"/>
                </a:lnTo>
                <a:lnTo>
                  <a:pt x="683" y="52"/>
                </a:lnTo>
                <a:lnTo>
                  <a:pt x="678" y="51"/>
                </a:lnTo>
                <a:lnTo>
                  <a:pt x="678" y="44"/>
                </a:lnTo>
                <a:lnTo>
                  <a:pt x="678" y="40"/>
                </a:lnTo>
                <a:lnTo>
                  <a:pt x="676" y="31"/>
                </a:lnTo>
                <a:lnTo>
                  <a:pt x="674" y="28"/>
                </a:lnTo>
                <a:lnTo>
                  <a:pt x="676" y="24"/>
                </a:lnTo>
                <a:lnTo>
                  <a:pt x="676" y="23"/>
                </a:lnTo>
                <a:lnTo>
                  <a:pt x="677" y="17"/>
                </a:lnTo>
                <a:lnTo>
                  <a:pt x="677" y="14"/>
                </a:lnTo>
                <a:lnTo>
                  <a:pt x="640" y="21"/>
                </a:lnTo>
                <a:lnTo>
                  <a:pt x="632" y="17"/>
                </a:lnTo>
                <a:lnTo>
                  <a:pt x="625" y="13"/>
                </a:lnTo>
                <a:lnTo>
                  <a:pt x="622" y="13"/>
                </a:lnTo>
                <a:lnTo>
                  <a:pt x="615" y="13"/>
                </a:lnTo>
                <a:lnTo>
                  <a:pt x="609" y="13"/>
                </a:lnTo>
                <a:lnTo>
                  <a:pt x="595" y="17"/>
                </a:lnTo>
                <a:lnTo>
                  <a:pt x="588" y="23"/>
                </a:lnTo>
                <a:lnTo>
                  <a:pt x="578" y="31"/>
                </a:lnTo>
                <a:lnTo>
                  <a:pt x="571" y="40"/>
                </a:lnTo>
                <a:lnTo>
                  <a:pt x="565" y="41"/>
                </a:lnTo>
                <a:lnTo>
                  <a:pt x="564" y="40"/>
                </a:lnTo>
                <a:lnTo>
                  <a:pt x="563" y="38"/>
                </a:lnTo>
                <a:lnTo>
                  <a:pt x="561" y="37"/>
                </a:lnTo>
                <a:lnTo>
                  <a:pt x="554" y="31"/>
                </a:lnTo>
                <a:lnTo>
                  <a:pt x="540" y="24"/>
                </a:lnTo>
                <a:lnTo>
                  <a:pt x="538" y="10"/>
                </a:lnTo>
                <a:lnTo>
                  <a:pt x="521" y="10"/>
                </a:lnTo>
                <a:lnTo>
                  <a:pt x="521" y="13"/>
                </a:lnTo>
                <a:lnTo>
                  <a:pt x="521" y="23"/>
                </a:lnTo>
                <a:lnTo>
                  <a:pt x="519" y="24"/>
                </a:lnTo>
                <a:lnTo>
                  <a:pt x="517" y="24"/>
                </a:lnTo>
                <a:lnTo>
                  <a:pt x="516" y="23"/>
                </a:lnTo>
                <a:lnTo>
                  <a:pt x="514" y="23"/>
                </a:lnTo>
                <a:lnTo>
                  <a:pt x="512" y="21"/>
                </a:lnTo>
                <a:lnTo>
                  <a:pt x="510" y="13"/>
                </a:lnTo>
                <a:lnTo>
                  <a:pt x="499" y="7"/>
                </a:lnTo>
                <a:lnTo>
                  <a:pt x="499" y="17"/>
                </a:lnTo>
                <a:lnTo>
                  <a:pt x="489" y="19"/>
                </a:lnTo>
                <a:lnTo>
                  <a:pt x="476" y="21"/>
                </a:lnTo>
                <a:lnTo>
                  <a:pt x="465" y="21"/>
                </a:lnTo>
                <a:lnTo>
                  <a:pt x="460" y="21"/>
                </a:lnTo>
                <a:lnTo>
                  <a:pt x="449" y="17"/>
                </a:lnTo>
                <a:lnTo>
                  <a:pt x="439" y="13"/>
                </a:lnTo>
                <a:lnTo>
                  <a:pt x="434" y="13"/>
                </a:lnTo>
                <a:lnTo>
                  <a:pt x="431" y="10"/>
                </a:lnTo>
                <a:lnTo>
                  <a:pt x="427" y="13"/>
                </a:lnTo>
                <a:lnTo>
                  <a:pt x="427" y="14"/>
                </a:lnTo>
                <a:lnTo>
                  <a:pt x="427" y="19"/>
                </a:lnTo>
                <a:lnTo>
                  <a:pt x="428" y="26"/>
                </a:lnTo>
                <a:lnTo>
                  <a:pt x="418" y="41"/>
                </a:lnTo>
                <a:lnTo>
                  <a:pt x="413" y="75"/>
                </a:lnTo>
                <a:lnTo>
                  <a:pt x="410" y="75"/>
                </a:lnTo>
                <a:lnTo>
                  <a:pt x="410" y="72"/>
                </a:lnTo>
                <a:lnTo>
                  <a:pt x="408" y="65"/>
                </a:lnTo>
                <a:lnTo>
                  <a:pt x="407" y="65"/>
                </a:lnTo>
                <a:lnTo>
                  <a:pt x="404" y="65"/>
                </a:lnTo>
                <a:lnTo>
                  <a:pt x="403" y="65"/>
                </a:lnTo>
                <a:lnTo>
                  <a:pt x="401" y="63"/>
                </a:lnTo>
                <a:lnTo>
                  <a:pt x="403" y="59"/>
                </a:lnTo>
                <a:lnTo>
                  <a:pt x="403" y="55"/>
                </a:lnTo>
                <a:lnTo>
                  <a:pt x="401" y="55"/>
                </a:lnTo>
                <a:lnTo>
                  <a:pt x="394" y="55"/>
                </a:lnTo>
                <a:lnTo>
                  <a:pt x="393" y="55"/>
                </a:lnTo>
                <a:lnTo>
                  <a:pt x="390" y="57"/>
                </a:lnTo>
                <a:lnTo>
                  <a:pt x="390" y="59"/>
                </a:lnTo>
                <a:lnTo>
                  <a:pt x="390" y="61"/>
                </a:lnTo>
                <a:lnTo>
                  <a:pt x="390" y="64"/>
                </a:lnTo>
                <a:lnTo>
                  <a:pt x="387" y="65"/>
                </a:lnTo>
                <a:lnTo>
                  <a:pt x="385" y="65"/>
                </a:lnTo>
                <a:lnTo>
                  <a:pt x="382" y="68"/>
                </a:lnTo>
                <a:lnTo>
                  <a:pt x="377" y="68"/>
                </a:lnTo>
                <a:lnTo>
                  <a:pt x="374" y="68"/>
                </a:lnTo>
                <a:lnTo>
                  <a:pt x="373" y="68"/>
                </a:lnTo>
                <a:lnTo>
                  <a:pt x="369" y="76"/>
                </a:lnTo>
                <a:lnTo>
                  <a:pt x="369" y="78"/>
                </a:lnTo>
                <a:lnTo>
                  <a:pt x="369" y="82"/>
                </a:lnTo>
                <a:lnTo>
                  <a:pt x="366" y="85"/>
                </a:lnTo>
                <a:lnTo>
                  <a:pt x="362" y="93"/>
                </a:lnTo>
                <a:lnTo>
                  <a:pt x="359" y="98"/>
                </a:lnTo>
                <a:lnTo>
                  <a:pt x="351" y="106"/>
                </a:lnTo>
                <a:lnTo>
                  <a:pt x="347" y="106"/>
                </a:lnTo>
                <a:lnTo>
                  <a:pt x="346" y="108"/>
                </a:lnTo>
                <a:lnTo>
                  <a:pt x="343" y="109"/>
                </a:lnTo>
                <a:lnTo>
                  <a:pt x="340" y="111"/>
                </a:lnTo>
                <a:lnTo>
                  <a:pt x="340" y="115"/>
                </a:lnTo>
                <a:lnTo>
                  <a:pt x="336" y="118"/>
                </a:lnTo>
                <a:lnTo>
                  <a:pt x="334" y="120"/>
                </a:lnTo>
                <a:lnTo>
                  <a:pt x="329" y="122"/>
                </a:lnTo>
                <a:lnTo>
                  <a:pt x="326" y="125"/>
                </a:lnTo>
                <a:lnTo>
                  <a:pt x="325" y="125"/>
                </a:lnTo>
                <a:lnTo>
                  <a:pt x="325" y="126"/>
                </a:lnTo>
                <a:lnTo>
                  <a:pt x="325" y="129"/>
                </a:lnTo>
                <a:lnTo>
                  <a:pt x="326" y="132"/>
                </a:lnTo>
                <a:lnTo>
                  <a:pt x="325" y="136"/>
                </a:lnTo>
                <a:lnTo>
                  <a:pt x="321" y="137"/>
                </a:lnTo>
                <a:lnTo>
                  <a:pt x="318" y="139"/>
                </a:lnTo>
                <a:lnTo>
                  <a:pt x="316" y="140"/>
                </a:lnTo>
                <a:lnTo>
                  <a:pt x="315" y="143"/>
                </a:lnTo>
                <a:lnTo>
                  <a:pt x="315" y="146"/>
                </a:lnTo>
                <a:lnTo>
                  <a:pt x="312" y="149"/>
                </a:lnTo>
                <a:lnTo>
                  <a:pt x="311" y="153"/>
                </a:lnTo>
                <a:lnTo>
                  <a:pt x="311" y="154"/>
                </a:lnTo>
                <a:lnTo>
                  <a:pt x="311" y="158"/>
                </a:lnTo>
                <a:lnTo>
                  <a:pt x="309" y="160"/>
                </a:lnTo>
                <a:lnTo>
                  <a:pt x="305" y="164"/>
                </a:lnTo>
                <a:lnTo>
                  <a:pt x="304" y="168"/>
                </a:lnTo>
                <a:lnTo>
                  <a:pt x="301" y="172"/>
                </a:lnTo>
                <a:lnTo>
                  <a:pt x="301" y="175"/>
                </a:lnTo>
                <a:lnTo>
                  <a:pt x="298" y="177"/>
                </a:lnTo>
                <a:lnTo>
                  <a:pt x="294" y="181"/>
                </a:lnTo>
                <a:lnTo>
                  <a:pt x="294" y="183"/>
                </a:lnTo>
                <a:lnTo>
                  <a:pt x="290" y="184"/>
                </a:lnTo>
                <a:lnTo>
                  <a:pt x="288" y="187"/>
                </a:lnTo>
                <a:lnTo>
                  <a:pt x="287" y="191"/>
                </a:lnTo>
                <a:lnTo>
                  <a:pt x="283" y="195"/>
                </a:lnTo>
                <a:lnTo>
                  <a:pt x="281" y="201"/>
                </a:lnTo>
                <a:lnTo>
                  <a:pt x="281" y="212"/>
                </a:lnTo>
                <a:lnTo>
                  <a:pt x="280" y="214"/>
                </a:lnTo>
                <a:lnTo>
                  <a:pt x="277" y="218"/>
                </a:lnTo>
                <a:lnTo>
                  <a:pt x="260" y="229"/>
                </a:lnTo>
                <a:lnTo>
                  <a:pt x="259" y="232"/>
                </a:lnTo>
                <a:lnTo>
                  <a:pt x="255" y="239"/>
                </a:lnTo>
                <a:lnTo>
                  <a:pt x="254" y="243"/>
                </a:lnTo>
                <a:lnTo>
                  <a:pt x="244" y="250"/>
                </a:lnTo>
                <a:lnTo>
                  <a:pt x="237" y="253"/>
                </a:lnTo>
                <a:lnTo>
                  <a:pt x="240" y="262"/>
                </a:lnTo>
                <a:lnTo>
                  <a:pt x="240" y="279"/>
                </a:lnTo>
                <a:lnTo>
                  <a:pt x="240" y="292"/>
                </a:lnTo>
                <a:lnTo>
                  <a:pt x="219" y="284"/>
                </a:lnTo>
                <a:lnTo>
                  <a:pt x="175" y="281"/>
                </a:lnTo>
                <a:lnTo>
                  <a:pt x="167" y="307"/>
                </a:lnTo>
                <a:lnTo>
                  <a:pt x="144" y="325"/>
                </a:lnTo>
                <a:lnTo>
                  <a:pt x="144" y="331"/>
                </a:lnTo>
                <a:lnTo>
                  <a:pt x="137" y="338"/>
                </a:lnTo>
                <a:lnTo>
                  <a:pt x="135" y="344"/>
                </a:lnTo>
                <a:lnTo>
                  <a:pt x="130" y="355"/>
                </a:lnTo>
                <a:lnTo>
                  <a:pt x="127" y="361"/>
                </a:lnTo>
                <a:lnTo>
                  <a:pt x="124" y="366"/>
                </a:lnTo>
                <a:lnTo>
                  <a:pt x="118" y="367"/>
                </a:lnTo>
                <a:lnTo>
                  <a:pt x="114" y="372"/>
                </a:lnTo>
                <a:lnTo>
                  <a:pt x="111" y="373"/>
                </a:lnTo>
                <a:lnTo>
                  <a:pt x="110" y="376"/>
                </a:lnTo>
                <a:lnTo>
                  <a:pt x="107" y="380"/>
                </a:lnTo>
                <a:lnTo>
                  <a:pt x="106" y="384"/>
                </a:lnTo>
                <a:lnTo>
                  <a:pt x="103" y="386"/>
                </a:lnTo>
                <a:lnTo>
                  <a:pt x="101" y="386"/>
                </a:lnTo>
                <a:lnTo>
                  <a:pt x="99" y="386"/>
                </a:lnTo>
                <a:lnTo>
                  <a:pt x="97" y="384"/>
                </a:lnTo>
                <a:lnTo>
                  <a:pt x="97" y="383"/>
                </a:lnTo>
                <a:lnTo>
                  <a:pt x="96" y="382"/>
                </a:lnTo>
                <a:lnTo>
                  <a:pt x="92" y="383"/>
                </a:lnTo>
                <a:lnTo>
                  <a:pt x="82" y="392"/>
                </a:lnTo>
                <a:lnTo>
                  <a:pt x="75" y="384"/>
                </a:lnTo>
                <a:lnTo>
                  <a:pt x="73" y="383"/>
                </a:lnTo>
                <a:lnTo>
                  <a:pt x="73" y="384"/>
                </a:lnTo>
                <a:lnTo>
                  <a:pt x="72" y="384"/>
                </a:lnTo>
                <a:lnTo>
                  <a:pt x="72" y="386"/>
                </a:lnTo>
                <a:lnTo>
                  <a:pt x="72" y="390"/>
                </a:lnTo>
                <a:lnTo>
                  <a:pt x="75" y="400"/>
                </a:lnTo>
                <a:lnTo>
                  <a:pt x="69" y="423"/>
                </a:lnTo>
                <a:lnTo>
                  <a:pt x="68" y="431"/>
                </a:lnTo>
                <a:lnTo>
                  <a:pt x="51" y="449"/>
                </a:lnTo>
                <a:lnTo>
                  <a:pt x="0" y="444"/>
                </a:lnTo>
                <a:lnTo>
                  <a:pt x="30" y="464"/>
                </a:lnTo>
                <a:lnTo>
                  <a:pt x="48" y="458"/>
                </a:lnTo>
                <a:lnTo>
                  <a:pt x="58" y="474"/>
                </a:lnTo>
                <a:lnTo>
                  <a:pt x="101" y="468"/>
                </a:lnTo>
                <a:lnTo>
                  <a:pt x="103" y="475"/>
                </a:lnTo>
                <a:lnTo>
                  <a:pt x="106" y="481"/>
                </a:lnTo>
                <a:lnTo>
                  <a:pt x="106" y="482"/>
                </a:lnTo>
                <a:lnTo>
                  <a:pt x="107" y="485"/>
                </a:lnTo>
                <a:lnTo>
                  <a:pt x="107" y="491"/>
                </a:lnTo>
                <a:lnTo>
                  <a:pt x="107" y="495"/>
                </a:lnTo>
                <a:lnTo>
                  <a:pt x="110" y="499"/>
                </a:lnTo>
                <a:lnTo>
                  <a:pt x="111" y="503"/>
                </a:lnTo>
                <a:lnTo>
                  <a:pt x="113" y="510"/>
                </a:lnTo>
                <a:lnTo>
                  <a:pt x="114" y="526"/>
                </a:lnTo>
                <a:lnTo>
                  <a:pt x="113" y="534"/>
                </a:lnTo>
                <a:lnTo>
                  <a:pt x="111" y="548"/>
                </a:lnTo>
                <a:lnTo>
                  <a:pt x="118" y="560"/>
                </a:lnTo>
                <a:lnTo>
                  <a:pt x="118" y="564"/>
                </a:lnTo>
                <a:lnTo>
                  <a:pt x="118" y="573"/>
                </a:lnTo>
                <a:lnTo>
                  <a:pt x="120" y="579"/>
                </a:lnTo>
                <a:lnTo>
                  <a:pt x="120" y="586"/>
                </a:lnTo>
                <a:lnTo>
                  <a:pt x="118" y="594"/>
                </a:lnTo>
                <a:lnTo>
                  <a:pt x="118" y="596"/>
                </a:lnTo>
                <a:lnTo>
                  <a:pt x="120" y="600"/>
                </a:lnTo>
                <a:lnTo>
                  <a:pt x="125" y="602"/>
                </a:lnTo>
                <a:lnTo>
                  <a:pt x="128" y="604"/>
                </a:lnTo>
                <a:lnTo>
                  <a:pt x="133" y="605"/>
                </a:lnTo>
                <a:lnTo>
                  <a:pt x="134" y="609"/>
                </a:lnTo>
                <a:lnTo>
                  <a:pt x="134" y="611"/>
                </a:lnTo>
                <a:lnTo>
                  <a:pt x="137" y="612"/>
                </a:lnTo>
                <a:lnTo>
                  <a:pt x="143" y="614"/>
                </a:lnTo>
                <a:lnTo>
                  <a:pt x="144" y="615"/>
                </a:lnTo>
                <a:lnTo>
                  <a:pt x="145" y="621"/>
                </a:lnTo>
                <a:lnTo>
                  <a:pt x="152" y="632"/>
                </a:lnTo>
                <a:lnTo>
                  <a:pt x="157" y="636"/>
                </a:lnTo>
                <a:lnTo>
                  <a:pt x="162" y="638"/>
                </a:lnTo>
                <a:lnTo>
                  <a:pt x="165" y="643"/>
                </a:lnTo>
                <a:lnTo>
                  <a:pt x="179" y="660"/>
                </a:lnTo>
                <a:lnTo>
                  <a:pt x="226" y="690"/>
                </a:lnTo>
                <a:lnTo>
                  <a:pt x="277" y="645"/>
                </a:lnTo>
                <a:lnTo>
                  <a:pt x="281" y="643"/>
                </a:lnTo>
                <a:lnTo>
                  <a:pt x="287" y="645"/>
                </a:lnTo>
                <a:lnTo>
                  <a:pt x="292" y="646"/>
                </a:lnTo>
                <a:lnTo>
                  <a:pt x="298" y="649"/>
                </a:lnTo>
                <a:lnTo>
                  <a:pt x="302" y="650"/>
                </a:lnTo>
                <a:lnTo>
                  <a:pt x="309" y="652"/>
                </a:lnTo>
                <a:lnTo>
                  <a:pt x="316" y="653"/>
                </a:lnTo>
                <a:lnTo>
                  <a:pt x="326" y="656"/>
                </a:lnTo>
                <a:lnTo>
                  <a:pt x="335" y="657"/>
                </a:lnTo>
                <a:lnTo>
                  <a:pt x="340" y="659"/>
                </a:lnTo>
                <a:lnTo>
                  <a:pt x="343" y="663"/>
                </a:lnTo>
                <a:lnTo>
                  <a:pt x="349" y="669"/>
                </a:lnTo>
                <a:lnTo>
                  <a:pt x="356" y="673"/>
                </a:lnTo>
                <a:lnTo>
                  <a:pt x="372" y="675"/>
                </a:lnTo>
                <a:lnTo>
                  <a:pt x="379" y="676"/>
                </a:lnTo>
                <a:lnTo>
                  <a:pt x="420" y="686"/>
                </a:lnTo>
                <a:lnTo>
                  <a:pt x="509" y="649"/>
                </a:lnTo>
                <a:lnTo>
                  <a:pt x="557" y="666"/>
                </a:lnTo>
                <a:lnTo>
                  <a:pt x="676" y="626"/>
                </a:lnTo>
                <a:lnTo>
                  <a:pt x="752" y="636"/>
                </a:lnTo>
                <a:lnTo>
                  <a:pt x="790" y="590"/>
                </a:lnTo>
                <a:lnTo>
                  <a:pt x="816" y="557"/>
                </a:lnTo>
                <a:lnTo>
                  <a:pt x="820" y="551"/>
                </a:lnTo>
                <a:lnTo>
                  <a:pt x="823" y="546"/>
                </a:lnTo>
                <a:lnTo>
                  <a:pt x="827" y="543"/>
                </a:lnTo>
                <a:lnTo>
                  <a:pt x="833" y="539"/>
                </a:lnTo>
                <a:lnTo>
                  <a:pt x="837" y="539"/>
                </a:lnTo>
                <a:lnTo>
                  <a:pt x="840" y="543"/>
                </a:lnTo>
                <a:lnTo>
                  <a:pt x="845" y="544"/>
                </a:lnTo>
                <a:lnTo>
                  <a:pt x="851" y="543"/>
                </a:lnTo>
                <a:lnTo>
                  <a:pt x="852" y="539"/>
                </a:lnTo>
                <a:lnTo>
                  <a:pt x="858" y="533"/>
                </a:lnTo>
                <a:lnTo>
                  <a:pt x="861" y="529"/>
                </a:lnTo>
                <a:lnTo>
                  <a:pt x="865" y="527"/>
                </a:lnTo>
                <a:lnTo>
                  <a:pt x="868" y="523"/>
                </a:lnTo>
                <a:lnTo>
                  <a:pt x="873" y="523"/>
                </a:lnTo>
                <a:lnTo>
                  <a:pt x="876" y="523"/>
                </a:lnTo>
                <a:lnTo>
                  <a:pt x="878" y="522"/>
                </a:lnTo>
                <a:lnTo>
                  <a:pt x="878" y="520"/>
                </a:lnTo>
                <a:lnTo>
                  <a:pt x="878" y="519"/>
                </a:lnTo>
                <a:lnTo>
                  <a:pt x="878" y="516"/>
                </a:lnTo>
                <a:lnTo>
                  <a:pt x="880" y="513"/>
                </a:lnTo>
                <a:lnTo>
                  <a:pt x="886" y="508"/>
                </a:lnTo>
                <a:lnTo>
                  <a:pt x="890" y="505"/>
                </a:lnTo>
                <a:lnTo>
                  <a:pt x="894" y="502"/>
                </a:lnTo>
                <a:lnTo>
                  <a:pt x="899" y="495"/>
                </a:lnTo>
                <a:lnTo>
                  <a:pt x="903" y="489"/>
                </a:lnTo>
                <a:lnTo>
                  <a:pt x="906" y="485"/>
                </a:lnTo>
                <a:lnTo>
                  <a:pt x="909" y="482"/>
                </a:lnTo>
                <a:lnTo>
                  <a:pt x="922" y="472"/>
                </a:lnTo>
                <a:lnTo>
                  <a:pt x="929" y="465"/>
                </a:lnTo>
                <a:lnTo>
                  <a:pt x="932" y="461"/>
                </a:lnTo>
                <a:lnTo>
                  <a:pt x="940" y="447"/>
                </a:lnTo>
                <a:lnTo>
                  <a:pt x="944" y="441"/>
                </a:lnTo>
                <a:lnTo>
                  <a:pt x="944" y="434"/>
                </a:lnTo>
                <a:lnTo>
                  <a:pt x="944" y="428"/>
                </a:lnTo>
                <a:lnTo>
                  <a:pt x="943" y="418"/>
                </a:lnTo>
                <a:lnTo>
                  <a:pt x="943" y="414"/>
                </a:lnTo>
                <a:lnTo>
                  <a:pt x="946" y="409"/>
                </a:lnTo>
                <a:lnTo>
                  <a:pt x="951" y="404"/>
                </a:lnTo>
                <a:lnTo>
                  <a:pt x="965" y="393"/>
                </a:lnTo>
                <a:lnTo>
                  <a:pt x="972" y="386"/>
                </a:lnTo>
                <a:lnTo>
                  <a:pt x="981" y="383"/>
                </a:lnTo>
                <a:lnTo>
                  <a:pt x="984" y="380"/>
                </a:lnTo>
                <a:lnTo>
                  <a:pt x="1001" y="367"/>
                </a:lnTo>
                <a:lnTo>
                  <a:pt x="1007" y="365"/>
                </a:lnTo>
                <a:lnTo>
                  <a:pt x="1019" y="365"/>
                </a:lnTo>
                <a:lnTo>
                  <a:pt x="1033" y="362"/>
                </a:lnTo>
                <a:lnTo>
                  <a:pt x="1080" y="346"/>
                </a:lnTo>
                <a:lnTo>
                  <a:pt x="1097" y="344"/>
                </a:lnTo>
                <a:lnTo>
                  <a:pt x="1111" y="344"/>
                </a:lnTo>
                <a:lnTo>
                  <a:pt x="1121" y="344"/>
                </a:lnTo>
                <a:lnTo>
                  <a:pt x="1128" y="344"/>
                </a:lnTo>
                <a:lnTo>
                  <a:pt x="1131" y="342"/>
                </a:lnTo>
                <a:lnTo>
                  <a:pt x="1135" y="339"/>
                </a:lnTo>
                <a:lnTo>
                  <a:pt x="1137" y="338"/>
                </a:lnTo>
                <a:lnTo>
                  <a:pt x="1135" y="325"/>
                </a:lnTo>
                <a:lnTo>
                  <a:pt x="1131" y="305"/>
                </a:lnTo>
                <a:lnTo>
                  <a:pt x="1131" y="300"/>
                </a:lnTo>
                <a:lnTo>
                  <a:pt x="1134" y="298"/>
                </a:lnTo>
                <a:lnTo>
                  <a:pt x="1137" y="286"/>
                </a:lnTo>
                <a:lnTo>
                  <a:pt x="1134" y="288"/>
                </a:lnTo>
                <a:lnTo>
                  <a:pt x="1119" y="274"/>
                </a:lnTo>
                <a:lnTo>
                  <a:pt x="1111" y="270"/>
                </a:lnTo>
                <a:lnTo>
                  <a:pt x="1106" y="269"/>
                </a:lnTo>
                <a:lnTo>
                  <a:pt x="1098" y="267"/>
                </a:lnTo>
                <a:lnTo>
                  <a:pt x="1104" y="260"/>
                </a:lnTo>
                <a:lnTo>
                  <a:pt x="1108" y="252"/>
                </a:lnTo>
                <a:lnTo>
                  <a:pt x="1112" y="243"/>
                </a:lnTo>
                <a:lnTo>
                  <a:pt x="1117" y="232"/>
                </a:lnTo>
                <a:lnTo>
                  <a:pt x="1114" y="190"/>
                </a:lnTo>
                <a:lnTo>
                  <a:pt x="1129" y="98"/>
                </a:lnTo>
                <a:lnTo>
                  <a:pt x="1118" y="88"/>
                </a:lnTo>
                <a:lnTo>
                  <a:pt x="1112" y="9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56" name="Freeform 737"/>
          <p:cNvSpPr>
            <a:spLocks/>
          </p:cNvSpPr>
          <p:nvPr/>
        </p:nvSpPr>
        <p:spPr bwMode="auto">
          <a:xfrm>
            <a:off x="3549962" y="3322545"/>
            <a:ext cx="862833" cy="1105206"/>
          </a:xfrm>
          <a:custGeom>
            <a:avLst/>
            <a:gdLst>
              <a:gd name="T0" fmla="*/ 1207155735 w 492"/>
              <a:gd name="T1" fmla="*/ 1345762682 h 653"/>
              <a:gd name="T2" fmla="*/ 1171873556 w 492"/>
              <a:gd name="T3" fmla="*/ 1295359600 h 653"/>
              <a:gd name="T4" fmla="*/ 1161792934 w 492"/>
              <a:gd name="T5" fmla="*/ 1257556495 h 653"/>
              <a:gd name="T6" fmla="*/ 1103828561 w 492"/>
              <a:gd name="T7" fmla="*/ 1219754978 h 653"/>
              <a:gd name="T8" fmla="*/ 1073586693 w 492"/>
              <a:gd name="T9" fmla="*/ 1197072797 h 653"/>
              <a:gd name="T10" fmla="*/ 1038304514 w 492"/>
              <a:gd name="T11" fmla="*/ 1181951872 h 653"/>
              <a:gd name="T12" fmla="*/ 1043344826 w 492"/>
              <a:gd name="T13" fmla="*/ 1139110047 h 653"/>
              <a:gd name="T14" fmla="*/ 1008062647 w 492"/>
              <a:gd name="T15" fmla="*/ 1121468174 h 653"/>
              <a:gd name="T16" fmla="*/ 990422351 w 492"/>
              <a:gd name="T17" fmla="*/ 1091226325 h 653"/>
              <a:gd name="T18" fmla="*/ 962699846 w 492"/>
              <a:gd name="T19" fmla="*/ 1066024784 h 653"/>
              <a:gd name="T20" fmla="*/ 937498289 w 492"/>
              <a:gd name="T21" fmla="*/ 1066024784 h 653"/>
              <a:gd name="T22" fmla="*/ 912296733 w 492"/>
              <a:gd name="T23" fmla="*/ 1040823243 h 653"/>
              <a:gd name="T24" fmla="*/ 904737060 w 492"/>
              <a:gd name="T25" fmla="*/ 947578336 h 653"/>
              <a:gd name="T26" fmla="*/ 919857994 w 492"/>
              <a:gd name="T27" fmla="*/ 894654306 h 653"/>
              <a:gd name="T28" fmla="*/ 917337044 w 492"/>
              <a:gd name="T29" fmla="*/ 816530124 h 653"/>
              <a:gd name="T30" fmla="*/ 929938616 w 492"/>
              <a:gd name="T31" fmla="*/ 751006118 h 653"/>
              <a:gd name="T32" fmla="*/ 904737060 w 492"/>
              <a:gd name="T33" fmla="*/ 0 h 653"/>
              <a:gd name="T34" fmla="*/ 645160038 w 492"/>
              <a:gd name="T35" fmla="*/ 50403094 h 653"/>
              <a:gd name="T36" fmla="*/ 541834452 w 492"/>
              <a:gd name="T37" fmla="*/ 126007754 h 653"/>
              <a:gd name="T38" fmla="*/ 481350717 w 492"/>
              <a:gd name="T39" fmla="*/ 183970505 h 653"/>
              <a:gd name="T40" fmla="*/ 456149160 w 492"/>
              <a:gd name="T41" fmla="*/ 294857334 h 653"/>
              <a:gd name="T42" fmla="*/ 383063754 w 492"/>
              <a:gd name="T43" fmla="*/ 365421649 h 653"/>
              <a:gd name="T44" fmla="*/ 325100969 w 492"/>
              <a:gd name="T45" fmla="*/ 428426394 h 653"/>
              <a:gd name="T46" fmla="*/ 317539708 w 492"/>
              <a:gd name="T47" fmla="*/ 453627935 h 653"/>
              <a:gd name="T48" fmla="*/ 269657545 w 492"/>
              <a:gd name="T49" fmla="*/ 473789168 h 653"/>
              <a:gd name="T50" fmla="*/ 216733483 w 492"/>
              <a:gd name="T51" fmla="*/ 491429453 h 653"/>
              <a:gd name="T52" fmla="*/ 163810959 w 492"/>
              <a:gd name="T53" fmla="*/ 536792226 h 653"/>
              <a:gd name="T54" fmla="*/ 90725627 w 492"/>
              <a:gd name="T55" fmla="*/ 934976771 h 653"/>
              <a:gd name="T56" fmla="*/ 498991012 w 492"/>
              <a:gd name="T57" fmla="*/ 1204634053 h 653"/>
              <a:gd name="T58" fmla="*/ 630039105 w 492"/>
              <a:gd name="T59" fmla="*/ 1406246380 h 653"/>
              <a:gd name="T60" fmla="*/ 738406590 w 492"/>
              <a:gd name="T61" fmla="*/ 1643140865 h 653"/>
              <a:gd name="T62" fmla="*/ 776208131 w 492"/>
              <a:gd name="T63" fmla="*/ 1635579609 h 653"/>
              <a:gd name="T64" fmla="*/ 869454881 w 492"/>
              <a:gd name="T65" fmla="*/ 1607858708 h 653"/>
              <a:gd name="T66" fmla="*/ 934978927 w 492"/>
              <a:gd name="T67" fmla="*/ 1567536242 h 653"/>
              <a:gd name="T68" fmla="*/ 962699846 w 492"/>
              <a:gd name="T69" fmla="*/ 1539813753 h 653"/>
              <a:gd name="T70" fmla="*/ 987901402 w 492"/>
              <a:gd name="T71" fmla="*/ 1527213777 h 653"/>
              <a:gd name="T72" fmla="*/ 1015623907 w 492"/>
              <a:gd name="T73" fmla="*/ 1502012236 h 653"/>
              <a:gd name="T74" fmla="*/ 1048385137 w 492"/>
              <a:gd name="T75" fmla="*/ 1489410672 h 653"/>
              <a:gd name="T76" fmla="*/ 1063506071 w 492"/>
              <a:gd name="T77" fmla="*/ 1499491288 h 653"/>
              <a:gd name="T78" fmla="*/ 1076107642 w 492"/>
              <a:gd name="T79" fmla="*/ 1502012236 h 653"/>
              <a:gd name="T80" fmla="*/ 1161792934 w 492"/>
              <a:gd name="T81" fmla="*/ 1471770387 h 653"/>
              <a:gd name="T82" fmla="*/ 1154231673 w 492"/>
              <a:gd name="T83" fmla="*/ 1469249439 h 653"/>
              <a:gd name="T84" fmla="*/ 1073586693 w 492"/>
              <a:gd name="T85" fmla="*/ 1464209131 h 653"/>
              <a:gd name="T86" fmla="*/ 1129030117 w 492"/>
              <a:gd name="T87" fmla="*/ 1456649462 h 653"/>
              <a:gd name="T88" fmla="*/ 1121470444 w 492"/>
              <a:gd name="T89" fmla="*/ 1431447921 h 653"/>
              <a:gd name="T90" fmla="*/ 1151712311 w 492"/>
              <a:gd name="T91" fmla="*/ 1431447921 h 653"/>
              <a:gd name="T92" fmla="*/ 1199594474 w 492"/>
              <a:gd name="T93" fmla="*/ 1431447921 h 653"/>
              <a:gd name="T94" fmla="*/ 1197075112 w 492"/>
              <a:gd name="T95" fmla="*/ 1413806049 h 653"/>
              <a:gd name="T96" fmla="*/ 1224796030 w 492"/>
              <a:gd name="T97" fmla="*/ 1396165764 h 653"/>
              <a:gd name="T98" fmla="*/ 1222276669 w 492"/>
              <a:gd name="T99" fmla="*/ 1436488229 h 653"/>
              <a:gd name="T100" fmla="*/ 1181954179 w 492"/>
              <a:gd name="T101" fmla="*/ 1464209131 h 653"/>
              <a:gd name="T102" fmla="*/ 1169352607 w 492"/>
              <a:gd name="T103" fmla="*/ 1489410672 h 653"/>
              <a:gd name="T104" fmla="*/ 1171873556 w 492"/>
              <a:gd name="T105" fmla="*/ 1494450980 h 653"/>
              <a:gd name="T106" fmla="*/ 1212196046 w 492"/>
              <a:gd name="T107" fmla="*/ 1454128514 h 653"/>
              <a:gd name="T108" fmla="*/ 1239916964 w 492"/>
              <a:gd name="T109" fmla="*/ 1406246380 h 653"/>
              <a:gd name="T110" fmla="*/ 1222276669 w 492"/>
              <a:gd name="T111" fmla="*/ 1376004531 h 6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92"/>
              <a:gd name="T169" fmla="*/ 0 h 653"/>
              <a:gd name="T170" fmla="*/ 492 w 492"/>
              <a:gd name="T171" fmla="*/ 653 h 6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92" h="653">
                <a:moveTo>
                  <a:pt x="485" y="543"/>
                </a:moveTo>
                <a:lnTo>
                  <a:pt x="481" y="540"/>
                </a:lnTo>
                <a:lnTo>
                  <a:pt x="483" y="536"/>
                </a:lnTo>
                <a:lnTo>
                  <a:pt x="481" y="534"/>
                </a:lnTo>
                <a:lnTo>
                  <a:pt x="479" y="534"/>
                </a:lnTo>
                <a:lnTo>
                  <a:pt x="472" y="527"/>
                </a:lnTo>
                <a:lnTo>
                  <a:pt x="468" y="522"/>
                </a:lnTo>
                <a:lnTo>
                  <a:pt x="465" y="520"/>
                </a:lnTo>
                <a:lnTo>
                  <a:pt x="465" y="516"/>
                </a:lnTo>
                <a:lnTo>
                  <a:pt x="465" y="514"/>
                </a:lnTo>
                <a:lnTo>
                  <a:pt x="465" y="513"/>
                </a:lnTo>
                <a:lnTo>
                  <a:pt x="464" y="508"/>
                </a:lnTo>
                <a:lnTo>
                  <a:pt x="464" y="506"/>
                </a:lnTo>
                <a:lnTo>
                  <a:pt x="462" y="503"/>
                </a:lnTo>
                <a:lnTo>
                  <a:pt x="461" y="499"/>
                </a:lnTo>
                <a:lnTo>
                  <a:pt x="457" y="496"/>
                </a:lnTo>
                <a:lnTo>
                  <a:pt x="452" y="492"/>
                </a:lnTo>
                <a:lnTo>
                  <a:pt x="443" y="485"/>
                </a:lnTo>
                <a:lnTo>
                  <a:pt x="438" y="484"/>
                </a:lnTo>
                <a:lnTo>
                  <a:pt x="437" y="484"/>
                </a:lnTo>
                <a:lnTo>
                  <a:pt x="433" y="480"/>
                </a:lnTo>
                <a:lnTo>
                  <a:pt x="429" y="476"/>
                </a:lnTo>
                <a:lnTo>
                  <a:pt x="427" y="475"/>
                </a:lnTo>
                <a:lnTo>
                  <a:pt x="426" y="475"/>
                </a:lnTo>
                <a:lnTo>
                  <a:pt x="424" y="476"/>
                </a:lnTo>
                <a:lnTo>
                  <a:pt x="422" y="476"/>
                </a:lnTo>
                <a:lnTo>
                  <a:pt x="419" y="475"/>
                </a:lnTo>
                <a:lnTo>
                  <a:pt x="416" y="474"/>
                </a:lnTo>
                <a:lnTo>
                  <a:pt x="412" y="469"/>
                </a:lnTo>
                <a:lnTo>
                  <a:pt x="412" y="466"/>
                </a:lnTo>
                <a:lnTo>
                  <a:pt x="410" y="462"/>
                </a:lnTo>
                <a:lnTo>
                  <a:pt x="410" y="459"/>
                </a:lnTo>
                <a:lnTo>
                  <a:pt x="412" y="454"/>
                </a:lnTo>
                <a:lnTo>
                  <a:pt x="414" y="452"/>
                </a:lnTo>
                <a:lnTo>
                  <a:pt x="412" y="448"/>
                </a:lnTo>
                <a:lnTo>
                  <a:pt x="412" y="447"/>
                </a:lnTo>
                <a:lnTo>
                  <a:pt x="409" y="447"/>
                </a:lnTo>
                <a:lnTo>
                  <a:pt x="402" y="445"/>
                </a:lnTo>
                <a:lnTo>
                  <a:pt x="400" y="445"/>
                </a:lnTo>
                <a:lnTo>
                  <a:pt x="399" y="444"/>
                </a:lnTo>
                <a:lnTo>
                  <a:pt x="396" y="442"/>
                </a:lnTo>
                <a:lnTo>
                  <a:pt x="395" y="440"/>
                </a:lnTo>
                <a:lnTo>
                  <a:pt x="393" y="437"/>
                </a:lnTo>
                <a:lnTo>
                  <a:pt x="393" y="433"/>
                </a:lnTo>
                <a:lnTo>
                  <a:pt x="393" y="428"/>
                </a:lnTo>
                <a:lnTo>
                  <a:pt x="392" y="427"/>
                </a:lnTo>
                <a:lnTo>
                  <a:pt x="389" y="424"/>
                </a:lnTo>
                <a:lnTo>
                  <a:pt x="386" y="423"/>
                </a:lnTo>
                <a:lnTo>
                  <a:pt x="382" y="423"/>
                </a:lnTo>
                <a:lnTo>
                  <a:pt x="381" y="423"/>
                </a:lnTo>
                <a:lnTo>
                  <a:pt x="379" y="423"/>
                </a:lnTo>
                <a:lnTo>
                  <a:pt x="376" y="424"/>
                </a:lnTo>
                <a:lnTo>
                  <a:pt x="374" y="424"/>
                </a:lnTo>
                <a:lnTo>
                  <a:pt x="372" y="423"/>
                </a:lnTo>
                <a:lnTo>
                  <a:pt x="368" y="421"/>
                </a:lnTo>
                <a:lnTo>
                  <a:pt x="365" y="420"/>
                </a:lnTo>
                <a:lnTo>
                  <a:pt x="364" y="417"/>
                </a:lnTo>
                <a:lnTo>
                  <a:pt x="364" y="416"/>
                </a:lnTo>
                <a:lnTo>
                  <a:pt x="362" y="413"/>
                </a:lnTo>
                <a:lnTo>
                  <a:pt x="362" y="407"/>
                </a:lnTo>
                <a:lnTo>
                  <a:pt x="362" y="394"/>
                </a:lnTo>
                <a:lnTo>
                  <a:pt x="362" y="392"/>
                </a:lnTo>
                <a:lnTo>
                  <a:pt x="362" y="387"/>
                </a:lnTo>
                <a:lnTo>
                  <a:pt x="359" y="376"/>
                </a:lnTo>
                <a:lnTo>
                  <a:pt x="362" y="373"/>
                </a:lnTo>
                <a:lnTo>
                  <a:pt x="364" y="369"/>
                </a:lnTo>
                <a:lnTo>
                  <a:pt x="364" y="366"/>
                </a:lnTo>
                <a:lnTo>
                  <a:pt x="365" y="362"/>
                </a:lnTo>
                <a:lnTo>
                  <a:pt x="365" y="355"/>
                </a:lnTo>
                <a:lnTo>
                  <a:pt x="365" y="345"/>
                </a:lnTo>
                <a:lnTo>
                  <a:pt x="365" y="341"/>
                </a:lnTo>
                <a:lnTo>
                  <a:pt x="364" y="332"/>
                </a:lnTo>
                <a:lnTo>
                  <a:pt x="364" y="325"/>
                </a:lnTo>
                <a:lnTo>
                  <a:pt x="364" y="324"/>
                </a:lnTo>
                <a:lnTo>
                  <a:pt x="365" y="318"/>
                </a:lnTo>
                <a:lnTo>
                  <a:pt x="369" y="312"/>
                </a:lnTo>
                <a:lnTo>
                  <a:pt x="371" y="302"/>
                </a:lnTo>
                <a:lnTo>
                  <a:pt x="371" y="301"/>
                </a:lnTo>
                <a:lnTo>
                  <a:pt x="369" y="298"/>
                </a:lnTo>
                <a:lnTo>
                  <a:pt x="362" y="170"/>
                </a:lnTo>
                <a:lnTo>
                  <a:pt x="354" y="56"/>
                </a:lnTo>
                <a:lnTo>
                  <a:pt x="357" y="42"/>
                </a:lnTo>
                <a:lnTo>
                  <a:pt x="371" y="0"/>
                </a:lnTo>
                <a:lnTo>
                  <a:pt x="359" y="0"/>
                </a:lnTo>
                <a:lnTo>
                  <a:pt x="347" y="0"/>
                </a:lnTo>
                <a:lnTo>
                  <a:pt x="328" y="3"/>
                </a:lnTo>
                <a:lnTo>
                  <a:pt x="282" y="18"/>
                </a:lnTo>
                <a:lnTo>
                  <a:pt x="269" y="20"/>
                </a:lnTo>
                <a:lnTo>
                  <a:pt x="256" y="20"/>
                </a:lnTo>
                <a:lnTo>
                  <a:pt x="250" y="24"/>
                </a:lnTo>
                <a:lnTo>
                  <a:pt x="233" y="35"/>
                </a:lnTo>
                <a:lnTo>
                  <a:pt x="229" y="39"/>
                </a:lnTo>
                <a:lnTo>
                  <a:pt x="221" y="42"/>
                </a:lnTo>
                <a:lnTo>
                  <a:pt x="215" y="50"/>
                </a:lnTo>
                <a:lnTo>
                  <a:pt x="201" y="61"/>
                </a:lnTo>
                <a:lnTo>
                  <a:pt x="195" y="65"/>
                </a:lnTo>
                <a:lnTo>
                  <a:pt x="191" y="71"/>
                </a:lnTo>
                <a:lnTo>
                  <a:pt x="191" y="73"/>
                </a:lnTo>
                <a:lnTo>
                  <a:pt x="194" y="85"/>
                </a:lnTo>
                <a:lnTo>
                  <a:pt x="194" y="89"/>
                </a:lnTo>
                <a:lnTo>
                  <a:pt x="194" y="96"/>
                </a:lnTo>
                <a:lnTo>
                  <a:pt x="190" y="103"/>
                </a:lnTo>
                <a:lnTo>
                  <a:pt x="181" y="117"/>
                </a:lnTo>
                <a:lnTo>
                  <a:pt x="178" y="121"/>
                </a:lnTo>
                <a:lnTo>
                  <a:pt x="171" y="127"/>
                </a:lnTo>
                <a:lnTo>
                  <a:pt x="158" y="138"/>
                </a:lnTo>
                <a:lnTo>
                  <a:pt x="156" y="142"/>
                </a:lnTo>
                <a:lnTo>
                  <a:pt x="152" y="145"/>
                </a:lnTo>
                <a:lnTo>
                  <a:pt x="148" y="150"/>
                </a:lnTo>
                <a:lnTo>
                  <a:pt x="143" y="157"/>
                </a:lnTo>
                <a:lnTo>
                  <a:pt x="140" y="161"/>
                </a:lnTo>
                <a:lnTo>
                  <a:pt x="136" y="164"/>
                </a:lnTo>
                <a:lnTo>
                  <a:pt x="129" y="170"/>
                </a:lnTo>
                <a:lnTo>
                  <a:pt x="127" y="172"/>
                </a:lnTo>
                <a:lnTo>
                  <a:pt x="127" y="175"/>
                </a:lnTo>
                <a:lnTo>
                  <a:pt x="127" y="176"/>
                </a:lnTo>
                <a:lnTo>
                  <a:pt x="127" y="178"/>
                </a:lnTo>
                <a:lnTo>
                  <a:pt x="126" y="180"/>
                </a:lnTo>
                <a:lnTo>
                  <a:pt x="122" y="180"/>
                </a:lnTo>
                <a:lnTo>
                  <a:pt x="118" y="180"/>
                </a:lnTo>
                <a:lnTo>
                  <a:pt x="113" y="183"/>
                </a:lnTo>
                <a:lnTo>
                  <a:pt x="110" y="185"/>
                </a:lnTo>
                <a:lnTo>
                  <a:pt x="107" y="188"/>
                </a:lnTo>
                <a:lnTo>
                  <a:pt x="102" y="195"/>
                </a:lnTo>
                <a:lnTo>
                  <a:pt x="99" y="199"/>
                </a:lnTo>
                <a:lnTo>
                  <a:pt x="95" y="201"/>
                </a:lnTo>
                <a:lnTo>
                  <a:pt x="89" y="199"/>
                </a:lnTo>
                <a:lnTo>
                  <a:pt x="86" y="195"/>
                </a:lnTo>
                <a:lnTo>
                  <a:pt x="82" y="195"/>
                </a:lnTo>
                <a:lnTo>
                  <a:pt x="75" y="199"/>
                </a:lnTo>
                <a:lnTo>
                  <a:pt x="72" y="202"/>
                </a:lnTo>
                <a:lnTo>
                  <a:pt x="68" y="208"/>
                </a:lnTo>
                <a:lnTo>
                  <a:pt x="65" y="213"/>
                </a:lnTo>
                <a:lnTo>
                  <a:pt x="38" y="246"/>
                </a:lnTo>
                <a:lnTo>
                  <a:pt x="0" y="293"/>
                </a:lnTo>
                <a:lnTo>
                  <a:pt x="6" y="294"/>
                </a:lnTo>
                <a:lnTo>
                  <a:pt x="10" y="298"/>
                </a:lnTo>
                <a:lnTo>
                  <a:pt x="36" y="371"/>
                </a:lnTo>
                <a:lnTo>
                  <a:pt x="38" y="373"/>
                </a:lnTo>
                <a:lnTo>
                  <a:pt x="86" y="374"/>
                </a:lnTo>
                <a:lnTo>
                  <a:pt x="95" y="376"/>
                </a:lnTo>
                <a:lnTo>
                  <a:pt x="133" y="382"/>
                </a:lnTo>
                <a:lnTo>
                  <a:pt x="198" y="478"/>
                </a:lnTo>
                <a:lnTo>
                  <a:pt x="209" y="489"/>
                </a:lnTo>
                <a:lnTo>
                  <a:pt x="211" y="492"/>
                </a:lnTo>
                <a:lnTo>
                  <a:pt x="239" y="537"/>
                </a:lnTo>
                <a:lnTo>
                  <a:pt x="250" y="558"/>
                </a:lnTo>
                <a:lnTo>
                  <a:pt x="256" y="572"/>
                </a:lnTo>
                <a:lnTo>
                  <a:pt x="272" y="615"/>
                </a:lnTo>
                <a:lnTo>
                  <a:pt x="279" y="633"/>
                </a:lnTo>
                <a:lnTo>
                  <a:pt x="287" y="653"/>
                </a:lnTo>
                <a:lnTo>
                  <a:pt x="293" y="652"/>
                </a:lnTo>
                <a:lnTo>
                  <a:pt x="296" y="652"/>
                </a:lnTo>
                <a:lnTo>
                  <a:pt x="297" y="650"/>
                </a:lnTo>
                <a:lnTo>
                  <a:pt x="303" y="650"/>
                </a:lnTo>
                <a:lnTo>
                  <a:pt x="308" y="649"/>
                </a:lnTo>
                <a:lnTo>
                  <a:pt x="317" y="645"/>
                </a:lnTo>
                <a:lnTo>
                  <a:pt x="322" y="643"/>
                </a:lnTo>
                <a:lnTo>
                  <a:pt x="328" y="643"/>
                </a:lnTo>
                <a:lnTo>
                  <a:pt x="332" y="643"/>
                </a:lnTo>
                <a:lnTo>
                  <a:pt x="345" y="638"/>
                </a:lnTo>
                <a:lnTo>
                  <a:pt x="355" y="633"/>
                </a:lnTo>
                <a:lnTo>
                  <a:pt x="357" y="633"/>
                </a:lnTo>
                <a:lnTo>
                  <a:pt x="364" y="628"/>
                </a:lnTo>
                <a:lnTo>
                  <a:pt x="368" y="624"/>
                </a:lnTo>
                <a:lnTo>
                  <a:pt x="371" y="622"/>
                </a:lnTo>
                <a:lnTo>
                  <a:pt x="374" y="616"/>
                </a:lnTo>
                <a:lnTo>
                  <a:pt x="374" y="615"/>
                </a:lnTo>
                <a:lnTo>
                  <a:pt x="376" y="614"/>
                </a:lnTo>
                <a:lnTo>
                  <a:pt x="378" y="614"/>
                </a:lnTo>
                <a:lnTo>
                  <a:pt x="382" y="611"/>
                </a:lnTo>
                <a:lnTo>
                  <a:pt x="389" y="614"/>
                </a:lnTo>
                <a:lnTo>
                  <a:pt x="389" y="612"/>
                </a:lnTo>
                <a:lnTo>
                  <a:pt x="388" y="611"/>
                </a:lnTo>
                <a:lnTo>
                  <a:pt x="389" y="606"/>
                </a:lnTo>
                <a:lnTo>
                  <a:pt x="392" y="606"/>
                </a:lnTo>
                <a:lnTo>
                  <a:pt x="399" y="601"/>
                </a:lnTo>
                <a:lnTo>
                  <a:pt x="399" y="599"/>
                </a:lnTo>
                <a:lnTo>
                  <a:pt x="402" y="599"/>
                </a:lnTo>
                <a:lnTo>
                  <a:pt x="403" y="598"/>
                </a:lnTo>
                <a:lnTo>
                  <a:pt x="403" y="596"/>
                </a:lnTo>
                <a:lnTo>
                  <a:pt x="406" y="595"/>
                </a:lnTo>
                <a:lnTo>
                  <a:pt x="407" y="595"/>
                </a:lnTo>
                <a:lnTo>
                  <a:pt x="409" y="593"/>
                </a:lnTo>
                <a:lnTo>
                  <a:pt x="414" y="591"/>
                </a:lnTo>
                <a:lnTo>
                  <a:pt x="416" y="591"/>
                </a:lnTo>
                <a:lnTo>
                  <a:pt x="419" y="591"/>
                </a:lnTo>
                <a:lnTo>
                  <a:pt x="420" y="593"/>
                </a:lnTo>
                <a:lnTo>
                  <a:pt x="420" y="595"/>
                </a:lnTo>
                <a:lnTo>
                  <a:pt x="422" y="596"/>
                </a:lnTo>
                <a:lnTo>
                  <a:pt x="422" y="595"/>
                </a:lnTo>
                <a:lnTo>
                  <a:pt x="422" y="591"/>
                </a:lnTo>
                <a:lnTo>
                  <a:pt x="431" y="593"/>
                </a:lnTo>
                <a:lnTo>
                  <a:pt x="429" y="596"/>
                </a:lnTo>
                <a:lnTo>
                  <a:pt x="427" y="596"/>
                </a:lnTo>
                <a:lnTo>
                  <a:pt x="439" y="599"/>
                </a:lnTo>
                <a:lnTo>
                  <a:pt x="441" y="598"/>
                </a:lnTo>
                <a:lnTo>
                  <a:pt x="461" y="584"/>
                </a:lnTo>
                <a:lnTo>
                  <a:pt x="461" y="583"/>
                </a:lnTo>
                <a:lnTo>
                  <a:pt x="461" y="581"/>
                </a:lnTo>
                <a:lnTo>
                  <a:pt x="458" y="581"/>
                </a:lnTo>
                <a:lnTo>
                  <a:pt x="458" y="583"/>
                </a:lnTo>
                <a:lnTo>
                  <a:pt x="439" y="596"/>
                </a:lnTo>
                <a:lnTo>
                  <a:pt x="438" y="595"/>
                </a:lnTo>
                <a:lnTo>
                  <a:pt x="438" y="596"/>
                </a:lnTo>
                <a:lnTo>
                  <a:pt x="426" y="581"/>
                </a:lnTo>
                <a:lnTo>
                  <a:pt x="431" y="577"/>
                </a:lnTo>
                <a:lnTo>
                  <a:pt x="434" y="575"/>
                </a:lnTo>
                <a:lnTo>
                  <a:pt x="438" y="572"/>
                </a:lnTo>
                <a:lnTo>
                  <a:pt x="441" y="570"/>
                </a:lnTo>
                <a:lnTo>
                  <a:pt x="448" y="578"/>
                </a:lnTo>
                <a:lnTo>
                  <a:pt x="450" y="578"/>
                </a:lnTo>
                <a:lnTo>
                  <a:pt x="447" y="575"/>
                </a:lnTo>
                <a:lnTo>
                  <a:pt x="448" y="574"/>
                </a:lnTo>
                <a:lnTo>
                  <a:pt x="447" y="574"/>
                </a:lnTo>
                <a:lnTo>
                  <a:pt x="445" y="568"/>
                </a:lnTo>
                <a:lnTo>
                  <a:pt x="450" y="565"/>
                </a:lnTo>
                <a:lnTo>
                  <a:pt x="448" y="563"/>
                </a:lnTo>
                <a:lnTo>
                  <a:pt x="454" y="560"/>
                </a:lnTo>
                <a:lnTo>
                  <a:pt x="457" y="567"/>
                </a:lnTo>
                <a:lnTo>
                  <a:pt x="457" y="568"/>
                </a:lnTo>
                <a:lnTo>
                  <a:pt x="458" y="570"/>
                </a:lnTo>
                <a:lnTo>
                  <a:pt x="478" y="570"/>
                </a:lnTo>
                <a:lnTo>
                  <a:pt x="478" y="565"/>
                </a:lnTo>
                <a:lnTo>
                  <a:pt x="476" y="565"/>
                </a:lnTo>
                <a:lnTo>
                  <a:pt x="476" y="568"/>
                </a:lnTo>
                <a:lnTo>
                  <a:pt x="464" y="568"/>
                </a:lnTo>
                <a:lnTo>
                  <a:pt x="464" y="553"/>
                </a:lnTo>
                <a:lnTo>
                  <a:pt x="475" y="553"/>
                </a:lnTo>
                <a:lnTo>
                  <a:pt x="475" y="558"/>
                </a:lnTo>
                <a:lnTo>
                  <a:pt x="475" y="561"/>
                </a:lnTo>
                <a:lnTo>
                  <a:pt x="475" y="563"/>
                </a:lnTo>
                <a:lnTo>
                  <a:pt x="476" y="563"/>
                </a:lnTo>
                <a:lnTo>
                  <a:pt x="476" y="550"/>
                </a:lnTo>
                <a:lnTo>
                  <a:pt x="483" y="550"/>
                </a:lnTo>
                <a:lnTo>
                  <a:pt x="486" y="554"/>
                </a:lnTo>
                <a:lnTo>
                  <a:pt x="488" y="558"/>
                </a:lnTo>
                <a:lnTo>
                  <a:pt x="488" y="561"/>
                </a:lnTo>
                <a:lnTo>
                  <a:pt x="488" y="563"/>
                </a:lnTo>
                <a:lnTo>
                  <a:pt x="486" y="567"/>
                </a:lnTo>
                <a:lnTo>
                  <a:pt x="485" y="570"/>
                </a:lnTo>
                <a:lnTo>
                  <a:pt x="481" y="574"/>
                </a:lnTo>
                <a:lnTo>
                  <a:pt x="476" y="577"/>
                </a:lnTo>
                <a:lnTo>
                  <a:pt x="472" y="578"/>
                </a:lnTo>
                <a:lnTo>
                  <a:pt x="469" y="578"/>
                </a:lnTo>
                <a:lnTo>
                  <a:pt x="469" y="581"/>
                </a:lnTo>
                <a:lnTo>
                  <a:pt x="471" y="581"/>
                </a:lnTo>
                <a:lnTo>
                  <a:pt x="468" y="589"/>
                </a:lnTo>
                <a:lnTo>
                  <a:pt x="465" y="591"/>
                </a:lnTo>
                <a:lnTo>
                  <a:pt x="464" y="591"/>
                </a:lnTo>
                <a:lnTo>
                  <a:pt x="464" y="593"/>
                </a:lnTo>
                <a:lnTo>
                  <a:pt x="465" y="595"/>
                </a:lnTo>
                <a:lnTo>
                  <a:pt x="465" y="593"/>
                </a:lnTo>
                <a:lnTo>
                  <a:pt x="469" y="589"/>
                </a:lnTo>
                <a:lnTo>
                  <a:pt x="472" y="581"/>
                </a:lnTo>
                <a:lnTo>
                  <a:pt x="475" y="581"/>
                </a:lnTo>
                <a:lnTo>
                  <a:pt x="478" y="578"/>
                </a:lnTo>
                <a:lnTo>
                  <a:pt x="481" y="577"/>
                </a:lnTo>
                <a:lnTo>
                  <a:pt x="485" y="574"/>
                </a:lnTo>
                <a:lnTo>
                  <a:pt x="488" y="570"/>
                </a:lnTo>
                <a:lnTo>
                  <a:pt x="490" y="567"/>
                </a:lnTo>
                <a:lnTo>
                  <a:pt x="492" y="561"/>
                </a:lnTo>
                <a:lnTo>
                  <a:pt x="492" y="558"/>
                </a:lnTo>
                <a:lnTo>
                  <a:pt x="490" y="554"/>
                </a:lnTo>
                <a:lnTo>
                  <a:pt x="488" y="551"/>
                </a:lnTo>
                <a:lnTo>
                  <a:pt x="486" y="550"/>
                </a:lnTo>
                <a:lnTo>
                  <a:pt x="485" y="547"/>
                </a:lnTo>
                <a:lnTo>
                  <a:pt x="485" y="546"/>
                </a:lnTo>
                <a:lnTo>
                  <a:pt x="485" y="544"/>
                </a:lnTo>
                <a:lnTo>
                  <a:pt x="485" y="54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57" name="Freeform 738"/>
          <p:cNvSpPr>
            <a:spLocks/>
          </p:cNvSpPr>
          <p:nvPr/>
        </p:nvSpPr>
        <p:spPr bwMode="auto">
          <a:xfrm>
            <a:off x="4170781" y="3290387"/>
            <a:ext cx="491043" cy="951189"/>
          </a:xfrm>
          <a:custGeom>
            <a:avLst/>
            <a:gdLst>
              <a:gd name="T0" fmla="*/ 637598658 w 280"/>
              <a:gd name="T1" fmla="*/ 1214715182 h 562"/>
              <a:gd name="T2" fmla="*/ 602316486 w 280"/>
              <a:gd name="T3" fmla="*/ 1171871750 h 562"/>
              <a:gd name="T4" fmla="*/ 577114934 w 280"/>
              <a:gd name="T5" fmla="*/ 1126508958 h 562"/>
              <a:gd name="T6" fmla="*/ 561994003 w 280"/>
              <a:gd name="T7" fmla="*/ 1086186475 h 562"/>
              <a:gd name="T8" fmla="*/ 559474642 w 280"/>
              <a:gd name="T9" fmla="*/ 1050904303 h 562"/>
              <a:gd name="T10" fmla="*/ 541832762 w 280"/>
              <a:gd name="T11" fmla="*/ 1013102769 h 562"/>
              <a:gd name="T12" fmla="*/ 587195555 w 280"/>
              <a:gd name="T13" fmla="*/ 937498115 h 562"/>
              <a:gd name="T14" fmla="*/ 670361469 w 280"/>
              <a:gd name="T15" fmla="*/ 940017476 h 562"/>
              <a:gd name="T16" fmla="*/ 705643641 w 280"/>
              <a:gd name="T17" fmla="*/ 914815924 h 562"/>
              <a:gd name="T18" fmla="*/ 675401779 w 280"/>
              <a:gd name="T19" fmla="*/ 887095012 h 562"/>
              <a:gd name="T20" fmla="*/ 632558348 w 280"/>
              <a:gd name="T21" fmla="*/ 808969210 h 562"/>
              <a:gd name="T22" fmla="*/ 617437417 w 280"/>
              <a:gd name="T23" fmla="*/ 695563021 h 562"/>
              <a:gd name="T24" fmla="*/ 622477727 w 280"/>
              <a:gd name="T25" fmla="*/ 617437418 h 562"/>
              <a:gd name="T26" fmla="*/ 670361469 w 280"/>
              <a:gd name="T27" fmla="*/ 514111850 h 562"/>
              <a:gd name="T28" fmla="*/ 675401779 w 280"/>
              <a:gd name="T29" fmla="*/ 453628126 h 562"/>
              <a:gd name="T30" fmla="*/ 617437417 w 280"/>
              <a:gd name="T31" fmla="*/ 375502424 h 562"/>
              <a:gd name="T32" fmla="*/ 594756814 w 280"/>
              <a:gd name="T33" fmla="*/ 342741200 h 562"/>
              <a:gd name="T34" fmla="*/ 559474642 w 280"/>
              <a:gd name="T35" fmla="*/ 309978390 h 562"/>
              <a:gd name="T36" fmla="*/ 498990918 w 280"/>
              <a:gd name="T37" fmla="*/ 320059010 h 562"/>
              <a:gd name="T38" fmla="*/ 443547505 w 280"/>
              <a:gd name="T39" fmla="*/ 317539649 h 562"/>
              <a:gd name="T40" fmla="*/ 423386264 w 280"/>
              <a:gd name="T41" fmla="*/ 317539649 h 562"/>
              <a:gd name="T42" fmla="*/ 385583044 w 280"/>
              <a:gd name="T43" fmla="*/ 320059010 h 562"/>
              <a:gd name="T44" fmla="*/ 335181528 w 280"/>
              <a:gd name="T45" fmla="*/ 320059010 h 562"/>
              <a:gd name="T46" fmla="*/ 304938079 w 280"/>
              <a:gd name="T47" fmla="*/ 272176856 h 562"/>
              <a:gd name="T48" fmla="*/ 269655907 w 280"/>
              <a:gd name="T49" fmla="*/ 267136546 h 562"/>
              <a:gd name="T50" fmla="*/ 252015614 w 280"/>
              <a:gd name="T51" fmla="*/ 257055925 h 562"/>
              <a:gd name="T52" fmla="*/ 221773753 w 280"/>
              <a:gd name="T53" fmla="*/ 229333425 h 562"/>
              <a:gd name="T54" fmla="*/ 199091513 w 280"/>
              <a:gd name="T55" fmla="*/ 194051203 h 562"/>
              <a:gd name="T56" fmla="*/ 108365927 w 280"/>
              <a:gd name="T57" fmla="*/ 105846566 h 562"/>
              <a:gd name="T58" fmla="*/ 78124041 w 280"/>
              <a:gd name="T59" fmla="*/ 35282185 h 562"/>
              <a:gd name="T60" fmla="*/ 7559675 w 280"/>
              <a:gd name="T61" fmla="*/ 153728720 h 562"/>
              <a:gd name="T62" fmla="*/ 42843444 w 280"/>
              <a:gd name="T63" fmla="*/ 806449848 h 562"/>
              <a:gd name="T64" fmla="*/ 25201558 w 280"/>
              <a:gd name="T65" fmla="*/ 861893460 h 562"/>
              <a:gd name="T66" fmla="*/ 30241874 w 280"/>
              <a:gd name="T67" fmla="*/ 914815924 h 562"/>
              <a:gd name="T68" fmla="*/ 25201558 w 280"/>
              <a:gd name="T69" fmla="*/ 977820597 h 562"/>
              <a:gd name="T70" fmla="*/ 22680609 w 280"/>
              <a:gd name="T71" fmla="*/ 1033264011 h 562"/>
              <a:gd name="T72" fmla="*/ 25201558 w 280"/>
              <a:gd name="T73" fmla="*/ 1093747734 h 562"/>
              <a:gd name="T74" fmla="*/ 47882167 w 280"/>
              <a:gd name="T75" fmla="*/ 1113908975 h 562"/>
              <a:gd name="T76" fmla="*/ 68043420 w 280"/>
              <a:gd name="T77" fmla="*/ 1113908975 h 562"/>
              <a:gd name="T78" fmla="*/ 95765921 w 280"/>
              <a:gd name="T79" fmla="*/ 1118949286 h 562"/>
              <a:gd name="T80" fmla="*/ 103325592 w 280"/>
              <a:gd name="T81" fmla="*/ 1156750819 h 562"/>
              <a:gd name="T82" fmla="*/ 120967497 w 280"/>
              <a:gd name="T83" fmla="*/ 1169352389 h 562"/>
              <a:gd name="T84" fmla="*/ 153728720 w 280"/>
              <a:gd name="T85" fmla="*/ 1186992681 h 562"/>
              <a:gd name="T86" fmla="*/ 146169048 w 280"/>
              <a:gd name="T87" fmla="*/ 1222274853 h 562"/>
              <a:gd name="T88" fmla="*/ 173891549 w 280"/>
              <a:gd name="T89" fmla="*/ 1247476405 h 562"/>
              <a:gd name="T90" fmla="*/ 191531841 w 280"/>
              <a:gd name="T91" fmla="*/ 1247476405 h 562"/>
              <a:gd name="T92" fmla="*/ 224293114 w 280"/>
              <a:gd name="T93" fmla="*/ 1270158595 h 562"/>
              <a:gd name="T94" fmla="*/ 269655907 w 280"/>
              <a:gd name="T95" fmla="*/ 1305440767 h 562"/>
              <a:gd name="T96" fmla="*/ 282257476 w 280"/>
              <a:gd name="T97" fmla="*/ 1340722939 h 562"/>
              <a:gd name="T98" fmla="*/ 287297786 w 280"/>
              <a:gd name="T99" fmla="*/ 1360884181 h 562"/>
              <a:gd name="T100" fmla="*/ 327620269 w 280"/>
              <a:gd name="T101" fmla="*/ 1396166353 h 562"/>
              <a:gd name="T102" fmla="*/ 342741200 w 280"/>
              <a:gd name="T103" fmla="*/ 1403727612 h 562"/>
              <a:gd name="T104" fmla="*/ 372983062 w 280"/>
              <a:gd name="T105" fmla="*/ 1393646991 h 562"/>
              <a:gd name="T106" fmla="*/ 378023372 w 280"/>
              <a:gd name="T107" fmla="*/ 1408767922 h 562"/>
              <a:gd name="T108" fmla="*/ 390623354 w 280"/>
              <a:gd name="T109" fmla="*/ 1386085732 h 562"/>
              <a:gd name="T110" fmla="*/ 423386264 w 280"/>
              <a:gd name="T111" fmla="*/ 1376005112 h 562"/>
              <a:gd name="T112" fmla="*/ 471268418 w 280"/>
              <a:gd name="T113" fmla="*/ 1348284199 h 562"/>
              <a:gd name="T114" fmla="*/ 516631211 w 280"/>
              <a:gd name="T115" fmla="*/ 1318042337 h 562"/>
              <a:gd name="T116" fmla="*/ 554434332 w 280"/>
              <a:gd name="T117" fmla="*/ 1297881096 h 562"/>
              <a:gd name="T118" fmla="*/ 597276176 w 280"/>
              <a:gd name="T119" fmla="*/ 1270158595 h 562"/>
              <a:gd name="T120" fmla="*/ 642638968 w 280"/>
              <a:gd name="T121" fmla="*/ 1244957044 h 5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80"/>
              <a:gd name="T184" fmla="*/ 0 h 562"/>
              <a:gd name="T185" fmla="*/ 280 w 280"/>
              <a:gd name="T186" fmla="*/ 562 h 5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80" h="562">
                <a:moveTo>
                  <a:pt x="256" y="494"/>
                </a:moveTo>
                <a:lnTo>
                  <a:pt x="255" y="490"/>
                </a:lnTo>
                <a:lnTo>
                  <a:pt x="253" y="485"/>
                </a:lnTo>
                <a:lnTo>
                  <a:pt x="253" y="482"/>
                </a:lnTo>
                <a:lnTo>
                  <a:pt x="249" y="480"/>
                </a:lnTo>
                <a:lnTo>
                  <a:pt x="246" y="477"/>
                </a:lnTo>
                <a:lnTo>
                  <a:pt x="245" y="472"/>
                </a:lnTo>
                <a:lnTo>
                  <a:pt x="239" y="465"/>
                </a:lnTo>
                <a:lnTo>
                  <a:pt x="237" y="461"/>
                </a:lnTo>
                <a:lnTo>
                  <a:pt x="236" y="457"/>
                </a:lnTo>
                <a:lnTo>
                  <a:pt x="232" y="452"/>
                </a:lnTo>
                <a:lnTo>
                  <a:pt x="229" y="447"/>
                </a:lnTo>
                <a:lnTo>
                  <a:pt x="226" y="443"/>
                </a:lnTo>
                <a:lnTo>
                  <a:pt x="225" y="440"/>
                </a:lnTo>
                <a:lnTo>
                  <a:pt x="225" y="438"/>
                </a:lnTo>
                <a:lnTo>
                  <a:pt x="223" y="431"/>
                </a:lnTo>
                <a:lnTo>
                  <a:pt x="222" y="427"/>
                </a:lnTo>
                <a:lnTo>
                  <a:pt x="222" y="424"/>
                </a:lnTo>
                <a:lnTo>
                  <a:pt x="220" y="420"/>
                </a:lnTo>
                <a:lnTo>
                  <a:pt x="222" y="417"/>
                </a:lnTo>
                <a:lnTo>
                  <a:pt x="220" y="413"/>
                </a:lnTo>
                <a:lnTo>
                  <a:pt x="218" y="409"/>
                </a:lnTo>
                <a:lnTo>
                  <a:pt x="215" y="405"/>
                </a:lnTo>
                <a:lnTo>
                  <a:pt x="215" y="402"/>
                </a:lnTo>
                <a:lnTo>
                  <a:pt x="209" y="398"/>
                </a:lnTo>
                <a:lnTo>
                  <a:pt x="220" y="385"/>
                </a:lnTo>
                <a:lnTo>
                  <a:pt x="230" y="373"/>
                </a:lnTo>
                <a:lnTo>
                  <a:pt x="233" y="372"/>
                </a:lnTo>
                <a:lnTo>
                  <a:pt x="243" y="368"/>
                </a:lnTo>
                <a:lnTo>
                  <a:pt x="249" y="368"/>
                </a:lnTo>
                <a:lnTo>
                  <a:pt x="256" y="371"/>
                </a:lnTo>
                <a:lnTo>
                  <a:pt x="266" y="373"/>
                </a:lnTo>
                <a:lnTo>
                  <a:pt x="268" y="375"/>
                </a:lnTo>
                <a:lnTo>
                  <a:pt x="272" y="375"/>
                </a:lnTo>
                <a:lnTo>
                  <a:pt x="280" y="373"/>
                </a:lnTo>
                <a:lnTo>
                  <a:pt x="280" y="363"/>
                </a:lnTo>
                <a:lnTo>
                  <a:pt x="280" y="356"/>
                </a:lnTo>
                <a:lnTo>
                  <a:pt x="277" y="352"/>
                </a:lnTo>
                <a:lnTo>
                  <a:pt x="274" y="352"/>
                </a:lnTo>
                <a:lnTo>
                  <a:pt x="268" y="352"/>
                </a:lnTo>
                <a:lnTo>
                  <a:pt x="262" y="351"/>
                </a:lnTo>
                <a:lnTo>
                  <a:pt x="257" y="350"/>
                </a:lnTo>
                <a:lnTo>
                  <a:pt x="256" y="344"/>
                </a:lnTo>
                <a:lnTo>
                  <a:pt x="251" y="321"/>
                </a:lnTo>
                <a:lnTo>
                  <a:pt x="247" y="304"/>
                </a:lnTo>
                <a:lnTo>
                  <a:pt x="247" y="301"/>
                </a:lnTo>
                <a:lnTo>
                  <a:pt x="247" y="286"/>
                </a:lnTo>
                <a:lnTo>
                  <a:pt x="245" y="276"/>
                </a:lnTo>
                <a:lnTo>
                  <a:pt x="243" y="275"/>
                </a:lnTo>
                <a:lnTo>
                  <a:pt x="240" y="263"/>
                </a:lnTo>
                <a:lnTo>
                  <a:pt x="245" y="252"/>
                </a:lnTo>
                <a:lnTo>
                  <a:pt x="247" y="245"/>
                </a:lnTo>
                <a:lnTo>
                  <a:pt x="255" y="235"/>
                </a:lnTo>
                <a:lnTo>
                  <a:pt x="255" y="233"/>
                </a:lnTo>
                <a:lnTo>
                  <a:pt x="260" y="219"/>
                </a:lnTo>
                <a:lnTo>
                  <a:pt x="266" y="204"/>
                </a:lnTo>
                <a:lnTo>
                  <a:pt x="268" y="195"/>
                </a:lnTo>
                <a:lnTo>
                  <a:pt x="270" y="190"/>
                </a:lnTo>
                <a:lnTo>
                  <a:pt x="270" y="183"/>
                </a:lnTo>
                <a:lnTo>
                  <a:pt x="268" y="180"/>
                </a:lnTo>
                <a:lnTo>
                  <a:pt x="266" y="174"/>
                </a:lnTo>
                <a:lnTo>
                  <a:pt x="251" y="160"/>
                </a:lnTo>
                <a:lnTo>
                  <a:pt x="246" y="153"/>
                </a:lnTo>
                <a:lnTo>
                  <a:pt x="245" y="149"/>
                </a:lnTo>
                <a:lnTo>
                  <a:pt x="243" y="144"/>
                </a:lnTo>
                <a:lnTo>
                  <a:pt x="243" y="140"/>
                </a:lnTo>
                <a:lnTo>
                  <a:pt x="240" y="138"/>
                </a:lnTo>
                <a:lnTo>
                  <a:pt x="236" y="136"/>
                </a:lnTo>
                <a:lnTo>
                  <a:pt x="232" y="129"/>
                </a:lnTo>
                <a:lnTo>
                  <a:pt x="230" y="127"/>
                </a:lnTo>
                <a:lnTo>
                  <a:pt x="223" y="126"/>
                </a:lnTo>
                <a:lnTo>
                  <a:pt x="222" y="123"/>
                </a:lnTo>
                <a:lnTo>
                  <a:pt x="220" y="123"/>
                </a:lnTo>
                <a:lnTo>
                  <a:pt x="215" y="126"/>
                </a:lnTo>
                <a:lnTo>
                  <a:pt x="206" y="127"/>
                </a:lnTo>
                <a:lnTo>
                  <a:pt x="198" y="127"/>
                </a:lnTo>
                <a:lnTo>
                  <a:pt x="192" y="126"/>
                </a:lnTo>
                <a:lnTo>
                  <a:pt x="188" y="126"/>
                </a:lnTo>
                <a:lnTo>
                  <a:pt x="182" y="126"/>
                </a:lnTo>
                <a:lnTo>
                  <a:pt x="176" y="126"/>
                </a:lnTo>
                <a:lnTo>
                  <a:pt x="175" y="127"/>
                </a:lnTo>
                <a:lnTo>
                  <a:pt x="173" y="127"/>
                </a:lnTo>
                <a:lnTo>
                  <a:pt x="170" y="127"/>
                </a:lnTo>
                <a:lnTo>
                  <a:pt x="168" y="126"/>
                </a:lnTo>
                <a:lnTo>
                  <a:pt x="165" y="126"/>
                </a:lnTo>
                <a:lnTo>
                  <a:pt x="164" y="126"/>
                </a:lnTo>
                <a:lnTo>
                  <a:pt x="161" y="126"/>
                </a:lnTo>
                <a:lnTo>
                  <a:pt x="153" y="127"/>
                </a:lnTo>
                <a:lnTo>
                  <a:pt x="148" y="127"/>
                </a:lnTo>
                <a:lnTo>
                  <a:pt x="140" y="129"/>
                </a:lnTo>
                <a:lnTo>
                  <a:pt x="137" y="129"/>
                </a:lnTo>
                <a:lnTo>
                  <a:pt x="133" y="127"/>
                </a:lnTo>
                <a:lnTo>
                  <a:pt x="130" y="123"/>
                </a:lnTo>
                <a:lnTo>
                  <a:pt x="127" y="119"/>
                </a:lnTo>
                <a:lnTo>
                  <a:pt x="123" y="112"/>
                </a:lnTo>
                <a:lnTo>
                  <a:pt x="121" y="108"/>
                </a:lnTo>
                <a:lnTo>
                  <a:pt x="119" y="106"/>
                </a:lnTo>
                <a:lnTo>
                  <a:pt x="116" y="106"/>
                </a:lnTo>
                <a:lnTo>
                  <a:pt x="112" y="108"/>
                </a:lnTo>
                <a:lnTo>
                  <a:pt x="107" y="106"/>
                </a:lnTo>
                <a:lnTo>
                  <a:pt x="107" y="105"/>
                </a:lnTo>
                <a:lnTo>
                  <a:pt x="103" y="103"/>
                </a:lnTo>
                <a:lnTo>
                  <a:pt x="102" y="102"/>
                </a:lnTo>
                <a:lnTo>
                  <a:pt x="100" y="102"/>
                </a:lnTo>
                <a:lnTo>
                  <a:pt x="99" y="99"/>
                </a:lnTo>
                <a:lnTo>
                  <a:pt x="96" y="96"/>
                </a:lnTo>
                <a:lnTo>
                  <a:pt x="95" y="95"/>
                </a:lnTo>
                <a:lnTo>
                  <a:pt x="88" y="91"/>
                </a:lnTo>
                <a:lnTo>
                  <a:pt x="86" y="89"/>
                </a:lnTo>
                <a:lnTo>
                  <a:pt x="83" y="85"/>
                </a:lnTo>
                <a:lnTo>
                  <a:pt x="83" y="82"/>
                </a:lnTo>
                <a:lnTo>
                  <a:pt x="79" y="77"/>
                </a:lnTo>
                <a:lnTo>
                  <a:pt x="78" y="72"/>
                </a:lnTo>
                <a:lnTo>
                  <a:pt x="75" y="67"/>
                </a:lnTo>
                <a:lnTo>
                  <a:pt x="65" y="60"/>
                </a:lnTo>
                <a:lnTo>
                  <a:pt x="43" y="42"/>
                </a:lnTo>
                <a:lnTo>
                  <a:pt x="57" y="19"/>
                </a:lnTo>
                <a:lnTo>
                  <a:pt x="31" y="0"/>
                </a:lnTo>
                <a:lnTo>
                  <a:pt x="33" y="13"/>
                </a:lnTo>
                <a:lnTo>
                  <a:pt x="31" y="14"/>
                </a:lnTo>
                <a:lnTo>
                  <a:pt x="27" y="16"/>
                </a:lnTo>
                <a:lnTo>
                  <a:pt x="24" y="19"/>
                </a:lnTo>
                <a:lnTo>
                  <a:pt x="17" y="19"/>
                </a:lnTo>
                <a:lnTo>
                  <a:pt x="3" y="61"/>
                </a:lnTo>
                <a:lnTo>
                  <a:pt x="0" y="75"/>
                </a:lnTo>
                <a:lnTo>
                  <a:pt x="9" y="188"/>
                </a:lnTo>
                <a:lnTo>
                  <a:pt x="16" y="317"/>
                </a:lnTo>
                <a:lnTo>
                  <a:pt x="17" y="320"/>
                </a:lnTo>
                <a:lnTo>
                  <a:pt x="17" y="321"/>
                </a:lnTo>
                <a:lnTo>
                  <a:pt x="16" y="331"/>
                </a:lnTo>
                <a:lnTo>
                  <a:pt x="12" y="337"/>
                </a:lnTo>
                <a:lnTo>
                  <a:pt x="10" y="342"/>
                </a:lnTo>
                <a:lnTo>
                  <a:pt x="10" y="344"/>
                </a:lnTo>
                <a:lnTo>
                  <a:pt x="10" y="351"/>
                </a:lnTo>
                <a:lnTo>
                  <a:pt x="12" y="360"/>
                </a:lnTo>
                <a:lnTo>
                  <a:pt x="12" y="363"/>
                </a:lnTo>
                <a:lnTo>
                  <a:pt x="12" y="373"/>
                </a:lnTo>
                <a:lnTo>
                  <a:pt x="12" y="381"/>
                </a:lnTo>
                <a:lnTo>
                  <a:pt x="10" y="385"/>
                </a:lnTo>
                <a:lnTo>
                  <a:pt x="10" y="388"/>
                </a:lnTo>
                <a:lnTo>
                  <a:pt x="9" y="392"/>
                </a:lnTo>
                <a:lnTo>
                  <a:pt x="7" y="395"/>
                </a:lnTo>
                <a:lnTo>
                  <a:pt x="9" y="406"/>
                </a:lnTo>
                <a:lnTo>
                  <a:pt x="9" y="410"/>
                </a:lnTo>
                <a:lnTo>
                  <a:pt x="9" y="413"/>
                </a:lnTo>
                <a:lnTo>
                  <a:pt x="9" y="426"/>
                </a:lnTo>
                <a:lnTo>
                  <a:pt x="9" y="431"/>
                </a:lnTo>
                <a:lnTo>
                  <a:pt x="10" y="434"/>
                </a:lnTo>
                <a:lnTo>
                  <a:pt x="10" y="436"/>
                </a:lnTo>
                <a:lnTo>
                  <a:pt x="12" y="438"/>
                </a:lnTo>
                <a:lnTo>
                  <a:pt x="14" y="440"/>
                </a:lnTo>
                <a:lnTo>
                  <a:pt x="19" y="442"/>
                </a:lnTo>
                <a:lnTo>
                  <a:pt x="20" y="443"/>
                </a:lnTo>
                <a:lnTo>
                  <a:pt x="23" y="443"/>
                </a:lnTo>
                <a:lnTo>
                  <a:pt x="26" y="442"/>
                </a:lnTo>
                <a:lnTo>
                  <a:pt x="27" y="442"/>
                </a:lnTo>
                <a:lnTo>
                  <a:pt x="30" y="442"/>
                </a:lnTo>
                <a:lnTo>
                  <a:pt x="33" y="442"/>
                </a:lnTo>
                <a:lnTo>
                  <a:pt x="37" y="443"/>
                </a:lnTo>
                <a:lnTo>
                  <a:pt x="38" y="444"/>
                </a:lnTo>
                <a:lnTo>
                  <a:pt x="40" y="447"/>
                </a:lnTo>
                <a:lnTo>
                  <a:pt x="40" y="452"/>
                </a:lnTo>
                <a:lnTo>
                  <a:pt x="40" y="455"/>
                </a:lnTo>
                <a:lnTo>
                  <a:pt x="41" y="459"/>
                </a:lnTo>
                <a:lnTo>
                  <a:pt x="43" y="461"/>
                </a:lnTo>
                <a:lnTo>
                  <a:pt x="45" y="463"/>
                </a:lnTo>
                <a:lnTo>
                  <a:pt x="47" y="464"/>
                </a:lnTo>
                <a:lnTo>
                  <a:pt x="48" y="464"/>
                </a:lnTo>
                <a:lnTo>
                  <a:pt x="55" y="465"/>
                </a:lnTo>
                <a:lnTo>
                  <a:pt x="58" y="465"/>
                </a:lnTo>
                <a:lnTo>
                  <a:pt x="58" y="467"/>
                </a:lnTo>
                <a:lnTo>
                  <a:pt x="61" y="471"/>
                </a:lnTo>
                <a:lnTo>
                  <a:pt x="58" y="472"/>
                </a:lnTo>
                <a:lnTo>
                  <a:pt x="57" y="478"/>
                </a:lnTo>
                <a:lnTo>
                  <a:pt x="57" y="481"/>
                </a:lnTo>
                <a:lnTo>
                  <a:pt x="58" y="485"/>
                </a:lnTo>
                <a:lnTo>
                  <a:pt x="58" y="488"/>
                </a:lnTo>
                <a:lnTo>
                  <a:pt x="62" y="492"/>
                </a:lnTo>
                <a:lnTo>
                  <a:pt x="65" y="494"/>
                </a:lnTo>
                <a:lnTo>
                  <a:pt x="69" y="495"/>
                </a:lnTo>
                <a:lnTo>
                  <a:pt x="71" y="495"/>
                </a:lnTo>
                <a:lnTo>
                  <a:pt x="72" y="494"/>
                </a:lnTo>
                <a:lnTo>
                  <a:pt x="75" y="494"/>
                </a:lnTo>
                <a:lnTo>
                  <a:pt x="76" y="495"/>
                </a:lnTo>
                <a:lnTo>
                  <a:pt x="79" y="499"/>
                </a:lnTo>
                <a:lnTo>
                  <a:pt x="83" y="502"/>
                </a:lnTo>
                <a:lnTo>
                  <a:pt x="85" y="502"/>
                </a:lnTo>
                <a:lnTo>
                  <a:pt x="89" y="504"/>
                </a:lnTo>
                <a:lnTo>
                  <a:pt x="99" y="511"/>
                </a:lnTo>
                <a:lnTo>
                  <a:pt x="103" y="515"/>
                </a:lnTo>
                <a:lnTo>
                  <a:pt x="107" y="518"/>
                </a:lnTo>
                <a:lnTo>
                  <a:pt x="109" y="522"/>
                </a:lnTo>
                <a:lnTo>
                  <a:pt x="110" y="525"/>
                </a:lnTo>
                <a:lnTo>
                  <a:pt x="110" y="526"/>
                </a:lnTo>
                <a:lnTo>
                  <a:pt x="112" y="532"/>
                </a:lnTo>
                <a:lnTo>
                  <a:pt x="112" y="533"/>
                </a:lnTo>
                <a:lnTo>
                  <a:pt x="112" y="535"/>
                </a:lnTo>
                <a:lnTo>
                  <a:pt x="112" y="539"/>
                </a:lnTo>
                <a:lnTo>
                  <a:pt x="114" y="540"/>
                </a:lnTo>
                <a:lnTo>
                  <a:pt x="119" y="546"/>
                </a:lnTo>
                <a:lnTo>
                  <a:pt x="126" y="553"/>
                </a:lnTo>
                <a:lnTo>
                  <a:pt x="127" y="553"/>
                </a:lnTo>
                <a:lnTo>
                  <a:pt x="130" y="554"/>
                </a:lnTo>
                <a:lnTo>
                  <a:pt x="127" y="559"/>
                </a:lnTo>
                <a:lnTo>
                  <a:pt x="131" y="562"/>
                </a:lnTo>
                <a:lnTo>
                  <a:pt x="133" y="562"/>
                </a:lnTo>
                <a:lnTo>
                  <a:pt x="136" y="557"/>
                </a:lnTo>
                <a:lnTo>
                  <a:pt x="138" y="554"/>
                </a:lnTo>
                <a:lnTo>
                  <a:pt x="142" y="553"/>
                </a:lnTo>
                <a:lnTo>
                  <a:pt x="147" y="553"/>
                </a:lnTo>
                <a:lnTo>
                  <a:pt x="148" y="553"/>
                </a:lnTo>
                <a:lnTo>
                  <a:pt x="153" y="554"/>
                </a:lnTo>
                <a:lnTo>
                  <a:pt x="153" y="556"/>
                </a:lnTo>
                <a:lnTo>
                  <a:pt x="148" y="557"/>
                </a:lnTo>
                <a:lnTo>
                  <a:pt x="150" y="559"/>
                </a:lnTo>
                <a:lnTo>
                  <a:pt x="155" y="556"/>
                </a:lnTo>
                <a:lnTo>
                  <a:pt x="154" y="553"/>
                </a:lnTo>
                <a:lnTo>
                  <a:pt x="155" y="550"/>
                </a:lnTo>
                <a:lnTo>
                  <a:pt x="161" y="549"/>
                </a:lnTo>
                <a:lnTo>
                  <a:pt x="163" y="547"/>
                </a:lnTo>
                <a:lnTo>
                  <a:pt x="165" y="546"/>
                </a:lnTo>
                <a:lnTo>
                  <a:pt x="168" y="546"/>
                </a:lnTo>
                <a:lnTo>
                  <a:pt x="170" y="543"/>
                </a:lnTo>
                <a:lnTo>
                  <a:pt x="171" y="542"/>
                </a:lnTo>
                <a:lnTo>
                  <a:pt x="176" y="540"/>
                </a:lnTo>
                <a:lnTo>
                  <a:pt x="187" y="535"/>
                </a:lnTo>
                <a:lnTo>
                  <a:pt x="188" y="533"/>
                </a:lnTo>
                <a:lnTo>
                  <a:pt x="195" y="528"/>
                </a:lnTo>
                <a:lnTo>
                  <a:pt x="202" y="525"/>
                </a:lnTo>
                <a:lnTo>
                  <a:pt x="205" y="523"/>
                </a:lnTo>
                <a:lnTo>
                  <a:pt x="209" y="519"/>
                </a:lnTo>
                <a:lnTo>
                  <a:pt x="213" y="518"/>
                </a:lnTo>
                <a:lnTo>
                  <a:pt x="215" y="516"/>
                </a:lnTo>
                <a:lnTo>
                  <a:pt x="220" y="515"/>
                </a:lnTo>
                <a:lnTo>
                  <a:pt x="232" y="505"/>
                </a:lnTo>
                <a:lnTo>
                  <a:pt x="233" y="505"/>
                </a:lnTo>
                <a:lnTo>
                  <a:pt x="237" y="504"/>
                </a:lnTo>
                <a:lnTo>
                  <a:pt x="240" y="501"/>
                </a:lnTo>
                <a:lnTo>
                  <a:pt x="245" y="499"/>
                </a:lnTo>
                <a:lnTo>
                  <a:pt x="249" y="495"/>
                </a:lnTo>
                <a:lnTo>
                  <a:pt x="255" y="494"/>
                </a:lnTo>
                <a:lnTo>
                  <a:pt x="256" y="49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58" name="Freeform 739"/>
          <p:cNvSpPr>
            <a:spLocks/>
          </p:cNvSpPr>
          <p:nvPr/>
        </p:nvSpPr>
        <p:spPr bwMode="auto">
          <a:xfrm>
            <a:off x="4537310" y="3897997"/>
            <a:ext cx="231492" cy="226796"/>
          </a:xfrm>
          <a:custGeom>
            <a:avLst/>
            <a:gdLst>
              <a:gd name="T0" fmla="*/ 320059001 w 132"/>
              <a:gd name="T1" fmla="*/ 226814058 h 134"/>
              <a:gd name="T2" fmla="*/ 307459020 w 132"/>
              <a:gd name="T3" fmla="*/ 231854369 h 134"/>
              <a:gd name="T4" fmla="*/ 282257469 w 132"/>
              <a:gd name="T5" fmla="*/ 252015609 h 134"/>
              <a:gd name="T6" fmla="*/ 264615589 w 132"/>
              <a:gd name="T7" fmla="*/ 259575281 h 134"/>
              <a:gd name="T8" fmla="*/ 254534969 w 132"/>
              <a:gd name="T9" fmla="*/ 277217160 h 134"/>
              <a:gd name="T10" fmla="*/ 246975298 w 132"/>
              <a:gd name="T11" fmla="*/ 297378401 h 134"/>
              <a:gd name="T12" fmla="*/ 254534969 w 132"/>
              <a:gd name="T13" fmla="*/ 287297781 h 134"/>
              <a:gd name="T14" fmla="*/ 246975298 w 132"/>
              <a:gd name="T15" fmla="*/ 284776832 h 134"/>
              <a:gd name="T16" fmla="*/ 231854367 w 132"/>
              <a:gd name="T17" fmla="*/ 282257471 h 134"/>
              <a:gd name="T18" fmla="*/ 214212488 w 132"/>
              <a:gd name="T19" fmla="*/ 284776832 h 134"/>
              <a:gd name="T20" fmla="*/ 206652767 w 132"/>
              <a:gd name="T21" fmla="*/ 292338091 h 134"/>
              <a:gd name="T22" fmla="*/ 186491526 w 132"/>
              <a:gd name="T23" fmla="*/ 302418711 h 134"/>
              <a:gd name="T24" fmla="*/ 173889957 w 132"/>
              <a:gd name="T25" fmla="*/ 307459022 h 134"/>
              <a:gd name="T26" fmla="*/ 158769026 w 132"/>
              <a:gd name="T27" fmla="*/ 315018693 h 134"/>
              <a:gd name="T28" fmla="*/ 128527165 w 132"/>
              <a:gd name="T29" fmla="*/ 335181522 h 134"/>
              <a:gd name="T30" fmla="*/ 118446545 w 132"/>
              <a:gd name="T31" fmla="*/ 337700883 h 134"/>
              <a:gd name="T32" fmla="*/ 110886873 w 132"/>
              <a:gd name="T33" fmla="*/ 315018693 h 134"/>
              <a:gd name="T34" fmla="*/ 100806228 w 132"/>
              <a:gd name="T35" fmla="*/ 302418711 h 134"/>
              <a:gd name="T36" fmla="*/ 88204659 w 132"/>
              <a:gd name="T37" fmla="*/ 284776832 h 134"/>
              <a:gd name="T38" fmla="*/ 70564367 w 132"/>
              <a:gd name="T39" fmla="*/ 252015609 h 134"/>
              <a:gd name="T40" fmla="*/ 57962798 w 132"/>
              <a:gd name="T41" fmla="*/ 231854369 h 134"/>
              <a:gd name="T42" fmla="*/ 42841855 w 132"/>
              <a:gd name="T43" fmla="*/ 209172179 h 134"/>
              <a:gd name="T44" fmla="*/ 40322494 w 132"/>
              <a:gd name="T45" fmla="*/ 199091509 h 134"/>
              <a:gd name="T46" fmla="*/ 32761235 w 132"/>
              <a:gd name="T47" fmla="*/ 171370597 h 134"/>
              <a:gd name="T48" fmla="*/ 27720925 w 132"/>
              <a:gd name="T49" fmla="*/ 153728717 h 134"/>
              <a:gd name="T50" fmla="*/ 27720925 w 132"/>
              <a:gd name="T51" fmla="*/ 136088425 h 134"/>
              <a:gd name="T52" fmla="*/ 15120937 w 132"/>
              <a:gd name="T53" fmla="*/ 113406235 h 134"/>
              <a:gd name="T54" fmla="*/ 0 w 132"/>
              <a:gd name="T55" fmla="*/ 95765919 h 134"/>
              <a:gd name="T56" fmla="*/ 52922488 w 132"/>
              <a:gd name="T57" fmla="*/ 35282184 h 134"/>
              <a:gd name="T58" fmla="*/ 85685298 w 132"/>
              <a:gd name="T59" fmla="*/ 20161247 h 134"/>
              <a:gd name="T60" fmla="*/ 118446545 w 132"/>
              <a:gd name="T61" fmla="*/ 27720925 h 134"/>
              <a:gd name="T62" fmla="*/ 148688406 w 132"/>
              <a:gd name="T63" fmla="*/ 37801545 h 134"/>
              <a:gd name="T64" fmla="*/ 178930267 w 132"/>
              <a:gd name="T65" fmla="*/ 35282184 h 134"/>
              <a:gd name="T66" fmla="*/ 211693126 w 132"/>
              <a:gd name="T67" fmla="*/ 35282184 h 134"/>
              <a:gd name="T68" fmla="*/ 221773747 w 132"/>
              <a:gd name="T69" fmla="*/ 0 h 134"/>
              <a:gd name="T70" fmla="*/ 274696210 w 132"/>
              <a:gd name="T71" fmla="*/ 141128735 h 134"/>
              <a:gd name="T72" fmla="*/ 267136538 w 132"/>
              <a:gd name="T73" fmla="*/ 166330286 h 134"/>
              <a:gd name="T74" fmla="*/ 320059001 w 132"/>
              <a:gd name="T75" fmla="*/ 191531837 h 134"/>
              <a:gd name="T76" fmla="*/ 332660570 w 132"/>
              <a:gd name="T77" fmla="*/ 219252799 h 13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2"/>
              <a:gd name="T118" fmla="*/ 0 h 134"/>
              <a:gd name="T119" fmla="*/ 132 w 132"/>
              <a:gd name="T120" fmla="*/ 134 h 13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2" h="134">
                <a:moveTo>
                  <a:pt x="132" y="87"/>
                </a:moveTo>
                <a:lnTo>
                  <a:pt x="127" y="90"/>
                </a:lnTo>
                <a:lnTo>
                  <a:pt x="123" y="92"/>
                </a:lnTo>
                <a:lnTo>
                  <a:pt x="122" y="92"/>
                </a:lnTo>
                <a:lnTo>
                  <a:pt x="120" y="93"/>
                </a:lnTo>
                <a:lnTo>
                  <a:pt x="112" y="100"/>
                </a:lnTo>
                <a:lnTo>
                  <a:pt x="108" y="103"/>
                </a:lnTo>
                <a:lnTo>
                  <a:pt x="105" y="103"/>
                </a:lnTo>
                <a:lnTo>
                  <a:pt x="101" y="110"/>
                </a:lnTo>
                <a:lnTo>
                  <a:pt x="105" y="116"/>
                </a:lnTo>
                <a:lnTo>
                  <a:pt x="98" y="118"/>
                </a:lnTo>
                <a:lnTo>
                  <a:pt x="96" y="116"/>
                </a:lnTo>
                <a:lnTo>
                  <a:pt x="101" y="114"/>
                </a:lnTo>
                <a:lnTo>
                  <a:pt x="99" y="113"/>
                </a:lnTo>
                <a:lnTo>
                  <a:pt x="98" y="113"/>
                </a:lnTo>
                <a:lnTo>
                  <a:pt x="96" y="112"/>
                </a:lnTo>
                <a:lnTo>
                  <a:pt x="92" y="112"/>
                </a:lnTo>
                <a:lnTo>
                  <a:pt x="88" y="113"/>
                </a:lnTo>
                <a:lnTo>
                  <a:pt x="85" y="113"/>
                </a:lnTo>
                <a:lnTo>
                  <a:pt x="84" y="114"/>
                </a:lnTo>
                <a:lnTo>
                  <a:pt x="82" y="116"/>
                </a:lnTo>
                <a:lnTo>
                  <a:pt x="81" y="118"/>
                </a:lnTo>
                <a:lnTo>
                  <a:pt x="74" y="120"/>
                </a:lnTo>
                <a:lnTo>
                  <a:pt x="71" y="122"/>
                </a:lnTo>
                <a:lnTo>
                  <a:pt x="69" y="122"/>
                </a:lnTo>
                <a:lnTo>
                  <a:pt x="67" y="123"/>
                </a:lnTo>
                <a:lnTo>
                  <a:pt x="63" y="125"/>
                </a:lnTo>
                <a:lnTo>
                  <a:pt x="57" y="130"/>
                </a:lnTo>
                <a:lnTo>
                  <a:pt x="51" y="133"/>
                </a:lnTo>
                <a:lnTo>
                  <a:pt x="48" y="133"/>
                </a:lnTo>
                <a:lnTo>
                  <a:pt x="47" y="134"/>
                </a:lnTo>
                <a:lnTo>
                  <a:pt x="46" y="130"/>
                </a:lnTo>
                <a:lnTo>
                  <a:pt x="44" y="125"/>
                </a:lnTo>
                <a:lnTo>
                  <a:pt x="44" y="123"/>
                </a:lnTo>
                <a:lnTo>
                  <a:pt x="40" y="120"/>
                </a:lnTo>
                <a:lnTo>
                  <a:pt x="37" y="116"/>
                </a:lnTo>
                <a:lnTo>
                  <a:pt x="35" y="113"/>
                </a:lnTo>
                <a:lnTo>
                  <a:pt x="30" y="106"/>
                </a:lnTo>
                <a:lnTo>
                  <a:pt x="28" y="100"/>
                </a:lnTo>
                <a:lnTo>
                  <a:pt x="27" y="97"/>
                </a:lnTo>
                <a:lnTo>
                  <a:pt x="23" y="92"/>
                </a:lnTo>
                <a:lnTo>
                  <a:pt x="20" y="87"/>
                </a:lnTo>
                <a:lnTo>
                  <a:pt x="17" y="83"/>
                </a:lnTo>
                <a:lnTo>
                  <a:pt x="16" y="80"/>
                </a:lnTo>
                <a:lnTo>
                  <a:pt x="16" y="79"/>
                </a:lnTo>
                <a:lnTo>
                  <a:pt x="14" y="72"/>
                </a:lnTo>
                <a:lnTo>
                  <a:pt x="13" y="68"/>
                </a:lnTo>
                <a:lnTo>
                  <a:pt x="13" y="65"/>
                </a:lnTo>
                <a:lnTo>
                  <a:pt x="11" y="61"/>
                </a:lnTo>
                <a:lnTo>
                  <a:pt x="13" y="58"/>
                </a:lnTo>
                <a:lnTo>
                  <a:pt x="11" y="54"/>
                </a:lnTo>
                <a:lnTo>
                  <a:pt x="9" y="49"/>
                </a:lnTo>
                <a:lnTo>
                  <a:pt x="6" y="45"/>
                </a:lnTo>
                <a:lnTo>
                  <a:pt x="6" y="42"/>
                </a:lnTo>
                <a:lnTo>
                  <a:pt x="0" y="38"/>
                </a:lnTo>
                <a:lnTo>
                  <a:pt x="11" y="24"/>
                </a:lnTo>
                <a:lnTo>
                  <a:pt x="21" y="14"/>
                </a:lnTo>
                <a:lnTo>
                  <a:pt x="24" y="13"/>
                </a:lnTo>
                <a:lnTo>
                  <a:pt x="34" y="8"/>
                </a:lnTo>
                <a:lnTo>
                  <a:pt x="40" y="8"/>
                </a:lnTo>
                <a:lnTo>
                  <a:pt x="47" y="11"/>
                </a:lnTo>
                <a:lnTo>
                  <a:pt x="57" y="14"/>
                </a:lnTo>
                <a:lnTo>
                  <a:pt x="59" y="15"/>
                </a:lnTo>
                <a:lnTo>
                  <a:pt x="63" y="15"/>
                </a:lnTo>
                <a:lnTo>
                  <a:pt x="71" y="14"/>
                </a:lnTo>
                <a:lnTo>
                  <a:pt x="78" y="14"/>
                </a:lnTo>
                <a:lnTo>
                  <a:pt x="84" y="14"/>
                </a:lnTo>
                <a:lnTo>
                  <a:pt x="88" y="15"/>
                </a:lnTo>
                <a:lnTo>
                  <a:pt x="88" y="0"/>
                </a:lnTo>
                <a:lnTo>
                  <a:pt x="120" y="49"/>
                </a:lnTo>
                <a:lnTo>
                  <a:pt x="109" y="56"/>
                </a:lnTo>
                <a:lnTo>
                  <a:pt x="106" y="61"/>
                </a:lnTo>
                <a:lnTo>
                  <a:pt x="106" y="66"/>
                </a:lnTo>
                <a:lnTo>
                  <a:pt x="115" y="73"/>
                </a:lnTo>
                <a:lnTo>
                  <a:pt x="127" y="76"/>
                </a:lnTo>
                <a:lnTo>
                  <a:pt x="130" y="79"/>
                </a:lnTo>
                <a:lnTo>
                  <a:pt x="132" y="8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59" name="Freeform 740"/>
          <p:cNvSpPr>
            <a:spLocks/>
          </p:cNvSpPr>
          <p:nvPr/>
        </p:nvSpPr>
        <p:spPr bwMode="auto">
          <a:xfrm>
            <a:off x="4605705" y="3491796"/>
            <a:ext cx="831266" cy="555142"/>
          </a:xfrm>
          <a:custGeom>
            <a:avLst/>
            <a:gdLst>
              <a:gd name="T0" fmla="*/ 1161792923 w 474"/>
              <a:gd name="T1" fmla="*/ 312499358 h 328"/>
              <a:gd name="T2" fmla="*/ 1118949484 w 474"/>
              <a:gd name="T3" fmla="*/ 158769041 h 328"/>
              <a:gd name="T4" fmla="*/ 1154231662 w 474"/>
              <a:gd name="T5" fmla="*/ 133567487 h 328"/>
              <a:gd name="T6" fmla="*/ 997982015 w 474"/>
              <a:gd name="T7" fmla="*/ 0 h 328"/>
              <a:gd name="T8" fmla="*/ 652721293 w 474"/>
              <a:gd name="T9" fmla="*/ 90725616 h 328"/>
              <a:gd name="T10" fmla="*/ 430947600 w 474"/>
              <a:gd name="T11" fmla="*/ 196572164 h 328"/>
              <a:gd name="T12" fmla="*/ 126007830 w 474"/>
              <a:gd name="T13" fmla="*/ 420865342 h 328"/>
              <a:gd name="T14" fmla="*/ 10080626 w 474"/>
              <a:gd name="T15" fmla="*/ 509071571 h 328"/>
              <a:gd name="T16" fmla="*/ 52924086 w 474"/>
              <a:gd name="T17" fmla="*/ 587195592 h 328"/>
              <a:gd name="T18" fmla="*/ 80645004 w 474"/>
              <a:gd name="T19" fmla="*/ 614918095 h 328"/>
              <a:gd name="T20" fmla="*/ 123488468 w 474"/>
              <a:gd name="T21" fmla="*/ 645159958 h 328"/>
              <a:gd name="T22" fmla="*/ 171370630 w 474"/>
              <a:gd name="T23" fmla="*/ 758567741 h 328"/>
              <a:gd name="T24" fmla="*/ 231854415 w 474"/>
              <a:gd name="T25" fmla="*/ 803930537 h 328"/>
              <a:gd name="T26" fmla="*/ 262096282 w 474"/>
              <a:gd name="T27" fmla="*/ 808970847 h 328"/>
              <a:gd name="T28" fmla="*/ 287297838 w 474"/>
              <a:gd name="T29" fmla="*/ 793849915 h 328"/>
              <a:gd name="T30" fmla="*/ 309978444 w 474"/>
              <a:gd name="T31" fmla="*/ 776208035 h 328"/>
              <a:gd name="T32" fmla="*/ 342741261 w 474"/>
              <a:gd name="T33" fmla="*/ 756046792 h 328"/>
              <a:gd name="T34" fmla="*/ 400705634 w 474"/>
              <a:gd name="T35" fmla="*/ 738406499 h 328"/>
              <a:gd name="T36" fmla="*/ 423386339 w 474"/>
              <a:gd name="T37" fmla="*/ 715724307 h 328"/>
              <a:gd name="T38" fmla="*/ 493950696 w 474"/>
              <a:gd name="T39" fmla="*/ 680442133 h 328"/>
              <a:gd name="T40" fmla="*/ 541834446 w 474"/>
              <a:gd name="T41" fmla="*/ 660280890 h 328"/>
              <a:gd name="T42" fmla="*/ 587197247 w 474"/>
              <a:gd name="T43" fmla="*/ 640119648 h 328"/>
              <a:gd name="T44" fmla="*/ 637598772 w 474"/>
              <a:gd name="T45" fmla="*/ 612397146 h 328"/>
              <a:gd name="T46" fmla="*/ 672882538 w 474"/>
              <a:gd name="T47" fmla="*/ 587195592 h 328"/>
              <a:gd name="T48" fmla="*/ 700603456 w 474"/>
              <a:gd name="T49" fmla="*/ 569555299 h 328"/>
              <a:gd name="T50" fmla="*/ 723285650 w 474"/>
              <a:gd name="T51" fmla="*/ 561994039 h 328"/>
              <a:gd name="T52" fmla="*/ 773688762 w 474"/>
              <a:gd name="T53" fmla="*/ 554434367 h 328"/>
              <a:gd name="T54" fmla="*/ 819051563 w 474"/>
              <a:gd name="T55" fmla="*/ 579635920 h 328"/>
              <a:gd name="T56" fmla="*/ 882054857 w 474"/>
              <a:gd name="T57" fmla="*/ 622477767 h 328"/>
              <a:gd name="T58" fmla="*/ 821570924 w 474"/>
              <a:gd name="T59" fmla="*/ 579635920 h 328"/>
              <a:gd name="T60" fmla="*/ 904737051 w 474"/>
              <a:gd name="T61" fmla="*/ 579635920 h 328"/>
              <a:gd name="T62" fmla="*/ 897175791 w 474"/>
              <a:gd name="T63" fmla="*/ 569555299 h 328"/>
              <a:gd name="T64" fmla="*/ 819051563 w 474"/>
              <a:gd name="T65" fmla="*/ 526711865 h 328"/>
              <a:gd name="T66" fmla="*/ 864414562 w 474"/>
              <a:gd name="T67" fmla="*/ 536792486 h 328"/>
              <a:gd name="T68" fmla="*/ 922377347 w 474"/>
              <a:gd name="T69" fmla="*/ 516631244 h 328"/>
              <a:gd name="T70" fmla="*/ 972780459 w 474"/>
              <a:gd name="T71" fmla="*/ 536792486 h 328"/>
              <a:gd name="T72" fmla="*/ 955140163 w 474"/>
              <a:gd name="T73" fmla="*/ 561994039 h 328"/>
              <a:gd name="T74" fmla="*/ 934978919 w 474"/>
              <a:gd name="T75" fmla="*/ 584676231 h 328"/>
              <a:gd name="T76" fmla="*/ 932457969 w 474"/>
              <a:gd name="T77" fmla="*/ 594756852 h 328"/>
              <a:gd name="T78" fmla="*/ 919857985 w 474"/>
              <a:gd name="T79" fmla="*/ 640119648 h 328"/>
              <a:gd name="T80" fmla="*/ 902216102 w 474"/>
              <a:gd name="T81" fmla="*/ 650200269 h 328"/>
              <a:gd name="T82" fmla="*/ 904737051 w 474"/>
              <a:gd name="T83" fmla="*/ 650200269 h 328"/>
              <a:gd name="T84" fmla="*/ 902216102 w 474"/>
              <a:gd name="T85" fmla="*/ 660280890 h 328"/>
              <a:gd name="T86" fmla="*/ 927417658 w 474"/>
              <a:gd name="T87" fmla="*/ 660280890 h 328"/>
              <a:gd name="T88" fmla="*/ 965220786 w 474"/>
              <a:gd name="T89" fmla="*/ 569555299 h 328"/>
              <a:gd name="T90" fmla="*/ 1015623898 w 474"/>
              <a:gd name="T91" fmla="*/ 526711865 h 328"/>
              <a:gd name="T92" fmla="*/ 1043344816 w 474"/>
              <a:gd name="T93" fmla="*/ 509071571 h 328"/>
              <a:gd name="T94" fmla="*/ 1071067321 w 474"/>
              <a:gd name="T95" fmla="*/ 488910329 h 328"/>
              <a:gd name="T96" fmla="*/ 1123989795 w 474"/>
              <a:gd name="T97" fmla="*/ 458668465 h 328"/>
              <a:gd name="T98" fmla="*/ 1181954167 w 474"/>
              <a:gd name="T99" fmla="*/ 423386291 h 32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74"/>
              <a:gd name="T151" fmla="*/ 0 h 328"/>
              <a:gd name="T152" fmla="*/ 474 w 474"/>
              <a:gd name="T153" fmla="*/ 328 h 32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74" h="328">
                <a:moveTo>
                  <a:pt x="474" y="167"/>
                </a:moveTo>
                <a:lnTo>
                  <a:pt x="469" y="154"/>
                </a:lnTo>
                <a:lnTo>
                  <a:pt x="465" y="143"/>
                </a:lnTo>
                <a:lnTo>
                  <a:pt x="461" y="124"/>
                </a:lnTo>
                <a:lnTo>
                  <a:pt x="452" y="103"/>
                </a:lnTo>
                <a:lnTo>
                  <a:pt x="444" y="83"/>
                </a:lnTo>
                <a:lnTo>
                  <a:pt x="440" y="65"/>
                </a:lnTo>
                <a:lnTo>
                  <a:pt x="444" y="63"/>
                </a:lnTo>
                <a:lnTo>
                  <a:pt x="448" y="61"/>
                </a:lnTo>
                <a:lnTo>
                  <a:pt x="450" y="57"/>
                </a:lnTo>
                <a:lnTo>
                  <a:pt x="455" y="55"/>
                </a:lnTo>
                <a:lnTo>
                  <a:pt x="458" y="53"/>
                </a:lnTo>
                <a:lnTo>
                  <a:pt x="461" y="52"/>
                </a:lnTo>
                <a:lnTo>
                  <a:pt x="462" y="52"/>
                </a:lnTo>
                <a:lnTo>
                  <a:pt x="434" y="3"/>
                </a:lnTo>
                <a:lnTo>
                  <a:pt x="396" y="0"/>
                </a:lnTo>
                <a:lnTo>
                  <a:pt x="393" y="1"/>
                </a:lnTo>
                <a:lnTo>
                  <a:pt x="368" y="10"/>
                </a:lnTo>
                <a:lnTo>
                  <a:pt x="280" y="31"/>
                </a:lnTo>
                <a:lnTo>
                  <a:pt x="259" y="36"/>
                </a:lnTo>
                <a:lnTo>
                  <a:pt x="243" y="41"/>
                </a:lnTo>
                <a:lnTo>
                  <a:pt x="219" y="50"/>
                </a:lnTo>
                <a:lnTo>
                  <a:pt x="206" y="55"/>
                </a:lnTo>
                <a:lnTo>
                  <a:pt x="171" y="78"/>
                </a:lnTo>
                <a:lnTo>
                  <a:pt x="138" y="96"/>
                </a:lnTo>
                <a:lnTo>
                  <a:pt x="119" y="113"/>
                </a:lnTo>
                <a:lnTo>
                  <a:pt x="52" y="160"/>
                </a:lnTo>
                <a:lnTo>
                  <a:pt x="50" y="167"/>
                </a:lnTo>
                <a:lnTo>
                  <a:pt x="27" y="164"/>
                </a:lnTo>
                <a:lnTo>
                  <a:pt x="8" y="180"/>
                </a:lnTo>
                <a:lnTo>
                  <a:pt x="0" y="185"/>
                </a:lnTo>
                <a:lnTo>
                  <a:pt x="4" y="202"/>
                </a:lnTo>
                <a:lnTo>
                  <a:pt x="8" y="225"/>
                </a:lnTo>
                <a:lnTo>
                  <a:pt x="11" y="230"/>
                </a:lnTo>
                <a:lnTo>
                  <a:pt x="14" y="232"/>
                </a:lnTo>
                <a:lnTo>
                  <a:pt x="21" y="233"/>
                </a:lnTo>
                <a:lnTo>
                  <a:pt x="27" y="233"/>
                </a:lnTo>
                <a:lnTo>
                  <a:pt x="29" y="233"/>
                </a:lnTo>
                <a:lnTo>
                  <a:pt x="32" y="237"/>
                </a:lnTo>
                <a:lnTo>
                  <a:pt x="32" y="244"/>
                </a:lnTo>
                <a:lnTo>
                  <a:pt x="32" y="254"/>
                </a:lnTo>
                <a:lnTo>
                  <a:pt x="39" y="254"/>
                </a:lnTo>
                <a:lnTo>
                  <a:pt x="45" y="254"/>
                </a:lnTo>
                <a:lnTo>
                  <a:pt x="49" y="256"/>
                </a:lnTo>
                <a:lnTo>
                  <a:pt x="49" y="240"/>
                </a:lnTo>
                <a:lnTo>
                  <a:pt x="82" y="290"/>
                </a:lnTo>
                <a:lnTo>
                  <a:pt x="72" y="297"/>
                </a:lnTo>
                <a:lnTo>
                  <a:pt x="68" y="301"/>
                </a:lnTo>
                <a:lnTo>
                  <a:pt x="68" y="307"/>
                </a:lnTo>
                <a:lnTo>
                  <a:pt x="76" y="314"/>
                </a:lnTo>
                <a:lnTo>
                  <a:pt x="89" y="317"/>
                </a:lnTo>
                <a:lnTo>
                  <a:pt x="92" y="319"/>
                </a:lnTo>
                <a:lnTo>
                  <a:pt x="96" y="328"/>
                </a:lnTo>
                <a:lnTo>
                  <a:pt x="97" y="324"/>
                </a:lnTo>
                <a:lnTo>
                  <a:pt x="99" y="324"/>
                </a:lnTo>
                <a:lnTo>
                  <a:pt x="104" y="321"/>
                </a:lnTo>
                <a:lnTo>
                  <a:pt x="111" y="321"/>
                </a:lnTo>
                <a:lnTo>
                  <a:pt x="113" y="317"/>
                </a:lnTo>
                <a:lnTo>
                  <a:pt x="114" y="315"/>
                </a:lnTo>
                <a:lnTo>
                  <a:pt x="114" y="314"/>
                </a:lnTo>
                <a:lnTo>
                  <a:pt x="119" y="312"/>
                </a:lnTo>
                <a:lnTo>
                  <a:pt x="121" y="310"/>
                </a:lnTo>
                <a:lnTo>
                  <a:pt x="123" y="308"/>
                </a:lnTo>
                <a:lnTo>
                  <a:pt x="125" y="307"/>
                </a:lnTo>
                <a:lnTo>
                  <a:pt x="131" y="304"/>
                </a:lnTo>
                <a:lnTo>
                  <a:pt x="134" y="301"/>
                </a:lnTo>
                <a:lnTo>
                  <a:pt x="136" y="300"/>
                </a:lnTo>
                <a:lnTo>
                  <a:pt x="146" y="294"/>
                </a:lnTo>
                <a:lnTo>
                  <a:pt x="153" y="293"/>
                </a:lnTo>
                <a:lnTo>
                  <a:pt x="157" y="293"/>
                </a:lnTo>
                <a:lnTo>
                  <a:pt x="159" y="293"/>
                </a:lnTo>
                <a:lnTo>
                  <a:pt x="161" y="291"/>
                </a:lnTo>
                <a:lnTo>
                  <a:pt x="165" y="290"/>
                </a:lnTo>
                <a:lnTo>
                  <a:pt x="165" y="286"/>
                </a:lnTo>
                <a:lnTo>
                  <a:pt x="168" y="284"/>
                </a:lnTo>
                <a:lnTo>
                  <a:pt x="177" y="281"/>
                </a:lnTo>
                <a:lnTo>
                  <a:pt x="184" y="275"/>
                </a:lnTo>
                <a:lnTo>
                  <a:pt x="189" y="274"/>
                </a:lnTo>
                <a:lnTo>
                  <a:pt x="196" y="270"/>
                </a:lnTo>
                <a:lnTo>
                  <a:pt x="199" y="269"/>
                </a:lnTo>
                <a:lnTo>
                  <a:pt x="205" y="267"/>
                </a:lnTo>
                <a:lnTo>
                  <a:pt x="213" y="262"/>
                </a:lnTo>
                <a:lnTo>
                  <a:pt x="215" y="262"/>
                </a:lnTo>
                <a:lnTo>
                  <a:pt x="219" y="260"/>
                </a:lnTo>
                <a:lnTo>
                  <a:pt x="220" y="258"/>
                </a:lnTo>
                <a:lnTo>
                  <a:pt x="223" y="256"/>
                </a:lnTo>
                <a:lnTo>
                  <a:pt x="233" y="254"/>
                </a:lnTo>
                <a:lnTo>
                  <a:pt x="240" y="249"/>
                </a:lnTo>
                <a:lnTo>
                  <a:pt x="241" y="249"/>
                </a:lnTo>
                <a:lnTo>
                  <a:pt x="247" y="246"/>
                </a:lnTo>
                <a:lnTo>
                  <a:pt x="253" y="243"/>
                </a:lnTo>
                <a:lnTo>
                  <a:pt x="256" y="243"/>
                </a:lnTo>
                <a:lnTo>
                  <a:pt x="266" y="236"/>
                </a:lnTo>
                <a:lnTo>
                  <a:pt x="267" y="233"/>
                </a:lnTo>
                <a:lnTo>
                  <a:pt x="271" y="232"/>
                </a:lnTo>
                <a:lnTo>
                  <a:pt x="273" y="230"/>
                </a:lnTo>
                <a:lnTo>
                  <a:pt x="276" y="229"/>
                </a:lnTo>
                <a:lnTo>
                  <a:pt x="278" y="226"/>
                </a:lnTo>
                <a:lnTo>
                  <a:pt x="283" y="225"/>
                </a:lnTo>
                <a:lnTo>
                  <a:pt x="284" y="223"/>
                </a:lnTo>
                <a:lnTo>
                  <a:pt x="287" y="223"/>
                </a:lnTo>
                <a:lnTo>
                  <a:pt x="288" y="223"/>
                </a:lnTo>
                <a:lnTo>
                  <a:pt x="290" y="222"/>
                </a:lnTo>
                <a:lnTo>
                  <a:pt x="301" y="220"/>
                </a:lnTo>
                <a:lnTo>
                  <a:pt x="307" y="220"/>
                </a:lnTo>
                <a:lnTo>
                  <a:pt x="316" y="222"/>
                </a:lnTo>
                <a:lnTo>
                  <a:pt x="321" y="225"/>
                </a:lnTo>
                <a:lnTo>
                  <a:pt x="325" y="230"/>
                </a:lnTo>
                <a:lnTo>
                  <a:pt x="322" y="244"/>
                </a:lnTo>
                <a:lnTo>
                  <a:pt x="325" y="246"/>
                </a:lnTo>
                <a:lnTo>
                  <a:pt x="350" y="249"/>
                </a:lnTo>
                <a:lnTo>
                  <a:pt x="350" y="247"/>
                </a:lnTo>
                <a:lnTo>
                  <a:pt x="350" y="246"/>
                </a:lnTo>
                <a:lnTo>
                  <a:pt x="326" y="243"/>
                </a:lnTo>
                <a:lnTo>
                  <a:pt x="325" y="240"/>
                </a:lnTo>
                <a:lnTo>
                  <a:pt x="326" y="230"/>
                </a:lnTo>
                <a:lnTo>
                  <a:pt x="356" y="233"/>
                </a:lnTo>
                <a:lnTo>
                  <a:pt x="358" y="233"/>
                </a:lnTo>
                <a:lnTo>
                  <a:pt x="359" y="232"/>
                </a:lnTo>
                <a:lnTo>
                  <a:pt x="359" y="230"/>
                </a:lnTo>
                <a:lnTo>
                  <a:pt x="358" y="229"/>
                </a:lnTo>
                <a:lnTo>
                  <a:pt x="358" y="226"/>
                </a:lnTo>
                <a:lnTo>
                  <a:pt x="356" y="226"/>
                </a:lnTo>
                <a:lnTo>
                  <a:pt x="328" y="225"/>
                </a:lnTo>
                <a:lnTo>
                  <a:pt x="318" y="212"/>
                </a:lnTo>
                <a:lnTo>
                  <a:pt x="319" y="212"/>
                </a:lnTo>
                <a:lnTo>
                  <a:pt x="325" y="209"/>
                </a:lnTo>
                <a:lnTo>
                  <a:pt x="329" y="209"/>
                </a:lnTo>
                <a:lnTo>
                  <a:pt x="335" y="209"/>
                </a:lnTo>
                <a:lnTo>
                  <a:pt x="340" y="215"/>
                </a:lnTo>
                <a:lnTo>
                  <a:pt x="343" y="213"/>
                </a:lnTo>
                <a:lnTo>
                  <a:pt x="343" y="212"/>
                </a:lnTo>
                <a:lnTo>
                  <a:pt x="354" y="208"/>
                </a:lnTo>
                <a:lnTo>
                  <a:pt x="354" y="206"/>
                </a:lnTo>
                <a:lnTo>
                  <a:pt x="366" y="205"/>
                </a:lnTo>
                <a:lnTo>
                  <a:pt x="377" y="202"/>
                </a:lnTo>
                <a:lnTo>
                  <a:pt x="389" y="209"/>
                </a:lnTo>
                <a:lnTo>
                  <a:pt x="386" y="213"/>
                </a:lnTo>
                <a:lnTo>
                  <a:pt x="383" y="213"/>
                </a:lnTo>
                <a:lnTo>
                  <a:pt x="380" y="220"/>
                </a:lnTo>
                <a:lnTo>
                  <a:pt x="379" y="223"/>
                </a:lnTo>
                <a:lnTo>
                  <a:pt x="380" y="225"/>
                </a:lnTo>
                <a:lnTo>
                  <a:pt x="375" y="237"/>
                </a:lnTo>
                <a:lnTo>
                  <a:pt x="371" y="236"/>
                </a:lnTo>
                <a:lnTo>
                  <a:pt x="371" y="232"/>
                </a:lnTo>
                <a:lnTo>
                  <a:pt x="375" y="222"/>
                </a:lnTo>
                <a:lnTo>
                  <a:pt x="373" y="222"/>
                </a:lnTo>
                <a:lnTo>
                  <a:pt x="370" y="230"/>
                </a:lnTo>
                <a:lnTo>
                  <a:pt x="370" y="236"/>
                </a:lnTo>
                <a:lnTo>
                  <a:pt x="373" y="237"/>
                </a:lnTo>
                <a:lnTo>
                  <a:pt x="371" y="243"/>
                </a:lnTo>
                <a:lnTo>
                  <a:pt x="368" y="243"/>
                </a:lnTo>
                <a:lnTo>
                  <a:pt x="365" y="254"/>
                </a:lnTo>
                <a:lnTo>
                  <a:pt x="363" y="253"/>
                </a:lnTo>
                <a:lnTo>
                  <a:pt x="359" y="254"/>
                </a:lnTo>
                <a:lnTo>
                  <a:pt x="359" y="256"/>
                </a:lnTo>
                <a:lnTo>
                  <a:pt x="358" y="258"/>
                </a:lnTo>
                <a:lnTo>
                  <a:pt x="359" y="258"/>
                </a:lnTo>
                <a:lnTo>
                  <a:pt x="360" y="256"/>
                </a:lnTo>
                <a:lnTo>
                  <a:pt x="360" y="258"/>
                </a:lnTo>
                <a:lnTo>
                  <a:pt x="359" y="258"/>
                </a:lnTo>
                <a:lnTo>
                  <a:pt x="359" y="260"/>
                </a:lnTo>
                <a:lnTo>
                  <a:pt x="360" y="258"/>
                </a:lnTo>
                <a:lnTo>
                  <a:pt x="360" y="260"/>
                </a:lnTo>
                <a:lnTo>
                  <a:pt x="358" y="262"/>
                </a:lnTo>
                <a:lnTo>
                  <a:pt x="342" y="267"/>
                </a:lnTo>
                <a:lnTo>
                  <a:pt x="342" y="270"/>
                </a:lnTo>
                <a:lnTo>
                  <a:pt x="343" y="270"/>
                </a:lnTo>
                <a:lnTo>
                  <a:pt x="368" y="262"/>
                </a:lnTo>
                <a:lnTo>
                  <a:pt x="371" y="260"/>
                </a:lnTo>
                <a:lnTo>
                  <a:pt x="371" y="258"/>
                </a:lnTo>
                <a:lnTo>
                  <a:pt x="373" y="254"/>
                </a:lnTo>
                <a:lnTo>
                  <a:pt x="383" y="226"/>
                </a:lnTo>
                <a:lnTo>
                  <a:pt x="387" y="220"/>
                </a:lnTo>
                <a:lnTo>
                  <a:pt x="390" y="216"/>
                </a:lnTo>
                <a:lnTo>
                  <a:pt x="403" y="209"/>
                </a:lnTo>
                <a:lnTo>
                  <a:pt x="408" y="206"/>
                </a:lnTo>
                <a:lnTo>
                  <a:pt x="411" y="202"/>
                </a:lnTo>
                <a:lnTo>
                  <a:pt x="414" y="202"/>
                </a:lnTo>
                <a:lnTo>
                  <a:pt x="417" y="201"/>
                </a:lnTo>
                <a:lnTo>
                  <a:pt x="421" y="198"/>
                </a:lnTo>
                <a:lnTo>
                  <a:pt x="424" y="195"/>
                </a:lnTo>
                <a:lnTo>
                  <a:pt x="425" y="194"/>
                </a:lnTo>
                <a:lnTo>
                  <a:pt x="431" y="192"/>
                </a:lnTo>
                <a:lnTo>
                  <a:pt x="434" y="189"/>
                </a:lnTo>
                <a:lnTo>
                  <a:pt x="440" y="185"/>
                </a:lnTo>
                <a:lnTo>
                  <a:pt x="446" y="182"/>
                </a:lnTo>
                <a:lnTo>
                  <a:pt x="457" y="175"/>
                </a:lnTo>
                <a:lnTo>
                  <a:pt x="458" y="172"/>
                </a:lnTo>
                <a:lnTo>
                  <a:pt x="462" y="171"/>
                </a:lnTo>
                <a:lnTo>
                  <a:pt x="469" y="168"/>
                </a:lnTo>
                <a:lnTo>
                  <a:pt x="471" y="167"/>
                </a:lnTo>
                <a:lnTo>
                  <a:pt x="474" y="16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60" name="Freeform 741"/>
          <p:cNvSpPr>
            <a:spLocks/>
          </p:cNvSpPr>
          <p:nvPr/>
        </p:nvSpPr>
        <p:spPr bwMode="auto">
          <a:xfrm>
            <a:off x="4162013" y="2543992"/>
            <a:ext cx="1203056" cy="1262610"/>
          </a:xfrm>
          <a:custGeom>
            <a:avLst/>
            <a:gdLst>
              <a:gd name="T0" fmla="*/ 955138482 w 686"/>
              <a:gd name="T1" fmla="*/ 20161250 h 746"/>
              <a:gd name="T2" fmla="*/ 955138482 w 686"/>
              <a:gd name="T3" fmla="*/ 63003117 h 746"/>
              <a:gd name="T4" fmla="*/ 967740052 w 686"/>
              <a:gd name="T5" fmla="*/ 110886888 h 746"/>
              <a:gd name="T6" fmla="*/ 995460968 w 686"/>
              <a:gd name="T7" fmla="*/ 234375348 h 746"/>
              <a:gd name="T8" fmla="*/ 927417567 w 686"/>
              <a:gd name="T9" fmla="*/ 259575314 h 746"/>
              <a:gd name="T10" fmla="*/ 859374166 w 686"/>
              <a:gd name="T11" fmla="*/ 294857490 h 746"/>
              <a:gd name="T12" fmla="*/ 836691974 w 686"/>
              <a:gd name="T13" fmla="*/ 342741237 h 746"/>
              <a:gd name="T14" fmla="*/ 808970861 w 686"/>
              <a:gd name="T15" fmla="*/ 405745916 h 746"/>
              <a:gd name="T16" fmla="*/ 745966183 w 686"/>
              <a:gd name="T17" fmla="*/ 463708797 h 746"/>
              <a:gd name="T18" fmla="*/ 675401833 w 686"/>
              <a:gd name="T19" fmla="*/ 488910351 h 746"/>
              <a:gd name="T20" fmla="*/ 627518088 w 686"/>
              <a:gd name="T21" fmla="*/ 466229746 h 746"/>
              <a:gd name="T22" fmla="*/ 556953738 w 686"/>
              <a:gd name="T23" fmla="*/ 466229746 h 746"/>
              <a:gd name="T24" fmla="*/ 506550631 w 686"/>
              <a:gd name="T25" fmla="*/ 446068502 h 746"/>
              <a:gd name="T26" fmla="*/ 463708783 w 686"/>
              <a:gd name="T27" fmla="*/ 466229746 h 746"/>
              <a:gd name="T28" fmla="*/ 400705594 w 686"/>
              <a:gd name="T29" fmla="*/ 496470023 h 746"/>
              <a:gd name="T30" fmla="*/ 340221866 w 686"/>
              <a:gd name="T31" fmla="*/ 516631267 h 746"/>
              <a:gd name="T32" fmla="*/ 259575307 w 686"/>
              <a:gd name="T33" fmla="*/ 534273149 h 746"/>
              <a:gd name="T34" fmla="*/ 221773770 w 686"/>
              <a:gd name="T35" fmla="*/ 524192527 h 746"/>
              <a:gd name="T36" fmla="*/ 168851252 w 686"/>
              <a:gd name="T37" fmla="*/ 534273149 h 746"/>
              <a:gd name="T38" fmla="*/ 148688422 w 686"/>
              <a:gd name="T39" fmla="*/ 541832821 h 746"/>
              <a:gd name="T40" fmla="*/ 128527179 w 686"/>
              <a:gd name="T41" fmla="*/ 526711889 h 746"/>
              <a:gd name="T42" fmla="*/ 75604685 w 686"/>
              <a:gd name="T43" fmla="*/ 541832821 h 746"/>
              <a:gd name="T44" fmla="*/ 12601574 w 686"/>
              <a:gd name="T45" fmla="*/ 952619148 h 746"/>
              <a:gd name="T46" fmla="*/ 83165945 w 686"/>
              <a:gd name="T47" fmla="*/ 1023183500 h 746"/>
              <a:gd name="T48" fmla="*/ 90725618 w 686"/>
              <a:gd name="T49" fmla="*/ 1113909095 h 746"/>
              <a:gd name="T50" fmla="*/ 206652789 w 686"/>
              <a:gd name="T51" fmla="*/ 1295360285 h 746"/>
              <a:gd name="T52" fmla="*/ 231854392 w 686"/>
              <a:gd name="T53" fmla="*/ 1343244032 h 746"/>
              <a:gd name="T54" fmla="*/ 269655928 w 686"/>
              <a:gd name="T55" fmla="*/ 1370964948 h 746"/>
              <a:gd name="T56" fmla="*/ 302418742 w 686"/>
              <a:gd name="T57" fmla="*/ 1383566519 h 746"/>
              <a:gd name="T58" fmla="*/ 340221866 w 686"/>
              <a:gd name="T59" fmla="*/ 1428929317 h 746"/>
              <a:gd name="T60" fmla="*/ 395665283 w 686"/>
              <a:gd name="T61" fmla="*/ 1436488989 h 746"/>
              <a:gd name="T62" fmla="*/ 438507230 w 686"/>
              <a:gd name="T63" fmla="*/ 1436488989 h 746"/>
              <a:gd name="T64" fmla="*/ 486389388 w 686"/>
              <a:gd name="T65" fmla="*/ 1431448678 h 746"/>
              <a:gd name="T66" fmla="*/ 567034359 w 686"/>
              <a:gd name="T67" fmla="*/ 1428929317 h 746"/>
              <a:gd name="T68" fmla="*/ 607356845 w 686"/>
              <a:gd name="T69" fmla="*/ 1456650233 h 746"/>
              <a:gd name="T70" fmla="*/ 632558398 w 686"/>
              <a:gd name="T71" fmla="*/ 1502013030 h 746"/>
              <a:gd name="T72" fmla="*/ 693043714 w 686"/>
              <a:gd name="T73" fmla="*/ 1592738626 h 746"/>
              <a:gd name="T74" fmla="*/ 652721229 w 686"/>
              <a:gd name="T75" fmla="*/ 1706146810 h 746"/>
              <a:gd name="T76" fmla="*/ 627518088 w 686"/>
              <a:gd name="T77" fmla="*/ 1811993338 h 746"/>
              <a:gd name="T78" fmla="*/ 703124336 w 686"/>
              <a:gd name="T79" fmla="*/ 1829633632 h 746"/>
              <a:gd name="T80" fmla="*/ 1063505956 w 686"/>
              <a:gd name="T81" fmla="*/ 1610380507 h 746"/>
              <a:gd name="T82" fmla="*/ 1340723045 w 686"/>
              <a:gd name="T83" fmla="*/ 1491932409 h 746"/>
              <a:gd name="T84" fmla="*/ 1726308004 w 686"/>
              <a:gd name="T85" fmla="*/ 1413808384 h 746"/>
              <a:gd name="T86" fmla="*/ 1484372694 w 686"/>
              <a:gd name="T87" fmla="*/ 861893552 h 746"/>
              <a:gd name="T88" fmla="*/ 1454130829 w 686"/>
              <a:gd name="T89" fmla="*/ 816530556 h 746"/>
              <a:gd name="T90" fmla="*/ 1441529259 w 686"/>
              <a:gd name="T91" fmla="*/ 776208069 h 746"/>
              <a:gd name="T92" fmla="*/ 1444050208 w 686"/>
              <a:gd name="T93" fmla="*/ 705643718 h 746"/>
              <a:gd name="T94" fmla="*/ 1449090519 w 686"/>
              <a:gd name="T95" fmla="*/ 640119676 h 746"/>
              <a:gd name="T96" fmla="*/ 1449090519 w 686"/>
              <a:gd name="T97" fmla="*/ 569555325 h 746"/>
              <a:gd name="T98" fmla="*/ 1471771123 w 686"/>
              <a:gd name="T99" fmla="*/ 551913443 h 746"/>
              <a:gd name="T100" fmla="*/ 1441529259 w 686"/>
              <a:gd name="T101" fmla="*/ 509071594 h 746"/>
              <a:gd name="T102" fmla="*/ 1416327705 w 686"/>
              <a:gd name="T103" fmla="*/ 491429713 h 746"/>
              <a:gd name="T104" fmla="*/ 1388606790 w 686"/>
              <a:gd name="T105" fmla="*/ 438507242 h 746"/>
              <a:gd name="T106" fmla="*/ 1340723045 w 686"/>
              <a:gd name="T107" fmla="*/ 395665295 h 746"/>
              <a:gd name="T108" fmla="*/ 1305440870 w 686"/>
              <a:gd name="T109" fmla="*/ 355342808 h 746"/>
              <a:gd name="T110" fmla="*/ 1252516814 w 686"/>
              <a:gd name="T111" fmla="*/ 292338129 h 746"/>
              <a:gd name="T112" fmla="*/ 1227315260 w 686"/>
              <a:gd name="T113" fmla="*/ 252015642 h 746"/>
              <a:gd name="T114" fmla="*/ 1194554034 w 686"/>
              <a:gd name="T115" fmla="*/ 221773777 h 746"/>
              <a:gd name="T116" fmla="*/ 1149191238 w 686"/>
              <a:gd name="T117" fmla="*/ 168851257 h 746"/>
              <a:gd name="T118" fmla="*/ 1113909063 w 686"/>
              <a:gd name="T119" fmla="*/ 131048132 h 746"/>
              <a:gd name="T120" fmla="*/ 1063505956 w 686"/>
              <a:gd name="T121" fmla="*/ 85685309 h 746"/>
              <a:gd name="T122" fmla="*/ 1010581900 w 686"/>
              <a:gd name="T123" fmla="*/ 2520950 h 74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86"/>
              <a:gd name="T187" fmla="*/ 0 h 746"/>
              <a:gd name="T188" fmla="*/ 686 w 686"/>
              <a:gd name="T189" fmla="*/ 746 h 74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86" h="746">
                <a:moveTo>
                  <a:pt x="401" y="1"/>
                </a:moveTo>
                <a:lnTo>
                  <a:pt x="395" y="3"/>
                </a:lnTo>
                <a:lnTo>
                  <a:pt x="388" y="6"/>
                </a:lnTo>
                <a:lnTo>
                  <a:pt x="382" y="8"/>
                </a:lnTo>
                <a:lnTo>
                  <a:pt x="379" y="8"/>
                </a:lnTo>
                <a:lnTo>
                  <a:pt x="378" y="8"/>
                </a:lnTo>
                <a:lnTo>
                  <a:pt x="379" y="11"/>
                </a:lnTo>
                <a:lnTo>
                  <a:pt x="381" y="20"/>
                </a:lnTo>
                <a:lnTo>
                  <a:pt x="379" y="24"/>
                </a:lnTo>
                <a:lnTo>
                  <a:pt x="379" y="25"/>
                </a:lnTo>
                <a:lnTo>
                  <a:pt x="384" y="29"/>
                </a:lnTo>
                <a:lnTo>
                  <a:pt x="384" y="31"/>
                </a:lnTo>
                <a:lnTo>
                  <a:pt x="382" y="34"/>
                </a:lnTo>
                <a:lnTo>
                  <a:pt x="381" y="41"/>
                </a:lnTo>
                <a:lnTo>
                  <a:pt x="384" y="44"/>
                </a:lnTo>
                <a:lnTo>
                  <a:pt x="384" y="48"/>
                </a:lnTo>
                <a:lnTo>
                  <a:pt x="386" y="52"/>
                </a:lnTo>
                <a:lnTo>
                  <a:pt x="388" y="55"/>
                </a:lnTo>
                <a:lnTo>
                  <a:pt x="389" y="58"/>
                </a:lnTo>
                <a:lnTo>
                  <a:pt x="395" y="93"/>
                </a:lnTo>
                <a:lnTo>
                  <a:pt x="395" y="96"/>
                </a:lnTo>
                <a:lnTo>
                  <a:pt x="391" y="96"/>
                </a:lnTo>
                <a:lnTo>
                  <a:pt x="379" y="98"/>
                </a:lnTo>
                <a:lnTo>
                  <a:pt x="372" y="105"/>
                </a:lnTo>
                <a:lnTo>
                  <a:pt x="368" y="103"/>
                </a:lnTo>
                <a:lnTo>
                  <a:pt x="364" y="102"/>
                </a:lnTo>
                <a:lnTo>
                  <a:pt x="355" y="102"/>
                </a:lnTo>
                <a:lnTo>
                  <a:pt x="348" y="109"/>
                </a:lnTo>
                <a:lnTo>
                  <a:pt x="344" y="113"/>
                </a:lnTo>
                <a:lnTo>
                  <a:pt x="341" y="117"/>
                </a:lnTo>
                <a:lnTo>
                  <a:pt x="337" y="119"/>
                </a:lnTo>
                <a:lnTo>
                  <a:pt x="334" y="124"/>
                </a:lnTo>
                <a:lnTo>
                  <a:pt x="332" y="126"/>
                </a:lnTo>
                <a:lnTo>
                  <a:pt x="334" y="130"/>
                </a:lnTo>
                <a:lnTo>
                  <a:pt x="332" y="136"/>
                </a:lnTo>
                <a:lnTo>
                  <a:pt x="334" y="140"/>
                </a:lnTo>
                <a:lnTo>
                  <a:pt x="332" y="149"/>
                </a:lnTo>
                <a:lnTo>
                  <a:pt x="330" y="154"/>
                </a:lnTo>
                <a:lnTo>
                  <a:pt x="329" y="157"/>
                </a:lnTo>
                <a:lnTo>
                  <a:pt x="321" y="161"/>
                </a:lnTo>
                <a:lnTo>
                  <a:pt x="317" y="170"/>
                </a:lnTo>
                <a:lnTo>
                  <a:pt x="313" y="172"/>
                </a:lnTo>
                <a:lnTo>
                  <a:pt x="310" y="178"/>
                </a:lnTo>
                <a:lnTo>
                  <a:pt x="303" y="180"/>
                </a:lnTo>
                <a:lnTo>
                  <a:pt x="296" y="184"/>
                </a:lnTo>
                <a:lnTo>
                  <a:pt x="283" y="188"/>
                </a:lnTo>
                <a:lnTo>
                  <a:pt x="280" y="189"/>
                </a:lnTo>
                <a:lnTo>
                  <a:pt x="275" y="192"/>
                </a:lnTo>
                <a:lnTo>
                  <a:pt x="272" y="194"/>
                </a:lnTo>
                <a:lnTo>
                  <a:pt x="268" y="194"/>
                </a:lnTo>
                <a:lnTo>
                  <a:pt x="261" y="192"/>
                </a:lnTo>
                <a:lnTo>
                  <a:pt x="259" y="188"/>
                </a:lnTo>
                <a:lnTo>
                  <a:pt x="256" y="187"/>
                </a:lnTo>
                <a:lnTo>
                  <a:pt x="251" y="187"/>
                </a:lnTo>
                <a:lnTo>
                  <a:pt x="249" y="185"/>
                </a:lnTo>
                <a:lnTo>
                  <a:pt x="245" y="184"/>
                </a:lnTo>
                <a:lnTo>
                  <a:pt x="242" y="181"/>
                </a:lnTo>
                <a:lnTo>
                  <a:pt x="234" y="184"/>
                </a:lnTo>
                <a:lnTo>
                  <a:pt x="231" y="185"/>
                </a:lnTo>
                <a:lnTo>
                  <a:pt x="221" y="185"/>
                </a:lnTo>
                <a:lnTo>
                  <a:pt x="216" y="184"/>
                </a:lnTo>
                <a:lnTo>
                  <a:pt x="212" y="181"/>
                </a:lnTo>
                <a:lnTo>
                  <a:pt x="207" y="181"/>
                </a:lnTo>
                <a:lnTo>
                  <a:pt x="204" y="180"/>
                </a:lnTo>
                <a:lnTo>
                  <a:pt x="201" y="177"/>
                </a:lnTo>
                <a:lnTo>
                  <a:pt x="195" y="172"/>
                </a:lnTo>
                <a:lnTo>
                  <a:pt x="191" y="177"/>
                </a:lnTo>
                <a:lnTo>
                  <a:pt x="188" y="180"/>
                </a:lnTo>
                <a:lnTo>
                  <a:pt x="187" y="184"/>
                </a:lnTo>
                <a:lnTo>
                  <a:pt x="184" y="185"/>
                </a:lnTo>
                <a:lnTo>
                  <a:pt x="184" y="188"/>
                </a:lnTo>
                <a:lnTo>
                  <a:pt x="181" y="192"/>
                </a:lnTo>
                <a:lnTo>
                  <a:pt x="176" y="195"/>
                </a:lnTo>
                <a:lnTo>
                  <a:pt x="167" y="201"/>
                </a:lnTo>
                <a:lnTo>
                  <a:pt x="159" y="197"/>
                </a:lnTo>
                <a:lnTo>
                  <a:pt x="152" y="199"/>
                </a:lnTo>
                <a:lnTo>
                  <a:pt x="146" y="199"/>
                </a:lnTo>
                <a:lnTo>
                  <a:pt x="143" y="204"/>
                </a:lnTo>
                <a:lnTo>
                  <a:pt x="142" y="204"/>
                </a:lnTo>
                <a:lnTo>
                  <a:pt x="135" y="205"/>
                </a:lnTo>
                <a:lnTo>
                  <a:pt x="128" y="211"/>
                </a:lnTo>
                <a:lnTo>
                  <a:pt x="124" y="215"/>
                </a:lnTo>
                <a:lnTo>
                  <a:pt x="114" y="219"/>
                </a:lnTo>
                <a:lnTo>
                  <a:pt x="108" y="218"/>
                </a:lnTo>
                <a:lnTo>
                  <a:pt x="103" y="212"/>
                </a:lnTo>
                <a:lnTo>
                  <a:pt x="101" y="211"/>
                </a:lnTo>
                <a:lnTo>
                  <a:pt x="97" y="211"/>
                </a:lnTo>
                <a:lnTo>
                  <a:pt x="94" y="208"/>
                </a:lnTo>
                <a:lnTo>
                  <a:pt x="90" y="205"/>
                </a:lnTo>
                <a:lnTo>
                  <a:pt x="88" y="208"/>
                </a:lnTo>
                <a:lnTo>
                  <a:pt x="88" y="212"/>
                </a:lnTo>
                <a:lnTo>
                  <a:pt x="88" y="215"/>
                </a:lnTo>
                <a:lnTo>
                  <a:pt x="81" y="215"/>
                </a:lnTo>
                <a:lnTo>
                  <a:pt x="70" y="215"/>
                </a:lnTo>
                <a:lnTo>
                  <a:pt x="67" y="212"/>
                </a:lnTo>
                <a:lnTo>
                  <a:pt x="66" y="211"/>
                </a:lnTo>
                <a:lnTo>
                  <a:pt x="63" y="209"/>
                </a:lnTo>
                <a:lnTo>
                  <a:pt x="62" y="211"/>
                </a:lnTo>
                <a:lnTo>
                  <a:pt x="60" y="212"/>
                </a:lnTo>
                <a:lnTo>
                  <a:pt x="59" y="215"/>
                </a:lnTo>
                <a:lnTo>
                  <a:pt x="57" y="211"/>
                </a:lnTo>
                <a:lnTo>
                  <a:pt x="53" y="211"/>
                </a:lnTo>
                <a:lnTo>
                  <a:pt x="51" y="209"/>
                </a:lnTo>
                <a:lnTo>
                  <a:pt x="48" y="211"/>
                </a:lnTo>
                <a:lnTo>
                  <a:pt x="43" y="211"/>
                </a:lnTo>
                <a:lnTo>
                  <a:pt x="39" y="212"/>
                </a:lnTo>
                <a:lnTo>
                  <a:pt x="33" y="215"/>
                </a:lnTo>
                <a:lnTo>
                  <a:pt x="30" y="215"/>
                </a:lnTo>
                <a:lnTo>
                  <a:pt x="15" y="307"/>
                </a:lnTo>
                <a:lnTo>
                  <a:pt x="16" y="350"/>
                </a:lnTo>
                <a:lnTo>
                  <a:pt x="13" y="361"/>
                </a:lnTo>
                <a:lnTo>
                  <a:pt x="9" y="369"/>
                </a:lnTo>
                <a:lnTo>
                  <a:pt x="5" y="378"/>
                </a:lnTo>
                <a:lnTo>
                  <a:pt x="0" y="385"/>
                </a:lnTo>
                <a:lnTo>
                  <a:pt x="6" y="386"/>
                </a:lnTo>
                <a:lnTo>
                  <a:pt x="12" y="388"/>
                </a:lnTo>
                <a:lnTo>
                  <a:pt x="20" y="391"/>
                </a:lnTo>
                <a:lnTo>
                  <a:pt x="33" y="406"/>
                </a:lnTo>
                <a:lnTo>
                  <a:pt x="38" y="403"/>
                </a:lnTo>
                <a:lnTo>
                  <a:pt x="33" y="416"/>
                </a:lnTo>
                <a:lnTo>
                  <a:pt x="32" y="417"/>
                </a:lnTo>
                <a:lnTo>
                  <a:pt x="32" y="423"/>
                </a:lnTo>
                <a:lnTo>
                  <a:pt x="36" y="442"/>
                </a:lnTo>
                <a:lnTo>
                  <a:pt x="62" y="461"/>
                </a:lnTo>
                <a:lnTo>
                  <a:pt x="48" y="485"/>
                </a:lnTo>
                <a:lnTo>
                  <a:pt x="70" y="502"/>
                </a:lnTo>
                <a:lnTo>
                  <a:pt x="80" y="509"/>
                </a:lnTo>
                <a:lnTo>
                  <a:pt x="82" y="514"/>
                </a:lnTo>
                <a:lnTo>
                  <a:pt x="84" y="520"/>
                </a:lnTo>
                <a:lnTo>
                  <a:pt x="88" y="524"/>
                </a:lnTo>
                <a:lnTo>
                  <a:pt x="88" y="528"/>
                </a:lnTo>
                <a:lnTo>
                  <a:pt x="91" y="531"/>
                </a:lnTo>
                <a:lnTo>
                  <a:pt x="92" y="533"/>
                </a:lnTo>
                <a:lnTo>
                  <a:pt x="100" y="537"/>
                </a:lnTo>
                <a:lnTo>
                  <a:pt x="101" y="539"/>
                </a:lnTo>
                <a:lnTo>
                  <a:pt x="103" y="541"/>
                </a:lnTo>
                <a:lnTo>
                  <a:pt x="105" y="544"/>
                </a:lnTo>
                <a:lnTo>
                  <a:pt x="107" y="544"/>
                </a:lnTo>
                <a:lnTo>
                  <a:pt x="108" y="545"/>
                </a:lnTo>
                <a:lnTo>
                  <a:pt x="112" y="547"/>
                </a:lnTo>
                <a:lnTo>
                  <a:pt x="112" y="549"/>
                </a:lnTo>
                <a:lnTo>
                  <a:pt x="117" y="551"/>
                </a:lnTo>
                <a:lnTo>
                  <a:pt x="120" y="549"/>
                </a:lnTo>
                <a:lnTo>
                  <a:pt x="124" y="549"/>
                </a:lnTo>
                <a:lnTo>
                  <a:pt x="126" y="551"/>
                </a:lnTo>
                <a:lnTo>
                  <a:pt x="128" y="554"/>
                </a:lnTo>
                <a:lnTo>
                  <a:pt x="132" y="561"/>
                </a:lnTo>
                <a:lnTo>
                  <a:pt x="135" y="567"/>
                </a:lnTo>
                <a:lnTo>
                  <a:pt x="138" y="570"/>
                </a:lnTo>
                <a:lnTo>
                  <a:pt x="142" y="571"/>
                </a:lnTo>
                <a:lnTo>
                  <a:pt x="145" y="571"/>
                </a:lnTo>
                <a:lnTo>
                  <a:pt x="153" y="570"/>
                </a:lnTo>
                <a:lnTo>
                  <a:pt x="157" y="570"/>
                </a:lnTo>
                <a:lnTo>
                  <a:pt x="166" y="568"/>
                </a:lnTo>
                <a:lnTo>
                  <a:pt x="169" y="568"/>
                </a:lnTo>
                <a:lnTo>
                  <a:pt x="170" y="568"/>
                </a:lnTo>
                <a:lnTo>
                  <a:pt x="173" y="568"/>
                </a:lnTo>
                <a:lnTo>
                  <a:pt x="174" y="570"/>
                </a:lnTo>
                <a:lnTo>
                  <a:pt x="177" y="570"/>
                </a:lnTo>
                <a:lnTo>
                  <a:pt x="180" y="570"/>
                </a:lnTo>
                <a:lnTo>
                  <a:pt x="181" y="568"/>
                </a:lnTo>
                <a:lnTo>
                  <a:pt x="187" y="568"/>
                </a:lnTo>
                <a:lnTo>
                  <a:pt x="193" y="568"/>
                </a:lnTo>
                <a:lnTo>
                  <a:pt x="197" y="568"/>
                </a:lnTo>
                <a:lnTo>
                  <a:pt x="201" y="570"/>
                </a:lnTo>
                <a:lnTo>
                  <a:pt x="211" y="570"/>
                </a:lnTo>
                <a:lnTo>
                  <a:pt x="220" y="568"/>
                </a:lnTo>
                <a:lnTo>
                  <a:pt x="225" y="567"/>
                </a:lnTo>
                <a:lnTo>
                  <a:pt x="227" y="567"/>
                </a:lnTo>
                <a:lnTo>
                  <a:pt x="228" y="568"/>
                </a:lnTo>
                <a:lnTo>
                  <a:pt x="235" y="570"/>
                </a:lnTo>
                <a:lnTo>
                  <a:pt x="237" y="571"/>
                </a:lnTo>
                <a:lnTo>
                  <a:pt x="241" y="578"/>
                </a:lnTo>
                <a:lnTo>
                  <a:pt x="245" y="581"/>
                </a:lnTo>
                <a:lnTo>
                  <a:pt x="248" y="582"/>
                </a:lnTo>
                <a:lnTo>
                  <a:pt x="248" y="587"/>
                </a:lnTo>
                <a:lnTo>
                  <a:pt x="249" y="591"/>
                </a:lnTo>
                <a:lnTo>
                  <a:pt x="251" y="596"/>
                </a:lnTo>
                <a:lnTo>
                  <a:pt x="256" y="602"/>
                </a:lnTo>
                <a:lnTo>
                  <a:pt x="269" y="616"/>
                </a:lnTo>
                <a:lnTo>
                  <a:pt x="273" y="622"/>
                </a:lnTo>
                <a:lnTo>
                  <a:pt x="275" y="625"/>
                </a:lnTo>
                <a:lnTo>
                  <a:pt x="275" y="632"/>
                </a:lnTo>
                <a:lnTo>
                  <a:pt x="273" y="637"/>
                </a:lnTo>
                <a:lnTo>
                  <a:pt x="269" y="646"/>
                </a:lnTo>
                <a:lnTo>
                  <a:pt x="265" y="662"/>
                </a:lnTo>
                <a:lnTo>
                  <a:pt x="259" y="676"/>
                </a:lnTo>
                <a:lnTo>
                  <a:pt x="259" y="677"/>
                </a:lnTo>
                <a:lnTo>
                  <a:pt x="252" y="688"/>
                </a:lnTo>
                <a:lnTo>
                  <a:pt x="249" y="694"/>
                </a:lnTo>
                <a:lnTo>
                  <a:pt x="245" y="705"/>
                </a:lnTo>
                <a:lnTo>
                  <a:pt x="248" y="717"/>
                </a:lnTo>
                <a:lnTo>
                  <a:pt x="249" y="719"/>
                </a:lnTo>
                <a:lnTo>
                  <a:pt x="252" y="728"/>
                </a:lnTo>
                <a:lnTo>
                  <a:pt x="252" y="743"/>
                </a:lnTo>
                <a:lnTo>
                  <a:pt x="252" y="746"/>
                </a:lnTo>
                <a:lnTo>
                  <a:pt x="261" y="742"/>
                </a:lnTo>
                <a:lnTo>
                  <a:pt x="279" y="726"/>
                </a:lnTo>
                <a:lnTo>
                  <a:pt x="303" y="728"/>
                </a:lnTo>
                <a:lnTo>
                  <a:pt x="304" y="721"/>
                </a:lnTo>
                <a:lnTo>
                  <a:pt x="371" y="674"/>
                </a:lnTo>
                <a:lnTo>
                  <a:pt x="391" y="659"/>
                </a:lnTo>
                <a:lnTo>
                  <a:pt x="422" y="639"/>
                </a:lnTo>
                <a:lnTo>
                  <a:pt x="459" y="616"/>
                </a:lnTo>
                <a:lnTo>
                  <a:pt x="471" y="612"/>
                </a:lnTo>
                <a:lnTo>
                  <a:pt x="495" y="602"/>
                </a:lnTo>
                <a:lnTo>
                  <a:pt x="511" y="598"/>
                </a:lnTo>
                <a:lnTo>
                  <a:pt x="532" y="592"/>
                </a:lnTo>
                <a:lnTo>
                  <a:pt x="620" y="571"/>
                </a:lnTo>
                <a:lnTo>
                  <a:pt x="644" y="562"/>
                </a:lnTo>
                <a:lnTo>
                  <a:pt x="648" y="561"/>
                </a:lnTo>
                <a:lnTo>
                  <a:pt x="686" y="564"/>
                </a:lnTo>
                <a:lnTo>
                  <a:pt x="685" y="561"/>
                </a:lnTo>
                <a:lnTo>
                  <a:pt x="671" y="522"/>
                </a:lnTo>
                <a:lnTo>
                  <a:pt x="662" y="495"/>
                </a:lnTo>
                <a:lnTo>
                  <a:pt x="661" y="497"/>
                </a:lnTo>
                <a:lnTo>
                  <a:pt x="594" y="352"/>
                </a:lnTo>
                <a:lnTo>
                  <a:pt x="589" y="342"/>
                </a:lnTo>
                <a:lnTo>
                  <a:pt x="587" y="341"/>
                </a:lnTo>
                <a:lnTo>
                  <a:pt x="584" y="334"/>
                </a:lnTo>
                <a:lnTo>
                  <a:pt x="580" y="331"/>
                </a:lnTo>
                <a:lnTo>
                  <a:pt x="579" y="327"/>
                </a:lnTo>
                <a:lnTo>
                  <a:pt x="577" y="324"/>
                </a:lnTo>
                <a:lnTo>
                  <a:pt x="577" y="322"/>
                </a:lnTo>
                <a:lnTo>
                  <a:pt x="575" y="321"/>
                </a:lnTo>
                <a:lnTo>
                  <a:pt x="575" y="315"/>
                </a:lnTo>
                <a:lnTo>
                  <a:pt x="573" y="311"/>
                </a:lnTo>
                <a:lnTo>
                  <a:pt x="572" y="308"/>
                </a:lnTo>
                <a:lnTo>
                  <a:pt x="570" y="301"/>
                </a:lnTo>
                <a:lnTo>
                  <a:pt x="570" y="300"/>
                </a:lnTo>
                <a:lnTo>
                  <a:pt x="570" y="296"/>
                </a:lnTo>
                <a:lnTo>
                  <a:pt x="572" y="289"/>
                </a:lnTo>
                <a:lnTo>
                  <a:pt x="573" y="280"/>
                </a:lnTo>
                <a:lnTo>
                  <a:pt x="575" y="279"/>
                </a:lnTo>
                <a:lnTo>
                  <a:pt x="577" y="273"/>
                </a:lnTo>
                <a:lnTo>
                  <a:pt x="575" y="264"/>
                </a:lnTo>
                <a:lnTo>
                  <a:pt x="575" y="261"/>
                </a:lnTo>
                <a:lnTo>
                  <a:pt x="575" y="254"/>
                </a:lnTo>
                <a:lnTo>
                  <a:pt x="575" y="247"/>
                </a:lnTo>
                <a:lnTo>
                  <a:pt x="572" y="237"/>
                </a:lnTo>
                <a:lnTo>
                  <a:pt x="573" y="235"/>
                </a:lnTo>
                <a:lnTo>
                  <a:pt x="573" y="230"/>
                </a:lnTo>
                <a:lnTo>
                  <a:pt x="575" y="226"/>
                </a:lnTo>
                <a:lnTo>
                  <a:pt x="577" y="225"/>
                </a:lnTo>
                <a:lnTo>
                  <a:pt x="580" y="225"/>
                </a:lnTo>
                <a:lnTo>
                  <a:pt x="582" y="225"/>
                </a:lnTo>
                <a:lnTo>
                  <a:pt x="586" y="223"/>
                </a:lnTo>
                <a:lnTo>
                  <a:pt x="584" y="219"/>
                </a:lnTo>
                <a:lnTo>
                  <a:pt x="580" y="215"/>
                </a:lnTo>
                <a:lnTo>
                  <a:pt x="579" y="212"/>
                </a:lnTo>
                <a:lnTo>
                  <a:pt x="575" y="205"/>
                </a:lnTo>
                <a:lnTo>
                  <a:pt x="573" y="204"/>
                </a:lnTo>
                <a:lnTo>
                  <a:pt x="572" y="202"/>
                </a:lnTo>
                <a:lnTo>
                  <a:pt x="572" y="201"/>
                </a:lnTo>
                <a:lnTo>
                  <a:pt x="570" y="199"/>
                </a:lnTo>
                <a:lnTo>
                  <a:pt x="566" y="199"/>
                </a:lnTo>
                <a:lnTo>
                  <a:pt x="563" y="197"/>
                </a:lnTo>
                <a:lnTo>
                  <a:pt x="562" y="195"/>
                </a:lnTo>
                <a:lnTo>
                  <a:pt x="562" y="194"/>
                </a:lnTo>
                <a:lnTo>
                  <a:pt x="559" y="192"/>
                </a:lnTo>
                <a:lnTo>
                  <a:pt x="558" y="187"/>
                </a:lnTo>
                <a:lnTo>
                  <a:pt x="552" y="178"/>
                </a:lnTo>
                <a:lnTo>
                  <a:pt x="551" y="174"/>
                </a:lnTo>
                <a:lnTo>
                  <a:pt x="548" y="171"/>
                </a:lnTo>
                <a:lnTo>
                  <a:pt x="543" y="166"/>
                </a:lnTo>
                <a:lnTo>
                  <a:pt x="537" y="161"/>
                </a:lnTo>
                <a:lnTo>
                  <a:pt x="533" y="157"/>
                </a:lnTo>
                <a:lnTo>
                  <a:pt x="532" y="157"/>
                </a:lnTo>
                <a:lnTo>
                  <a:pt x="526" y="154"/>
                </a:lnTo>
                <a:lnTo>
                  <a:pt x="523" y="151"/>
                </a:lnTo>
                <a:lnTo>
                  <a:pt x="521" y="150"/>
                </a:lnTo>
                <a:lnTo>
                  <a:pt x="521" y="149"/>
                </a:lnTo>
                <a:lnTo>
                  <a:pt x="518" y="141"/>
                </a:lnTo>
                <a:lnTo>
                  <a:pt x="511" y="134"/>
                </a:lnTo>
                <a:lnTo>
                  <a:pt x="509" y="131"/>
                </a:lnTo>
                <a:lnTo>
                  <a:pt x="509" y="127"/>
                </a:lnTo>
                <a:lnTo>
                  <a:pt x="503" y="119"/>
                </a:lnTo>
                <a:lnTo>
                  <a:pt x="497" y="116"/>
                </a:lnTo>
                <a:lnTo>
                  <a:pt x="494" y="107"/>
                </a:lnTo>
                <a:lnTo>
                  <a:pt x="491" y="107"/>
                </a:lnTo>
                <a:lnTo>
                  <a:pt x="490" y="103"/>
                </a:lnTo>
                <a:lnTo>
                  <a:pt x="488" y="102"/>
                </a:lnTo>
                <a:lnTo>
                  <a:pt x="487" y="100"/>
                </a:lnTo>
                <a:lnTo>
                  <a:pt x="481" y="96"/>
                </a:lnTo>
                <a:lnTo>
                  <a:pt x="480" y="95"/>
                </a:lnTo>
                <a:lnTo>
                  <a:pt x="476" y="92"/>
                </a:lnTo>
                <a:lnTo>
                  <a:pt x="474" y="89"/>
                </a:lnTo>
                <a:lnTo>
                  <a:pt x="474" y="88"/>
                </a:lnTo>
                <a:lnTo>
                  <a:pt x="471" y="86"/>
                </a:lnTo>
                <a:lnTo>
                  <a:pt x="464" y="78"/>
                </a:lnTo>
                <a:lnTo>
                  <a:pt x="463" y="75"/>
                </a:lnTo>
                <a:lnTo>
                  <a:pt x="459" y="72"/>
                </a:lnTo>
                <a:lnTo>
                  <a:pt x="456" y="67"/>
                </a:lnTo>
                <a:lnTo>
                  <a:pt x="453" y="64"/>
                </a:lnTo>
                <a:lnTo>
                  <a:pt x="452" y="62"/>
                </a:lnTo>
                <a:lnTo>
                  <a:pt x="445" y="58"/>
                </a:lnTo>
                <a:lnTo>
                  <a:pt x="442" y="52"/>
                </a:lnTo>
                <a:lnTo>
                  <a:pt x="439" y="49"/>
                </a:lnTo>
                <a:lnTo>
                  <a:pt x="433" y="44"/>
                </a:lnTo>
                <a:lnTo>
                  <a:pt x="429" y="41"/>
                </a:lnTo>
                <a:lnTo>
                  <a:pt x="426" y="35"/>
                </a:lnTo>
                <a:lnTo>
                  <a:pt x="422" y="34"/>
                </a:lnTo>
                <a:lnTo>
                  <a:pt x="421" y="27"/>
                </a:lnTo>
                <a:lnTo>
                  <a:pt x="405" y="11"/>
                </a:lnTo>
                <a:lnTo>
                  <a:pt x="403" y="0"/>
                </a:lnTo>
                <a:lnTo>
                  <a:pt x="402" y="0"/>
                </a:lnTo>
                <a:lnTo>
                  <a:pt x="401" y="1"/>
                </a:lnTo>
                <a:close/>
              </a:path>
            </a:pathLst>
          </a:custGeom>
          <a:solidFill>
            <a:srgbClr val="A5B25A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61" name="Freeform 742"/>
          <p:cNvSpPr>
            <a:spLocks/>
          </p:cNvSpPr>
          <p:nvPr/>
        </p:nvSpPr>
        <p:spPr bwMode="auto">
          <a:xfrm>
            <a:off x="5203726" y="3102519"/>
            <a:ext cx="608542" cy="671925"/>
          </a:xfrm>
          <a:custGeom>
            <a:avLst/>
            <a:gdLst>
              <a:gd name="T0" fmla="*/ 874494308 w 347"/>
              <a:gd name="T1" fmla="*/ 758565601 h 397"/>
              <a:gd name="T2" fmla="*/ 866933055 w 347"/>
              <a:gd name="T3" fmla="*/ 723283452 h 397"/>
              <a:gd name="T4" fmla="*/ 861892749 w 347"/>
              <a:gd name="T5" fmla="*/ 700602865 h 397"/>
              <a:gd name="T6" fmla="*/ 849292777 w 347"/>
              <a:gd name="T7" fmla="*/ 655240102 h 397"/>
              <a:gd name="T8" fmla="*/ 849292777 w 347"/>
              <a:gd name="T9" fmla="*/ 632557927 h 397"/>
              <a:gd name="T10" fmla="*/ 811489489 w 347"/>
              <a:gd name="T11" fmla="*/ 589716112 h 397"/>
              <a:gd name="T12" fmla="*/ 783768599 w 347"/>
              <a:gd name="T13" fmla="*/ 574595191 h 397"/>
              <a:gd name="T14" fmla="*/ 766126734 w 347"/>
              <a:gd name="T15" fmla="*/ 556953323 h 397"/>
              <a:gd name="T16" fmla="*/ 738405843 w 347"/>
              <a:gd name="T17" fmla="*/ 539313042 h 397"/>
              <a:gd name="T18" fmla="*/ 728325231 w 347"/>
              <a:gd name="T19" fmla="*/ 493950280 h 397"/>
              <a:gd name="T20" fmla="*/ 695562447 w 347"/>
              <a:gd name="T21" fmla="*/ 461187491 h 397"/>
              <a:gd name="T22" fmla="*/ 652720639 w 347"/>
              <a:gd name="T23" fmla="*/ 430945649 h 397"/>
              <a:gd name="T24" fmla="*/ 642640027 w 347"/>
              <a:gd name="T25" fmla="*/ 378023121 h 397"/>
              <a:gd name="T26" fmla="*/ 582156353 w 347"/>
              <a:gd name="T27" fmla="*/ 241934833 h 397"/>
              <a:gd name="T28" fmla="*/ 582156353 w 347"/>
              <a:gd name="T29" fmla="*/ 156249565 h 397"/>
              <a:gd name="T30" fmla="*/ 481350230 w 347"/>
              <a:gd name="T31" fmla="*/ 163809232 h 397"/>
              <a:gd name="T32" fmla="*/ 413305204 w 347"/>
              <a:gd name="T33" fmla="*/ 115927109 h 397"/>
              <a:gd name="T34" fmla="*/ 332660305 w 347"/>
              <a:gd name="T35" fmla="*/ 131048030 h 397"/>
              <a:gd name="T36" fmla="*/ 277216938 w 347"/>
              <a:gd name="T37" fmla="*/ 115927109 h 397"/>
              <a:gd name="T38" fmla="*/ 267136325 w 347"/>
              <a:gd name="T39" fmla="*/ 78123989 h 397"/>
              <a:gd name="T40" fmla="*/ 246975101 w 347"/>
              <a:gd name="T41" fmla="*/ 45362775 h 397"/>
              <a:gd name="T42" fmla="*/ 153730181 w 347"/>
              <a:gd name="T43" fmla="*/ 7559670 h 397"/>
              <a:gd name="T44" fmla="*/ 32762796 w 347"/>
              <a:gd name="T45" fmla="*/ 27720907 h 397"/>
              <a:gd name="T46" fmla="*/ 171370459 w 347"/>
              <a:gd name="T47" fmla="*/ 410784322 h 397"/>
              <a:gd name="T48" fmla="*/ 231854182 w 347"/>
              <a:gd name="T49" fmla="*/ 587195165 h 397"/>
              <a:gd name="T50" fmla="*/ 292337856 w 347"/>
              <a:gd name="T51" fmla="*/ 715723786 h 397"/>
              <a:gd name="T52" fmla="*/ 267136325 w 347"/>
              <a:gd name="T53" fmla="*/ 733364066 h 397"/>
              <a:gd name="T54" fmla="*/ 257055713 w 347"/>
              <a:gd name="T55" fmla="*/ 788807443 h 397"/>
              <a:gd name="T56" fmla="*/ 309979721 w 347"/>
              <a:gd name="T57" fmla="*/ 940016850 h 397"/>
              <a:gd name="T58" fmla="*/ 332660305 w 347"/>
              <a:gd name="T59" fmla="*/ 992940866 h 397"/>
              <a:gd name="T60" fmla="*/ 345261864 w 347"/>
              <a:gd name="T61" fmla="*/ 990419919 h 397"/>
              <a:gd name="T62" fmla="*/ 360382783 w 347"/>
              <a:gd name="T63" fmla="*/ 982860252 h 397"/>
              <a:gd name="T64" fmla="*/ 388103673 w 347"/>
              <a:gd name="T65" fmla="*/ 967739332 h 397"/>
              <a:gd name="T66" fmla="*/ 403224591 w 347"/>
              <a:gd name="T67" fmla="*/ 965218384 h 397"/>
              <a:gd name="T68" fmla="*/ 420866556 w 347"/>
              <a:gd name="T69" fmla="*/ 955137770 h 397"/>
              <a:gd name="T70" fmla="*/ 438506834 w 347"/>
              <a:gd name="T71" fmla="*/ 950097463 h 397"/>
              <a:gd name="T72" fmla="*/ 458668058 w 347"/>
              <a:gd name="T73" fmla="*/ 945057157 h 397"/>
              <a:gd name="T74" fmla="*/ 478829283 w 347"/>
              <a:gd name="T75" fmla="*/ 950097463 h 397"/>
              <a:gd name="T76" fmla="*/ 498990507 w 347"/>
              <a:gd name="T77" fmla="*/ 940016850 h 397"/>
              <a:gd name="T78" fmla="*/ 529232344 w 347"/>
              <a:gd name="T79" fmla="*/ 924895929 h 397"/>
              <a:gd name="T80" fmla="*/ 549393569 w 347"/>
              <a:gd name="T81" fmla="*/ 914815315 h 397"/>
              <a:gd name="T82" fmla="*/ 582156353 w 347"/>
              <a:gd name="T83" fmla="*/ 897175034 h 397"/>
              <a:gd name="T84" fmla="*/ 612398190 w 347"/>
              <a:gd name="T85" fmla="*/ 879533166 h 397"/>
              <a:gd name="T86" fmla="*/ 645159386 w 347"/>
              <a:gd name="T87" fmla="*/ 866933193 h 397"/>
              <a:gd name="T88" fmla="*/ 690522141 w 347"/>
              <a:gd name="T89" fmla="*/ 846771965 h 397"/>
              <a:gd name="T90" fmla="*/ 730844590 w 347"/>
              <a:gd name="T91" fmla="*/ 819049284 h 397"/>
              <a:gd name="T92" fmla="*/ 758567068 w 347"/>
              <a:gd name="T93" fmla="*/ 811489618 h 397"/>
              <a:gd name="T94" fmla="*/ 783768599 w 347"/>
              <a:gd name="T95" fmla="*/ 796368697 h 397"/>
              <a:gd name="T96" fmla="*/ 816529795 w 347"/>
              <a:gd name="T97" fmla="*/ 786288083 h 397"/>
              <a:gd name="T98" fmla="*/ 834171859 w 347"/>
              <a:gd name="T99" fmla="*/ 776207469 h 397"/>
              <a:gd name="T100" fmla="*/ 861892749 w 347"/>
              <a:gd name="T101" fmla="*/ 761086548 h 39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47"/>
              <a:gd name="T154" fmla="*/ 0 h 397"/>
              <a:gd name="T155" fmla="*/ 347 w 347"/>
              <a:gd name="T156" fmla="*/ 397 h 39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47" h="397">
                <a:moveTo>
                  <a:pt x="345" y="301"/>
                </a:moveTo>
                <a:lnTo>
                  <a:pt x="347" y="301"/>
                </a:lnTo>
                <a:lnTo>
                  <a:pt x="345" y="298"/>
                </a:lnTo>
                <a:lnTo>
                  <a:pt x="345" y="294"/>
                </a:lnTo>
                <a:lnTo>
                  <a:pt x="344" y="287"/>
                </a:lnTo>
                <a:lnTo>
                  <a:pt x="344" y="285"/>
                </a:lnTo>
                <a:lnTo>
                  <a:pt x="344" y="284"/>
                </a:lnTo>
                <a:lnTo>
                  <a:pt x="342" y="278"/>
                </a:lnTo>
                <a:lnTo>
                  <a:pt x="340" y="271"/>
                </a:lnTo>
                <a:lnTo>
                  <a:pt x="338" y="262"/>
                </a:lnTo>
                <a:lnTo>
                  <a:pt x="337" y="260"/>
                </a:lnTo>
                <a:lnTo>
                  <a:pt x="337" y="255"/>
                </a:lnTo>
                <a:lnTo>
                  <a:pt x="337" y="254"/>
                </a:lnTo>
                <a:lnTo>
                  <a:pt x="337" y="251"/>
                </a:lnTo>
                <a:lnTo>
                  <a:pt x="335" y="249"/>
                </a:lnTo>
                <a:lnTo>
                  <a:pt x="324" y="237"/>
                </a:lnTo>
                <a:lnTo>
                  <a:pt x="322" y="234"/>
                </a:lnTo>
                <a:lnTo>
                  <a:pt x="320" y="232"/>
                </a:lnTo>
                <a:lnTo>
                  <a:pt x="312" y="228"/>
                </a:lnTo>
                <a:lnTo>
                  <a:pt x="311" y="228"/>
                </a:lnTo>
                <a:lnTo>
                  <a:pt x="307" y="224"/>
                </a:lnTo>
                <a:lnTo>
                  <a:pt x="305" y="221"/>
                </a:lnTo>
                <a:lnTo>
                  <a:pt x="304" y="221"/>
                </a:lnTo>
                <a:lnTo>
                  <a:pt x="297" y="216"/>
                </a:lnTo>
                <a:lnTo>
                  <a:pt x="294" y="216"/>
                </a:lnTo>
                <a:lnTo>
                  <a:pt x="293" y="214"/>
                </a:lnTo>
                <a:lnTo>
                  <a:pt x="291" y="207"/>
                </a:lnTo>
                <a:lnTo>
                  <a:pt x="290" y="202"/>
                </a:lnTo>
                <a:lnTo>
                  <a:pt x="289" y="196"/>
                </a:lnTo>
                <a:lnTo>
                  <a:pt x="286" y="193"/>
                </a:lnTo>
                <a:lnTo>
                  <a:pt x="281" y="188"/>
                </a:lnTo>
                <a:lnTo>
                  <a:pt x="276" y="183"/>
                </a:lnTo>
                <a:lnTo>
                  <a:pt x="266" y="176"/>
                </a:lnTo>
                <a:lnTo>
                  <a:pt x="260" y="172"/>
                </a:lnTo>
                <a:lnTo>
                  <a:pt x="259" y="171"/>
                </a:lnTo>
                <a:lnTo>
                  <a:pt x="259" y="168"/>
                </a:lnTo>
                <a:lnTo>
                  <a:pt x="255" y="155"/>
                </a:lnTo>
                <a:lnTo>
                  <a:pt x="255" y="150"/>
                </a:lnTo>
                <a:lnTo>
                  <a:pt x="252" y="140"/>
                </a:lnTo>
                <a:lnTo>
                  <a:pt x="252" y="127"/>
                </a:lnTo>
                <a:lnTo>
                  <a:pt x="231" y="96"/>
                </a:lnTo>
                <a:lnTo>
                  <a:pt x="243" y="81"/>
                </a:lnTo>
                <a:lnTo>
                  <a:pt x="239" y="76"/>
                </a:lnTo>
                <a:lnTo>
                  <a:pt x="231" y="62"/>
                </a:lnTo>
                <a:lnTo>
                  <a:pt x="225" y="55"/>
                </a:lnTo>
                <a:lnTo>
                  <a:pt x="222" y="56"/>
                </a:lnTo>
                <a:lnTo>
                  <a:pt x="191" y="65"/>
                </a:lnTo>
                <a:lnTo>
                  <a:pt x="185" y="63"/>
                </a:lnTo>
                <a:lnTo>
                  <a:pt x="168" y="46"/>
                </a:lnTo>
                <a:lnTo>
                  <a:pt x="164" y="46"/>
                </a:lnTo>
                <a:lnTo>
                  <a:pt x="163" y="46"/>
                </a:lnTo>
                <a:lnTo>
                  <a:pt x="144" y="58"/>
                </a:lnTo>
                <a:lnTo>
                  <a:pt x="132" y="52"/>
                </a:lnTo>
                <a:lnTo>
                  <a:pt x="125" y="52"/>
                </a:lnTo>
                <a:lnTo>
                  <a:pt x="116" y="49"/>
                </a:lnTo>
                <a:lnTo>
                  <a:pt x="110" y="46"/>
                </a:lnTo>
                <a:lnTo>
                  <a:pt x="108" y="42"/>
                </a:lnTo>
                <a:lnTo>
                  <a:pt x="106" y="38"/>
                </a:lnTo>
                <a:lnTo>
                  <a:pt x="106" y="31"/>
                </a:lnTo>
                <a:lnTo>
                  <a:pt x="105" y="25"/>
                </a:lnTo>
                <a:lnTo>
                  <a:pt x="100" y="20"/>
                </a:lnTo>
                <a:lnTo>
                  <a:pt x="98" y="18"/>
                </a:lnTo>
                <a:lnTo>
                  <a:pt x="90" y="17"/>
                </a:lnTo>
                <a:lnTo>
                  <a:pt x="83" y="17"/>
                </a:lnTo>
                <a:lnTo>
                  <a:pt x="61" y="3"/>
                </a:lnTo>
                <a:lnTo>
                  <a:pt x="50" y="0"/>
                </a:lnTo>
                <a:lnTo>
                  <a:pt x="23" y="7"/>
                </a:lnTo>
                <a:lnTo>
                  <a:pt x="13" y="11"/>
                </a:lnTo>
                <a:lnTo>
                  <a:pt x="0" y="20"/>
                </a:lnTo>
                <a:lnTo>
                  <a:pt x="65" y="165"/>
                </a:lnTo>
                <a:lnTo>
                  <a:pt x="68" y="163"/>
                </a:lnTo>
                <a:lnTo>
                  <a:pt x="76" y="190"/>
                </a:lnTo>
                <a:lnTo>
                  <a:pt x="90" y="230"/>
                </a:lnTo>
                <a:lnTo>
                  <a:pt x="92" y="233"/>
                </a:lnTo>
                <a:lnTo>
                  <a:pt x="120" y="282"/>
                </a:lnTo>
                <a:lnTo>
                  <a:pt x="118" y="282"/>
                </a:lnTo>
                <a:lnTo>
                  <a:pt x="116" y="284"/>
                </a:lnTo>
                <a:lnTo>
                  <a:pt x="113" y="285"/>
                </a:lnTo>
                <a:lnTo>
                  <a:pt x="108" y="287"/>
                </a:lnTo>
                <a:lnTo>
                  <a:pt x="106" y="291"/>
                </a:lnTo>
                <a:lnTo>
                  <a:pt x="102" y="294"/>
                </a:lnTo>
                <a:lnTo>
                  <a:pt x="98" y="295"/>
                </a:lnTo>
                <a:lnTo>
                  <a:pt x="102" y="313"/>
                </a:lnTo>
                <a:lnTo>
                  <a:pt x="110" y="333"/>
                </a:lnTo>
                <a:lnTo>
                  <a:pt x="118" y="354"/>
                </a:lnTo>
                <a:lnTo>
                  <a:pt x="123" y="373"/>
                </a:lnTo>
                <a:lnTo>
                  <a:pt x="126" y="384"/>
                </a:lnTo>
                <a:lnTo>
                  <a:pt x="132" y="397"/>
                </a:lnTo>
                <a:lnTo>
                  <a:pt x="132" y="394"/>
                </a:lnTo>
                <a:lnTo>
                  <a:pt x="133" y="394"/>
                </a:lnTo>
                <a:lnTo>
                  <a:pt x="136" y="393"/>
                </a:lnTo>
                <a:lnTo>
                  <a:pt x="137" y="393"/>
                </a:lnTo>
                <a:lnTo>
                  <a:pt x="139" y="391"/>
                </a:lnTo>
                <a:lnTo>
                  <a:pt x="143" y="390"/>
                </a:lnTo>
                <a:lnTo>
                  <a:pt x="147" y="387"/>
                </a:lnTo>
                <a:lnTo>
                  <a:pt x="147" y="386"/>
                </a:lnTo>
                <a:lnTo>
                  <a:pt x="154" y="384"/>
                </a:lnTo>
                <a:lnTo>
                  <a:pt x="156" y="384"/>
                </a:lnTo>
                <a:lnTo>
                  <a:pt x="157" y="383"/>
                </a:lnTo>
                <a:lnTo>
                  <a:pt x="160" y="383"/>
                </a:lnTo>
                <a:lnTo>
                  <a:pt x="163" y="381"/>
                </a:lnTo>
                <a:lnTo>
                  <a:pt x="164" y="381"/>
                </a:lnTo>
                <a:lnTo>
                  <a:pt x="167" y="379"/>
                </a:lnTo>
                <a:lnTo>
                  <a:pt x="168" y="379"/>
                </a:lnTo>
                <a:lnTo>
                  <a:pt x="170" y="377"/>
                </a:lnTo>
                <a:lnTo>
                  <a:pt x="174" y="377"/>
                </a:lnTo>
                <a:lnTo>
                  <a:pt x="179" y="375"/>
                </a:lnTo>
                <a:lnTo>
                  <a:pt x="181" y="375"/>
                </a:lnTo>
                <a:lnTo>
                  <a:pt x="182" y="375"/>
                </a:lnTo>
                <a:lnTo>
                  <a:pt x="185" y="375"/>
                </a:lnTo>
                <a:lnTo>
                  <a:pt x="187" y="377"/>
                </a:lnTo>
                <a:lnTo>
                  <a:pt x="190" y="377"/>
                </a:lnTo>
                <a:lnTo>
                  <a:pt x="191" y="375"/>
                </a:lnTo>
                <a:lnTo>
                  <a:pt x="192" y="375"/>
                </a:lnTo>
                <a:lnTo>
                  <a:pt x="198" y="373"/>
                </a:lnTo>
                <a:lnTo>
                  <a:pt x="201" y="370"/>
                </a:lnTo>
                <a:lnTo>
                  <a:pt x="207" y="369"/>
                </a:lnTo>
                <a:lnTo>
                  <a:pt x="210" y="367"/>
                </a:lnTo>
                <a:lnTo>
                  <a:pt x="214" y="367"/>
                </a:lnTo>
                <a:lnTo>
                  <a:pt x="217" y="364"/>
                </a:lnTo>
                <a:lnTo>
                  <a:pt x="218" y="363"/>
                </a:lnTo>
                <a:lnTo>
                  <a:pt x="224" y="362"/>
                </a:lnTo>
                <a:lnTo>
                  <a:pt x="228" y="358"/>
                </a:lnTo>
                <a:lnTo>
                  <a:pt x="231" y="356"/>
                </a:lnTo>
                <a:lnTo>
                  <a:pt x="235" y="353"/>
                </a:lnTo>
                <a:lnTo>
                  <a:pt x="239" y="352"/>
                </a:lnTo>
                <a:lnTo>
                  <a:pt x="243" y="349"/>
                </a:lnTo>
                <a:lnTo>
                  <a:pt x="246" y="347"/>
                </a:lnTo>
                <a:lnTo>
                  <a:pt x="255" y="344"/>
                </a:lnTo>
                <a:lnTo>
                  <a:pt x="256" y="344"/>
                </a:lnTo>
                <a:lnTo>
                  <a:pt x="262" y="341"/>
                </a:lnTo>
                <a:lnTo>
                  <a:pt x="263" y="341"/>
                </a:lnTo>
                <a:lnTo>
                  <a:pt x="274" y="336"/>
                </a:lnTo>
                <a:lnTo>
                  <a:pt x="276" y="333"/>
                </a:lnTo>
                <a:lnTo>
                  <a:pt x="283" y="330"/>
                </a:lnTo>
                <a:lnTo>
                  <a:pt x="290" y="325"/>
                </a:lnTo>
                <a:lnTo>
                  <a:pt x="293" y="323"/>
                </a:lnTo>
                <a:lnTo>
                  <a:pt x="297" y="322"/>
                </a:lnTo>
                <a:lnTo>
                  <a:pt x="301" y="322"/>
                </a:lnTo>
                <a:lnTo>
                  <a:pt x="301" y="320"/>
                </a:lnTo>
                <a:lnTo>
                  <a:pt x="307" y="318"/>
                </a:lnTo>
                <a:lnTo>
                  <a:pt x="311" y="316"/>
                </a:lnTo>
                <a:lnTo>
                  <a:pt x="312" y="316"/>
                </a:lnTo>
                <a:lnTo>
                  <a:pt x="317" y="315"/>
                </a:lnTo>
                <a:lnTo>
                  <a:pt x="324" y="312"/>
                </a:lnTo>
                <a:lnTo>
                  <a:pt x="327" y="309"/>
                </a:lnTo>
                <a:lnTo>
                  <a:pt x="328" y="309"/>
                </a:lnTo>
                <a:lnTo>
                  <a:pt x="331" y="308"/>
                </a:lnTo>
                <a:lnTo>
                  <a:pt x="334" y="306"/>
                </a:lnTo>
                <a:lnTo>
                  <a:pt x="335" y="306"/>
                </a:lnTo>
                <a:lnTo>
                  <a:pt x="342" y="302"/>
                </a:lnTo>
                <a:lnTo>
                  <a:pt x="344" y="301"/>
                </a:lnTo>
                <a:lnTo>
                  <a:pt x="345" y="30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62" name="Freeform 743"/>
          <p:cNvSpPr>
            <a:spLocks/>
          </p:cNvSpPr>
          <p:nvPr/>
        </p:nvSpPr>
        <p:spPr bwMode="auto">
          <a:xfrm>
            <a:off x="4868764" y="2139483"/>
            <a:ext cx="927721" cy="1074742"/>
          </a:xfrm>
          <a:custGeom>
            <a:avLst/>
            <a:gdLst>
              <a:gd name="T0" fmla="*/ 841732697 w 529"/>
              <a:gd name="T1" fmla="*/ 0 h 635"/>
              <a:gd name="T2" fmla="*/ 660281224 w 529"/>
              <a:gd name="T3" fmla="*/ 32761254 h 635"/>
              <a:gd name="T4" fmla="*/ 529233082 w 529"/>
              <a:gd name="T5" fmla="*/ 68043457 h 635"/>
              <a:gd name="T6" fmla="*/ 471270274 w 529"/>
              <a:gd name="T7" fmla="*/ 57962831 h 635"/>
              <a:gd name="T8" fmla="*/ 246975445 w 529"/>
              <a:gd name="T9" fmla="*/ 75604721 h 635"/>
              <a:gd name="T10" fmla="*/ 194052901 w 529"/>
              <a:gd name="T11" fmla="*/ 148688491 h 635"/>
              <a:gd name="T12" fmla="*/ 189012587 w 529"/>
              <a:gd name="T13" fmla="*/ 194051309 h 635"/>
              <a:gd name="T14" fmla="*/ 168851335 w 529"/>
              <a:gd name="T15" fmla="*/ 302418883 h 635"/>
              <a:gd name="T16" fmla="*/ 133569142 w 529"/>
              <a:gd name="T17" fmla="*/ 352822014 h 635"/>
              <a:gd name="T18" fmla="*/ 93246612 w 529"/>
              <a:gd name="T19" fmla="*/ 390623568 h 635"/>
              <a:gd name="T20" fmla="*/ 83165986 w 529"/>
              <a:gd name="T21" fmla="*/ 443547748 h 635"/>
              <a:gd name="T22" fmla="*/ 65524096 w 529"/>
              <a:gd name="T23" fmla="*/ 534273383 h 635"/>
              <a:gd name="T24" fmla="*/ 47883781 w 529"/>
              <a:gd name="T25" fmla="*/ 574595888 h 635"/>
              <a:gd name="T26" fmla="*/ 0 w 529"/>
              <a:gd name="T27" fmla="*/ 602316816 h 635"/>
              <a:gd name="T28" fmla="*/ 47883781 w 529"/>
              <a:gd name="T29" fmla="*/ 688002138 h 635"/>
              <a:gd name="T30" fmla="*/ 75604722 w 529"/>
              <a:gd name="T31" fmla="*/ 713203703 h 635"/>
              <a:gd name="T32" fmla="*/ 103327239 w 529"/>
              <a:gd name="T33" fmla="*/ 748485894 h 635"/>
              <a:gd name="T34" fmla="*/ 133569142 w 529"/>
              <a:gd name="T35" fmla="*/ 771168097 h 635"/>
              <a:gd name="T36" fmla="*/ 151209445 w 529"/>
              <a:gd name="T37" fmla="*/ 791329349 h 635"/>
              <a:gd name="T38" fmla="*/ 178931961 w 529"/>
              <a:gd name="T39" fmla="*/ 824090590 h 635"/>
              <a:gd name="T40" fmla="*/ 194052901 w 529"/>
              <a:gd name="T41" fmla="*/ 841732678 h 635"/>
              <a:gd name="T42" fmla="*/ 214214203 w 529"/>
              <a:gd name="T43" fmla="*/ 859372980 h 635"/>
              <a:gd name="T44" fmla="*/ 229335142 w 529"/>
              <a:gd name="T45" fmla="*/ 871974557 h 635"/>
              <a:gd name="T46" fmla="*/ 267136697 w 529"/>
              <a:gd name="T47" fmla="*/ 922377687 h 635"/>
              <a:gd name="T48" fmla="*/ 289818901 w 529"/>
              <a:gd name="T49" fmla="*/ 957659879 h 635"/>
              <a:gd name="T50" fmla="*/ 302418890 w 529"/>
              <a:gd name="T51" fmla="*/ 982861444 h 635"/>
              <a:gd name="T52" fmla="*/ 327620456 w 529"/>
              <a:gd name="T53" fmla="*/ 997982383 h 635"/>
              <a:gd name="T54" fmla="*/ 365423598 w 529"/>
              <a:gd name="T55" fmla="*/ 1033264575 h 635"/>
              <a:gd name="T56" fmla="*/ 390625164 w 529"/>
              <a:gd name="T57" fmla="*/ 1073587079 h 635"/>
              <a:gd name="T58" fmla="*/ 400705790 w 529"/>
              <a:gd name="T59" fmla="*/ 1093748331 h 635"/>
              <a:gd name="T60" fmla="*/ 420867142 w 529"/>
              <a:gd name="T61" fmla="*/ 1103828957 h 635"/>
              <a:gd name="T62" fmla="*/ 428426818 w 529"/>
              <a:gd name="T63" fmla="*/ 1116428946 h 635"/>
              <a:gd name="T64" fmla="*/ 446068708 w 529"/>
              <a:gd name="T65" fmla="*/ 1144151462 h 635"/>
              <a:gd name="T66" fmla="*/ 451109021 w 529"/>
              <a:gd name="T67" fmla="*/ 1169353027 h 635"/>
              <a:gd name="T68" fmla="*/ 433467131 w 529"/>
              <a:gd name="T69" fmla="*/ 1171872390 h 635"/>
              <a:gd name="T70" fmla="*/ 425907455 w 529"/>
              <a:gd name="T71" fmla="*/ 1199594906 h 635"/>
              <a:gd name="T72" fmla="*/ 433467131 w 529"/>
              <a:gd name="T73" fmla="*/ 1260077075 h 635"/>
              <a:gd name="T74" fmla="*/ 433467131 w 529"/>
              <a:gd name="T75" fmla="*/ 1305441480 h 635"/>
              <a:gd name="T76" fmla="*/ 420867142 w 529"/>
              <a:gd name="T77" fmla="*/ 1348283347 h 635"/>
              <a:gd name="T78" fmla="*/ 425907455 w 529"/>
              <a:gd name="T79" fmla="*/ 1378525226 h 635"/>
              <a:gd name="T80" fmla="*/ 433467131 w 529"/>
              <a:gd name="T81" fmla="*/ 1411288054 h 635"/>
              <a:gd name="T82" fmla="*/ 443547758 w 529"/>
              <a:gd name="T83" fmla="*/ 1426408993 h 635"/>
              <a:gd name="T84" fmla="*/ 463709011 w 529"/>
              <a:gd name="T85" fmla="*/ 1461691185 h 635"/>
              <a:gd name="T86" fmla="*/ 514112142 w 529"/>
              <a:gd name="T87" fmla="*/ 1464210548 h 635"/>
              <a:gd name="T88" fmla="*/ 635079658 w 529"/>
              <a:gd name="T89" fmla="*/ 1444049295 h 635"/>
              <a:gd name="T90" fmla="*/ 728326246 w 529"/>
              <a:gd name="T91" fmla="*/ 1484371800 h 635"/>
              <a:gd name="T92" fmla="*/ 748487499 w 529"/>
              <a:gd name="T93" fmla="*/ 1514613678 h 635"/>
              <a:gd name="T94" fmla="*/ 761087488 w 529"/>
              <a:gd name="T95" fmla="*/ 1554936183 h 635"/>
              <a:gd name="T96" fmla="*/ 814011570 w 529"/>
              <a:gd name="T97" fmla="*/ 1567537759 h 635"/>
              <a:gd name="T98" fmla="*/ 899697092 w 529"/>
              <a:gd name="T99" fmla="*/ 1554936183 h 635"/>
              <a:gd name="T100" fmla="*/ 962700213 w 529"/>
              <a:gd name="T101" fmla="*/ 1600299000 h 635"/>
              <a:gd name="T102" fmla="*/ 970261477 w 529"/>
              <a:gd name="T103" fmla="*/ 1426408993 h 635"/>
              <a:gd name="T104" fmla="*/ 970261477 w 529"/>
              <a:gd name="T105" fmla="*/ 1318041469 h 635"/>
              <a:gd name="T106" fmla="*/ 1073587103 w 529"/>
              <a:gd name="T107" fmla="*/ 1126509573 h 635"/>
              <a:gd name="T108" fmla="*/ 1144151488 w 529"/>
              <a:gd name="T109" fmla="*/ 990421120 h 635"/>
              <a:gd name="T110" fmla="*/ 1151712751 w 529"/>
              <a:gd name="T111" fmla="*/ 937498626 h 635"/>
              <a:gd name="T112" fmla="*/ 1176914317 w 529"/>
              <a:gd name="T113" fmla="*/ 884574546 h 635"/>
              <a:gd name="T114" fmla="*/ 1209675559 w 529"/>
              <a:gd name="T115" fmla="*/ 758566521 h 635"/>
              <a:gd name="T116" fmla="*/ 1315522135 w 529"/>
              <a:gd name="T117" fmla="*/ 577115250 h 635"/>
              <a:gd name="T118" fmla="*/ 1272680267 w 529"/>
              <a:gd name="T119" fmla="*/ 57962831 h 6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29"/>
              <a:gd name="T181" fmla="*/ 0 h 635"/>
              <a:gd name="T182" fmla="*/ 529 w 529"/>
              <a:gd name="T183" fmla="*/ 635 h 63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29" h="635">
                <a:moveTo>
                  <a:pt x="505" y="23"/>
                </a:moveTo>
                <a:lnTo>
                  <a:pt x="451" y="20"/>
                </a:lnTo>
                <a:lnTo>
                  <a:pt x="334" y="0"/>
                </a:lnTo>
                <a:lnTo>
                  <a:pt x="307" y="4"/>
                </a:lnTo>
                <a:lnTo>
                  <a:pt x="276" y="10"/>
                </a:lnTo>
                <a:lnTo>
                  <a:pt x="262" y="13"/>
                </a:lnTo>
                <a:lnTo>
                  <a:pt x="240" y="21"/>
                </a:lnTo>
                <a:lnTo>
                  <a:pt x="230" y="30"/>
                </a:lnTo>
                <a:lnTo>
                  <a:pt x="210" y="27"/>
                </a:lnTo>
                <a:lnTo>
                  <a:pt x="200" y="23"/>
                </a:lnTo>
                <a:lnTo>
                  <a:pt x="194" y="23"/>
                </a:lnTo>
                <a:lnTo>
                  <a:pt x="187" y="23"/>
                </a:lnTo>
                <a:lnTo>
                  <a:pt x="172" y="23"/>
                </a:lnTo>
                <a:lnTo>
                  <a:pt x="136" y="11"/>
                </a:lnTo>
                <a:lnTo>
                  <a:pt x="98" y="30"/>
                </a:lnTo>
                <a:lnTo>
                  <a:pt x="91" y="35"/>
                </a:lnTo>
                <a:lnTo>
                  <a:pt x="82" y="51"/>
                </a:lnTo>
                <a:lnTo>
                  <a:pt x="77" y="59"/>
                </a:lnTo>
                <a:lnTo>
                  <a:pt x="77" y="64"/>
                </a:lnTo>
                <a:lnTo>
                  <a:pt x="75" y="72"/>
                </a:lnTo>
                <a:lnTo>
                  <a:pt x="75" y="77"/>
                </a:lnTo>
                <a:lnTo>
                  <a:pt x="71" y="99"/>
                </a:lnTo>
                <a:lnTo>
                  <a:pt x="70" y="106"/>
                </a:lnTo>
                <a:lnTo>
                  <a:pt x="67" y="120"/>
                </a:lnTo>
                <a:lnTo>
                  <a:pt x="63" y="129"/>
                </a:lnTo>
                <a:lnTo>
                  <a:pt x="60" y="134"/>
                </a:lnTo>
                <a:lnTo>
                  <a:pt x="53" y="140"/>
                </a:lnTo>
                <a:lnTo>
                  <a:pt x="44" y="144"/>
                </a:lnTo>
                <a:lnTo>
                  <a:pt x="40" y="151"/>
                </a:lnTo>
                <a:lnTo>
                  <a:pt x="37" y="155"/>
                </a:lnTo>
                <a:lnTo>
                  <a:pt x="31" y="161"/>
                </a:lnTo>
                <a:lnTo>
                  <a:pt x="31" y="168"/>
                </a:lnTo>
                <a:lnTo>
                  <a:pt x="33" y="176"/>
                </a:lnTo>
                <a:lnTo>
                  <a:pt x="29" y="197"/>
                </a:lnTo>
                <a:lnTo>
                  <a:pt x="29" y="205"/>
                </a:lnTo>
                <a:lnTo>
                  <a:pt x="26" y="212"/>
                </a:lnTo>
                <a:lnTo>
                  <a:pt x="24" y="219"/>
                </a:lnTo>
                <a:lnTo>
                  <a:pt x="21" y="225"/>
                </a:lnTo>
                <a:lnTo>
                  <a:pt x="19" y="228"/>
                </a:lnTo>
                <a:lnTo>
                  <a:pt x="14" y="233"/>
                </a:lnTo>
                <a:lnTo>
                  <a:pt x="9" y="236"/>
                </a:lnTo>
                <a:lnTo>
                  <a:pt x="0" y="239"/>
                </a:lnTo>
                <a:lnTo>
                  <a:pt x="2" y="250"/>
                </a:lnTo>
                <a:lnTo>
                  <a:pt x="18" y="266"/>
                </a:lnTo>
                <a:lnTo>
                  <a:pt x="19" y="273"/>
                </a:lnTo>
                <a:lnTo>
                  <a:pt x="23" y="275"/>
                </a:lnTo>
                <a:lnTo>
                  <a:pt x="26" y="280"/>
                </a:lnTo>
                <a:lnTo>
                  <a:pt x="30" y="283"/>
                </a:lnTo>
                <a:lnTo>
                  <a:pt x="36" y="288"/>
                </a:lnTo>
                <a:lnTo>
                  <a:pt x="39" y="293"/>
                </a:lnTo>
                <a:lnTo>
                  <a:pt x="41" y="297"/>
                </a:lnTo>
                <a:lnTo>
                  <a:pt x="49" y="301"/>
                </a:lnTo>
                <a:lnTo>
                  <a:pt x="50" y="303"/>
                </a:lnTo>
                <a:lnTo>
                  <a:pt x="53" y="306"/>
                </a:lnTo>
                <a:lnTo>
                  <a:pt x="56" y="311"/>
                </a:lnTo>
                <a:lnTo>
                  <a:pt x="60" y="314"/>
                </a:lnTo>
                <a:lnTo>
                  <a:pt x="61" y="317"/>
                </a:lnTo>
                <a:lnTo>
                  <a:pt x="68" y="325"/>
                </a:lnTo>
                <a:lnTo>
                  <a:pt x="71" y="327"/>
                </a:lnTo>
                <a:lnTo>
                  <a:pt x="71" y="328"/>
                </a:lnTo>
                <a:lnTo>
                  <a:pt x="73" y="331"/>
                </a:lnTo>
                <a:lnTo>
                  <a:pt x="77" y="334"/>
                </a:lnTo>
                <a:lnTo>
                  <a:pt x="78" y="335"/>
                </a:lnTo>
                <a:lnTo>
                  <a:pt x="84" y="339"/>
                </a:lnTo>
                <a:lnTo>
                  <a:pt x="85" y="341"/>
                </a:lnTo>
                <a:lnTo>
                  <a:pt x="87" y="342"/>
                </a:lnTo>
                <a:lnTo>
                  <a:pt x="88" y="346"/>
                </a:lnTo>
                <a:lnTo>
                  <a:pt x="91" y="346"/>
                </a:lnTo>
                <a:lnTo>
                  <a:pt x="94" y="355"/>
                </a:lnTo>
                <a:lnTo>
                  <a:pt x="99" y="358"/>
                </a:lnTo>
                <a:lnTo>
                  <a:pt x="106" y="366"/>
                </a:lnTo>
                <a:lnTo>
                  <a:pt x="106" y="370"/>
                </a:lnTo>
                <a:lnTo>
                  <a:pt x="108" y="373"/>
                </a:lnTo>
                <a:lnTo>
                  <a:pt x="115" y="380"/>
                </a:lnTo>
                <a:lnTo>
                  <a:pt x="118" y="388"/>
                </a:lnTo>
                <a:lnTo>
                  <a:pt x="118" y="389"/>
                </a:lnTo>
                <a:lnTo>
                  <a:pt x="120" y="390"/>
                </a:lnTo>
                <a:lnTo>
                  <a:pt x="123" y="393"/>
                </a:lnTo>
                <a:lnTo>
                  <a:pt x="129" y="396"/>
                </a:lnTo>
                <a:lnTo>
                  <a:pt x="130" y="396"/>
                </a:lnTo>
                <a:lnTo>
                  <a:pt x="133" y="400"/>
                </a:lnTo>
                <a:lnTo>
                  <a:pt x="140" y="405"/>
                </a:lnTo>
                <a:lnTo>
                  <a:pt x="145" y="410"/>
                </a:lnTo>
                <a:lnTo>
                  <a:pt x="148" y="413"/>
                </a:lnTo>
                <a:lnTo>
                  <a:pt x="149" y="417"/>
                </a:lnTo>
                <a:lnTo>
                  <a:pt x="155" y="426"/>
                </a:lnTo>
                <a:lnTo>
                  <a:pt x="156" y="431"/>
                </a:lnTo>
                <a:lnTo>
                  <a:pt x="159" y="433"/>
                </a:lnTo>
                <a:lnTo>
                  <a:pt x="159" y="434"/>
                </a:lnTo>
                <a:lnTo>
                  <a:pt x="160" y="436"/>
                </a:lnTo>
                <a:lnTo>
                  <a:pt x="163" y="438"/>
                </a:lnTo>
                <a:lnTo>
                  <a:pt x="167" y="438"/>
                </a:lnTo>
                <a:lnTo>
                  <a:pt x="169" y="440"/>
                </a:lnTo>
                <a:lnTo>
                  <a:pt x="169" y="441"/>
                </a:lnTo>
                <a:lnTo>
                  <a:pt x="170" y="443"/>
                </a:lnTo>
                <a:lnTo>
                  <a:pt x="172" y="444"/>
                </a:lnTo>
                <a:lnTo>
                  <a:pt x="176" y="451"/>
                </a:lnTo>
                <a:lnTo>
                  <a:pt x="177" y="454"/>
                </a:lnTo>
                <a:lnTo>
                  <a:pt x="181" y="458"/>
                </a:lnTo>
                <a:lnTo>
                  <a:pt x="183" y="462"/>
                </a:lnTo>
                <a:lnTo>
                  <a:pt x="179" y="464"/>
                </a:lnTo>
                <a:lnTo>
                  <a:pt x="177" y="464"/>
                </a:lnTo>
                <a:lnTo>
                  <a:pt x="174" y="464"/>
                </a:lnTo>
                <a:lnTo>
                  <a:pt x="172" y="465"/>
                </a:lnTo>
                <a:lnTo>
                  <a:pt x="170" y="469"/>
                </a:lnTo>
                <a:lnTo>
                  <a:pt x="170" y="474"/>
                </a:lnTo>
                <a:lnTo>
                  <a:pt x="169" y="476"/>
                </a:lnTo>
                <a:lnTo>
                  <a:pt x="172" y="487"/>
                </a:lnTo>
                <a:lnTo>
                  <a:pt x="172" y="493"/>
                </a:lnTo>
                <a:lnTo>
                  <a:pt x="172" y="500"/>
                </a:lnTo>
                <a:lnTo>
                  <a:pt x="172" y="504"/>
                </a:lnTo>
                <a:lnTo>
                  <a:pt x="174" y="512"/>
                </a:lnTo>
                <a:lnTo>
                  <a:pt x="172" y="518"/>
                </a:lnTo>
                <a:lnTo>
                  <a:pt x="170" y="519"/>
                </a:lnTo>
                <a:lnTo>
                  <a:pt x="169" y="528"/>
                </a:lnTo>
                <a:lnTo>
                  <a:pt x="167" y="535"/>
                </a:lnTo>
                <a:lnTo>
                  <a:pt x="167" y="539"/>
                </a:lnTo>
                <a:lnTo>
                  <a:pt x="167" y="540"/>
                </a:lnTo>
                <a:lnTo>
                  <a:pt x="169" y="547"/>
                </a:lnTo>
                <a:lnTo>
                  <a:pt x="170" y="550"/>
                </a:lnTo>
                <a:lnTo>
                  <a:pt x="172" y="554"/>
                </a:lnTo>
                <a:lnTo>
                  <a:pt x="172" y="560"/>
                </a:lnTo>
                <a:lnTo>
                  <a:pt x="174" y="561"/>
                </a:lnTo>
                <a:lnTo>
                  <a:pt x="174" y="563"/>
                </a:lnTo>
                <a:lnTo>
                  <a:pt x="176" y="566"/>
                </a:lnTo>
                <a:lnTo>
                  <a:pt x="177" y="570"/>
                </a:lnTo>
                <a:lnTo>
                  <a:pt x="181" y="573"/>
                </a:lnTo>
                <a:lnTo>
                  <a:pt x="184" y="580"/>
                </a:lnTo>
                <a:lnTo>
                  <a:pt x="186" y="581"/>
                </a:lnTo>
                <a:lnTo>
                  <a:pt x="191" y="591"/>
                </a:lnTo>
                <a:lnTo>
                  <a:pt x="204" y="581"/>
                </a:lnTo>
                <a:lnTo>
                  <a:pt x="214" y="577"/>
                </a:lnTo>
                <a:lnTo>
                  <a:pt x="241" y="570"/>
                </a:lnTo>
                <a:lnTo>
                  <a:pt x="252" y="573"/>
                </a:lnTo>
                <a:lnTo>
                  <a:pt x="275" y="587"/>
                </a:lnTo>
                <a:lnTo>
                  <a:pt x="282" y="587"/>
                </a:lnTo>
                <a:lnTo>
                  <a:pt x="289" y="589"/>
                </a:lnTo>
                <a:lnTo>
                  <a:pt x="292" y="591"/>
                </a:lnTo>
                <a:lnTo>
                  <a:pt x="296" y="595"/>
                </a:lnTo>
                <a:lnTo>
                  <a:pt x="297" y="601"/>
                </a:lnTo>
                <a:lnTo>
                  <a:pt x="297" y="608"/>
                </a:lnTo>
                <a:lnTo>
                  <a:pt x="299" y="612"/>
                </a:lnTo>
                <a:lnTo>
                  <a:pt x="302" y="617"/>
                </a:lnTo>
                <a:lnTo>
                  <a:pt x="307" y="619"/>
                </a:lnTo>
                <a:lnTo>
                  <a:pt x="316" y="622"/>
                </a:lnTo>
                <a:lnTo>
                  <a:pt x="323" y="622"/>
                </a:lnTo>
                <a:lnTo>
                  <a:pt x="335" y="629"/>
                </a:lnTo>
                <a:lnTo>
                  <a:pt x="354" y="617"/>
                </a:lnTo>
                <a:lnTo>
                  <a:pt x="357" y="617"/>
                </a:lnTo>
                <a:lnTo>
                  <a:pt x="360" y="617"/>
                </a:lnTo>
                <a:lnTo>
                  <a:pt x="377" y="634"/>
                </a:lnTo>
                <a:lnTo>
                  <a:pt x="382" y="635"/>
                </a:lnTo>
                <a:lnTo>
                  <a:pt x="413" y="627"/>
                </a:lnTo>
                <a:lnTo>
                  <a:pt x="416" y="625"/>
                </a:lnTo>
                <a:lnTo>
                  <a:pt x="385" y="566"/>
                </a:lnTo>
                <a:lnTo>
                  <a:pt x="396" y="546"/>
                </a:lnTo>
                <a:lnTo>
                  <a:pt x="396" y="542"/>
                </a:lnTo>
                <a:lnTo>
                  <a:pt x="385" y="523"/>
                </a:lnTo>
                <a:lnTo>
                  <a:pt x="389" y="510"/>
                </a:lnTo>
                <a:lnTo>
                  <a:pt x="408" y="523"/>
                </a:lnTo>
                <a:lnTo>
                  <a:pt x="426" y="447"/>
                </a:lnTo>
                <a:lnTo>
                  <a:pt x="444" y="407"/>
                </a:lnTo>
                <a:lnTo>
                  <a:pt x="450" y="400"/>
                </a:lnTo>
                <a:lnTo>
                  <a:pt x="454" y="393"/>
                </a:lnTo>
                <a:lnTo>
                  <a:pt x="454" y="390"/>
                </a:lnTo>
                <a:lnTo>
                  <a:pt x="457" y="380"/>
                </a:lnTo>
                <a:lnTo>
                  <a:pt x="457" y="372"/>
                </a:lnTo>
                <a:lnTo>
                  <a:pt x="461" y="365"/>
                </a:lnTo>
                <a:lnTo>
                  <a:pt x="465" y="358"/>
                </a:lnTo>
                <a:lnTo>
                  <a:pt x="467" y="351"/>
                </a:lnTo>
                <a:lnTo>
                  <a:pt x="465" y="335"/>
                </a:lnTo>
                <a:lnTo>
                  <a:pt x="470" y="313"/>
                </a:lnTo>
                <a:lnTo>
                  <a:pt x="480" y="301"/>
                </a:lnTo>
                <a:lnTo>
                  <a:pt x="500" y="271"/>
                </a:lnTo>
                <a:lnTo>
                  <a:pt x="504" y="263"/>
                </a:lnTo>
                <a:lnTo>
                  <a:pt x="522" y="229"/>
                </a:lnTo>
                <a:lnTo>
                  <a:pt x="529" y="141"/>
                </a:lnTo>
                <a:lnTo>
                  <a:pt x="521" y="25"/>
                </a:lnTo>
                <a:lnTo>
                  <a:pt x="505" y="2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63" name="Freeform 744"/>
          <p:cNvSpPr>
            <a:spLocks/>
          </p:cNvSpPr>
          <p:nvPr/>
        </p:nvSpPr>
        <p:spPr bwMode="auto">
          <a:xfrm>
            <a:off x="5698277" y="2809715"/>
            <a:ext cx="831266" cy="802248"/>
          </a:xfrm>
          <a:custGeom>
            <a:avLst/>
            <a:gdLst>
              <a:gd name="T0" fmla="*/ 1154231662 w 474"/>
              <a:gd name="T1" fmla="*/ 677922849 h 474"/>
              <a:gd name="T2" fmla="*/ 1118949484 w 474"/>
              <a:gd name="T3" fmla="*/ 577116625 h 474"/>
              <a:gd name="T4" fmla="*/ 1118949484 w 474"/>
              <a:gd name="T5" fmla="*/ 456149156 h 474"/>
              <a:gd name="T6" fmla="*/ 1068546372 w 474"/>
              <a:gd name="T7" fmla="*/ 330141277 h 474"/>
              <a:gd name="T8" fmla="*/ 1050906076 w 474"/>
              <a:gd name="T9" fmla="*/ 229335053 h 474"/>
              <a:gd name="T10" fmla="*/ 1060986699 w 474"/>
              <a:gd name="T11" fmla="*/ 100806249 h 474"/>
              <a:gd name="T12" fmla="*/ 1040825454 w 474"/>
              <a:gd name="T13" fmla="*/ 42843451 h 474"/>
              <a:gd name="T14" fmla="*/ 987901392 w 474"/>
              <a:gd name="T15" fmla="*/ 15120940 h 474"/>
              <a:gd name="T16" fmla="*/ 929938607 w 474"/>
              <a:gd name="T17" fmla="*/ 10080626 h 474"/>
              <a:gd name="T18" fmla="*/ 844253317 w 474"/>
              <a:gd name="T19" fmla="*/ 80645004 h 474"/>
              <a:gd name="T20" fmla="*/ 836692056 w 474"/>
              <a:gd name="T21" fmla="*/ 163810957 h 474"/>
              <a:gd name="T22" fmla="*/ 791329057 w 474"/>
              <a:gd name="T23" fmla="*/ 236894726 h 474"/>
              <a:gd name="T24" fmla="*/ 819051563 w 474"/>
              <a:gd name="T25" fmla="*/ 309978444 h 474"/>
              <a:gd name="T26" fmla="*/ 655240655 w 474"/>
              <a:gd name="T27" fmla="*/ 463708829 h 474"/>
              <a:gd name="T28" fmla="*/ 405745945 w 474"/>
              <a:gd name="T29" fmla="*/ 551915069 h 474"/>
              <a:gd name="T30" fmla="*/ 234375364 w 474"/>
              <a:gd name="T31" fmla="*/ 645160032 h 474"/>
              <a:gd name="T32" fmla="*/ 181451253 w 474"/>
              <a:gd name="T33" fmla="*/ 688003471 h 474"/>
              <a:gd name="T34" fmla="*/ 118448157 w 474"/>
              <a:gd name="T35" fmla="*/ 783769384 h 474"/>
              <a:gd name="T36" fmla="*/ 95765938 w 474"/>
              <a:gd name="T37" fmla="*/ 849293628 h 474"/>
              <a:gd name="T38" fmla="*/ 68045020 w 474"/>
              <a:gd name="T39" fmla="*/ 877014546 h 474"/>
              <a:gd name="T40" fmla="*/ 10080626 w 474"/>
              <a:gd name="T41" fmla="*/ 909777363 h 474"/>
              <a:gd name="T42" fmla="*/ 10080626 w 474"/>
              <a:gd name="T43" fmla="*/ 922377347 h 474"/>
              <a:gd name="T44" fmla="*/ 27722518 w 474"/>
              <a:gd name="T45" fmla="*/ 975301408 h 474"/>
              <a:gd name="T46" fmla="*/ 60483759 w 474"/>
              <a:gd name="T47" fmla="*/ 995462653 h 474"/>
              <a:gd name="T48" fmla="*/ 95765938 w 474"/>
              <a:gd name="T49" fmla="*/ 1020664209 h 474"/>
              <a:gd name="T50" fmla="*/ 138609401 w 474"/>
              <a:gd name="T51" fmla="*/ 1068546372 h 474"/>
              <a:gd name="T52" fmla="*/ 143649713 w 474"/>
              <a:gd name="T53" fmla="*/ 1096268877 h 474"/>
              <a:gd name="T54" fmla="*/ 156249697 w 474"/>
              <a:gd name="T55" fmla="*/ 1154231662 h 474"/>
              <a:gd name="T56" fmla="*/ 163810957 w 474"/>
              <a:gd name="T57" fmla="*/ 1194554152 h 474"/>
              <a:gd name="T58" fmla="*/ 204133447 w 474"/>
              <a:gd name="T59" fmla="*/ 1171873545 h 474"/>
              <a:gd name="T60" fmla="*/ 216733481 w 474"/>
              <a:gd name="T61" fmla="*/ 1169352596 h 474"/>
              <a:gd name="T62" fmla="*/ 277217215 w 474"/>
              <a:gd name="T63" fmla="*/ 1141631678 h 474"/>
              <a:gd name="T64" fmla="*/ 299897822 w 474"/>
              <a:gd name="T65" fmla="*/ 1134070417 h 474"/>
              <a:gd name="T66" fmla="*/ 335181588 w 474"/>
              <a:gd name="T67" fmla="*/ 1111389811 h 474"/>
              <a:gd name="T68" fmla="*/ 378023439 w 474"/>
              <a:gd name="T69" fmla="*/ 1091228566 h 474"/>
              <a:gd name="T70" fmla="*/ 430947600 w 474"/>
              <a:gd name="T71" fmla="*/ 1071067321 h 474"/>
              <a:gd name="T72" fmla="*/ 458668518 w 474"/>
              <a:gd name="T73" fmla="*/ 1068546372 h 474"/>
              <a:gd name="T74" fmla="*/ 481350712 w 474"/>
              <a:gd name="T75" fmla="*/ 1058465749 h 474"/>
              <a:gd name="T76" fmla="*/ 498991007 w 474"/>
              <a:gd name="T77" fmla="*/ 1050906076 h 474"/>
              <a:gd name="T78" fmla="*/ 526713513 w 474"/>
              <a:gd name="T79" fmla="*/ 1033264193 h 474"/>
              <a:gd name="T80" fmla="*/ 574595675 w 474"/>
              <a:gd name="T81" fmla="*/ 1015623898 h 474"/>
              <a:gd name="T82" fmla="*/ 602316593 w 474"/>
              <a:gd name="T83" fmla="*/ 997982015 h 474"/>
              <a:gd name="T84" fmla="*/ 619958476 w 474"/>
              <a:gd name="T85" fmla="*/ 987901392 h 474"/>
              <a:gd name="T86" fmla="*/ 657761604 w 474"/>
              <a:gd name="T87" fmla="*/ 972780459 h 474"/>
              <a:gd name="T88" fmla="*/ 713205027 w 474"/>
              <a:gd name="T89" fmla="*/ 962699836 h 474"/>
              <a:gd name="T90" fmla="*/ 766127501 w 474"/>
              <a:gd name="T91" fmla="*/ 922377347 h 474"/>
              <a:gd name="T92" fmla="*/ 811490302 w 474"/>
              <a:gd name="T93" fmla="*/ 887095168 h 474"/>
              <a:gd name="T94" fmla="*/ 851812990 w 474"/>
              <a:gd name="T95" fmla="*/ 877014546 h 474"/>
              <a:gd name="T96" fmla="*/ 874495184 w 474"/>
              <a:gd name="T97" fmla="*/ 887095168 h 474"/>
              <a:gd name="T98" fmla="*/ 874495184 w 474"/>
              <a:gd name="T99" fmla="*/ 897175791 h 474"/>
              <a:gd name="T100" fmla="*/ 907256413 w 474"/>
              <a:gd name="T101" fmla="*/ 866933924 h 474"/>
              <a:gd name="T102" fmla="*/ 972780459 w 474"/>
              <a:gd name="T103" fmla="*/ 821570924 h 474"/>
              <a:gd name="T104" fmla="*/ 1043344816 w 474"/>
              <a:gd name="T105" fmla="*/ 783769384 h 474"/>
              <a:gd name="T106" fmla="*/ 1068546372 w 474"/>
              <a:gd name="T107" fmla="*/ 773688762 h 474"/>
              <a:gd name="T108" fmla="*/ 1086188255 w 474"/>
              <a:gd name="T109" fmla="*/ 783769384 h 474"/>
              <a:gd name="T110" fmla="*/ 1118949484 w 474"/>
              <a:gd name="T111" fmla="*/ 766127501 h 474"/>
              <a:gd name="T112" fmla="*/ 1136591367 w 474"/>
              <a:gd name="T113" fmla="*/ 756046879 h 474"/>
              <a:gd name="T114" fmla="*/ 1171873545 w 474"/>
              <a:gd name="T115" fmla="*/ 748487206 h 474"/>
              <a:gd name="T116" fmla="*/ 1194554152 w 474"/>
              <a:gd name="T117" fmla="*/ 748487206 h 47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74"/>
              <a:gd name="T178" fmla="*/ 0 h 474"/>
              <a:gd name="T179" fmla="*/ 474 w 474"/>
              <a:gd name="T180" fmla="*/ 474 h 47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74" h="474">
                <a:moveTo>
                  <a:pt x="474" y="297"/>
                </a:moveTo>
                <a:lnTo>
                  <a:pt x="470" y="283"/>
                </a:lnTo>
                <a:lnTo>
                  <a:pt x="465" y="276"/>
                </a:lnTo>
                <a:lnTo>
                  <a:pt x="458" y="269"/>
                </a:lnTo>
                <a:lnTo>
                  <a:pt x="458" y="256"/>
                </a:lnTo>
                <a:lnTo>
                  <a:pt x="452" y="245"/>
                </a:lnTo>
                <a:lnTo>
                  <a:pt x="447" y="236"/>
                </a:lnTo>
                <a:lnTo>
                  <a:pt x="444" y="229"/>
                </a:lnTo>
                <a:lnTo>
                  <a:pt x="437" y="212"/>
                </a:lnTo>
                <a:lnTo>
                  <a:pt x="442" y="198"/>
                </a:lnTo>
                <a:lnTo>
                  <a:pt x="442" y="184"/>
                </a:lnTo>
                <a:lnTo>
                  <a:pt x="444" y="181"/>
                </a:lnTo>
                <a:lnTo>
                  <a:pt x="444" y="177"/>
                </a:lnTo>
                <a:lnTo>
                  <a:pt x="440" y="164"/>
                </a:lnTo>
                <a:lnTo>
                  <a:pt x="435" y="150"/>
                </a:lnTo>
                <a:lnTo>
                  <a:pt x="424" y="131"/>
                </a:lnTo>
                <a:lnTo>
                  <a:pt x="421" y="116"/>
                </a:lnTo>
                <a:lnTo>
                  <a:pt x="417" y="112"/>
                </a:lnTo>
                <a:lnTo>
                  <a:pt x="417" y="103"/>
                </a:lnTo>
                <a:lnTo>
                  <a:pt x="417" y="91"/>
                </a:lnTo>
                <a:lnTo>
                  <a:pt x="417" y="81"/>
                </a:lnTo>
                <a:lnTo>
                  <a:pt x="424" y="70"/>
                </a:lnTo>
                <a:lnTo>
                  <a:pt x="424" y="61"/>
                </a:lnTo>
                <a:lnTo>
                  <a:pt x="421" y="40"/>
                </a:lnTo>
                <a:lnTo>
                  <a:pt x="420" y="32"/>
                </a:lnTo>
                <a:lnTo>
                  <a:pt x="420" y="27"/>
                </a:lnTo>
                <a:lnTo>
                  <a:pt x="417" y="22"/>
                </a:lnTo>
                <a:lnTo>
                  <a:pt x="413" y="17"/>
                </a:lnTo>
                <a:lnTo>
                  <a:pt x="404" y="14"/>
                </a:lnTo>
                <a:lnTo>
                  <a:pt x="399" y="12"/>
                </a:lnTo>
                <a:lnTo>
                  <a:pt x="396" y="9"/>
                </a:lnTo>
                <a:lnTo>
                  <a:pt x="392" y="6"/>
                </a:lnTo>
                <a:lnTo>
                  <a:pt x="385" y="0"/>
                </a:lnTo>
                <a:lnTo>
                  <a:pt x="382" y="0"/>
                </a:lnTo>
                <a:lnTo>
                  <a:pt x="373" y="0"/>
                </a:lnTo>
                <a:lnTo>
                  <a:pt x="369" y="4"/>
                </a:lnTo>
                <a:lnTo>
                  <a:pt x="360" y="13"/>
                </a:lnTo>
                <a:lnTo>
                  <a:pt x="348" y="16"/>
                </a:lnTo>
                <a:lnTo>
                  <a:pt x="343" y="22"/>
                </a:lnTo>
                <a:lnTo>
                  <a:pt x="335" y="32"/>
                </a:lnTo>
                <a:lnTo>
                  <a:pt x="335" y="45"/>
                </a:lnTo>
                <a:lnTo>
                  <a:pt x="335" y="53"/>
                </a:lnTo>
                <a:lnTo>
                  <a:pt x="332" y="61"/>
                </a:lnTo>
                <a:lnTo>
                  <a:pt x="332" y="65"/>
                </a:lnTo>
                <a:lnTo>
                  <a:pt x="330" y="75"/>
                </a:lnTo>
                <a:lnTo>
                  <a:pt x="324" y="84"/>
                </a:lnTo>
                <a:lnTo>
                  <a:pt x="318" y="91"/>
                </a:lnTo>
                <a:lnTo>
                  <a:pt x="314" y="94"/>
                </a:lnTo>
                <a:lnTo>
                  <a:pt x="324" y="108"/>
                </a:lnTo>
                <a:lnTo>
                  <a:pt x="330" y="115"/>
                </a:lnTo>
                <a:lnTo>
                  <a:pt x="335" y="119"/>
                </a:lnTo>
                <a:lnTo>
                  <a:pt x="325" y="123"/>
                </a:lnTo>
                <a:lnTo>
                  <a:pt x="324" y="137"/>
                </a:lnTo>
                <a:lnTo>
                  <a:pt x="324" y="157"/>
                </a:lnTo>
                <a:lnTo>
                  <a:pt x="274" y="188"/>
                </a:lnTo>
                <a:lnTo>
                  <a:pt x="260" y="184"/>
                </a:lnTo>
                <a:lnTo>
                  <a:pt x="240" y="191"/>
                </a:lnTo>
                <a:lnTo>
                  <a:pt x="220" y="190"/>
                </a:lnTo>
                <a:lnTo>
                  <a:pt x="182" y="207"/>
                </a:lnTo>
                <a:lnTo>
                  <a:pt x="161" y="219"/>
                </a:lnTo>
                <a:lnTo>
                  <a:pt x="139" y="234"/>
                </a:lnTo>
                <a:lnTo>
                  <a:pt x="129" y="236"/>
                </a:lnTo>
                <a:lnTo>
                  <a:pt x="121" y="242"/>
                </a:lnTo>
                <a:lnTo>
                  <a:pt x="93" y="256"/>
                </a:lnTo>
                <a:lnTo>
                  <a:pt x="90" y="261"/>
                </a:lnTo>
                <a:lnTo>
                  <a:pt x="81" y="269"/>
                </a:lnTo>
                <a:lnTo>
                  <a:pt x="76" y="273"/>
                </a:lnTo>
                <a:lnTo>
                  <a:pt x="72" y="273"/>
                </a:lnTo>
                <a:lnTo>
                  <a:pt x="69" y="273"/>
                </a:lnTo>
                <a:lnTo>
                  <a:pt x="64" y="276"/>
                </a:lnTo>
                <a:lnTo>
                  <a:pt x="61" y="277"/>
                </a:lnTo>
                <a:lnTo>
                  <a:pt x="47" y="311"/>
                </a:lnTo>
                <a:lnTo>
                  <a:pt x="39" y="321"/>
                </a:lnTo>
                <a:lnTo>
                  <a:pt x="39" y="328"/>
                </a:lnTo>
                <a:lnTo>
                  <a:pt x="38" y="337"/>
                </a:lnTo>
                <a:lnTo>
                  <a:pt x="37" y="341"/>
                </a:lnTo>
                <a:lnTo>
                  <a:pt x="37" y="344"/>
                </a:lnTo>
                <a:lnTo>
                  <a:pt x="32" y="348"/>
                </a:lnTo>
                <a:lnTo>
                  <a:pt x="27" y="348"/>
                </a:lnTo>
                <a:lnTo>
                  <a:pt x="20" y="351"/>
                </a:lnTo>
                <a:lnTo>
                  <a:pt x="18" y="351"/>
                </a:lnTo>
                <a:lnTo>
                  <a:pt x="14" y="356"/>
                </a:lnTo>
                <a:lnTo>
                  <a:pt x="4" y="361"/>
                </a:lnTo>
                <a:lnTo>
                  <a:pt x="3" y="361"/>
                </a:lnTo>
                <a:lnTo>
                  <a:pt x="0" y="361"/>
                </a:lnTo>
                <a:lnTo>
                  <a:pt x="4" y="366"/>
                </a:lnTo>
                <a:lnTo>
                  <a:pt x="7" y="369"/>
                </a:lnTo>
                <a:lnTo>
                  <a:pt x="8" y="375"/>
                </a:lnTo>
                <a:lnTo>
                  <a:pt x="10" y="380"/>
                </a:lnTo>
                <a:lnTo>
                  <a:pt x="11" y="387"/>
                </a:lnTo>
                <a:lnTo>
                  <a:pt x="14" y="389"/>
                </a:lnTo>
                <a:lnTo>
                  <a:pt x="16" y="389"/>
                </a:lnTo>
                <a:lnTo>
                  <a:pt x="22" y="395"/>
                </a:lnTo>
                <a:lnTo>
                  <a:pt x="24" y="395"/>
                </a:lnTo>
                <a:lnTo>
                  <a:pt x="26" y="397"/>
                </a:lnTo>
                <a:lnTo>
                  <a:pt x="29" y="401"/>
                </a:lnTo>
                <a:lnTo>
                  <a:pt x="31" y="401"/>
                </a:lnTo>
                <a:lnTo>
                  <a:pt x="38" y="405"/>
                </a:lnTo>
                <a:lnTo>
                  <a:pt x="41" y="407"/>
                </a:lnTo>
                <a:lnTo>
                  <a:pt x="43" y="410"/>
                </a:lnTo>
                <a:lnTo>
                  <a:pt x="54" y="422"/>
                </a:lnTo>
                <a:lnTo>
                  <a:pt x="55" y="424"/>
                </a:lnTo>
                <a:lnTo>
                  <a:pt x="55" y="427"/>
                </a:lnTo>
                <a:lnTo>
                  <a:pt x="55" y="428"/>
                </a:lnTo>
                <a:lnTo>
                  <a:pt x="55" y="433"/>
                </a:lnTo>
                <a:lnTo>
                  <a:pt x="57" y="435"/>
                </a:lnTo>
                <a:lnTo>
                  <a:pt x="58" y="444"/>
                </a:lnTo>
                <a:lnTo>
                  <a:pt x="61" y="451"/>
                </a:lnTo>
                <a:lnTo>
                  <a:pt x="62" y="457"/>
                </a:lnTo>
                <a:lnTo>
                  <a:pt x="62" y="458"/>
                </a:lnTo>
                <a:lnTo>
                  <a:pt x="62" y="460"/>
                </a:lnTo>
                <a:lnTo>
                  <a:pt x="64" y="467"/>
                </a:lnTo>
                <a:lnTo>
                  <a:pt x="64" y="471"/>
                </a:lnTo>
                <a:lnTo>
                  <a:pt x="65" y="474"/>
                </a:lnTo>
                <a:lnTo>
                  <a:pt x="69" y="472"/>
                </a:lnTo>
                <a:lnTo>
                  <a:pt x="71" y="472"/>
                </a:lnTo>
                <a:lnTo>
                  <a:pt x="75" y="471"/>
                </a:lnTo>
                <a:lnTo>
                  <a:pt x="81" y="465"/>
                </a:lnTo>
                <a:lnTo>
                  <a:pt x="83" y="465"/>
                </a:lnTo>
                <a:lnTo>
                  <a:pt x="85" y="464"/>
                </a:lnTo>
                <a:lnTo>
                  <a:pt x="86" y="464"/>
                </a:lnTo>
                <a:lnTo>
                  <a:pt x="90" y="462"/>
                </a:lnTo>
                <a:lnTo>
                  <a:pt x="106" y="457"/>
                </a:lnTo>
                <a:lnTo>
                  <a:pt x="109" y="453"/>
                </a:lnTo>
                <a:lnTo>
                  <a:pt x="110" y="453"/>
                </a:lnTo>
                <a:lnTo>
                  <a:pt x="113" y="451"/>
                </a:lnTo>
                <a:lnTo>
                  <a:pt x="114" y="450"/>
                </a:lnTo>
                <a:lnTo>
                  <a:pt x="118" y="450"/>
                </a:lnTo>
                <a:lnTo>
                  <a:pt x="119" y="450"/>
                </a:lnTo>
                <a:lnTo>
                  <a:pt x="121" y="445"/>
                </a:lnTo>
                <a:lnTo>
                  <a:pt x="126" y="444"/>
                </a:lnTo>
                <a:lnTo>
                  <a:pt x="131" y="441"/>
                </a:lnTo>
                <a:lnTo>
                  <a:pt x="133" y="441"/>
                </a:lnTo>
                <a:lnTo>
                  <a:pt x="137" y="440"/>
                </a:lnTo>
                <a:lnTo>
                  <a:pt x="141" y="435"/>
                </a:lnTo>
                <a:lnTo>
                  <a:pt x="146" y="434"/>
                </a:lnTo>
                <a:lnTo>
                  <a:pt x="150" y="433"/>
                </a:lnTo>
                <a:lnTo>
                  <a:pt x="154" y="430"/>
                </a:lnTo>
                <a:lnTo>
                  <a:pt x="157" y="430"/>
                </a:lnTo>
                <a:lnTo>
                  <a:pt x="161" y="428"/>
                </a:lnTo>
                <a:lnTo>
                  <a:pt x="171" y="425"/>
                </a:lnTo>
                <a:lnTo>
                  <a:pt x="175" y="425"/>
                </a:lnTo>
                <a:lnTo>
                  <a:pt x="177" y="424"/>
                </a:lnTo>
                <a:lnTo>
                  <a:pt x="180" y="424"/>
                </a:lnTo>
                <a:lnTo>
                  <a:pt x="182" y="424"/>
                </a:lnTo>
                <a:lnTo>
                  <a:pt x="182" y="422"/>
                </a:lnTo>
                <a:lnTo>
                  <a:pt x="184" y="422"/>
                </a:lnTo>
                <a:lnTo>
                  <a:pt x="188" y="420"/>
                </a:lnTo>
                <a:lnTo>
                  <a:pt x="191" y="420"/>
                </a:lnTo>
                <a:lnTo>
                  <a:pt x="192" y="422"/>
                </a:lnTo>
                <a:lnTo>
                  <a:pt x="192" y="420"/>
                </a:lnTo>
                <a:lnTo>
                  <a:pt x="194" y="418"/>
                </a:lnTo>
                <a:lnTo>
                  <a:pt x="198" y="417"/>
                </a:lnTo>
                <a:lnTo>
                  <a:pt x="199" y="414"/>
                </a:lnTo>
                <a:lnTo>
                  <a:pt x="202" y="413"/>
                </a:lnTo>
                <a:lnTo>
                  <a:pt x="208" y="410"/>
                </a:lnTo>
                <a:lnTo>
                  <a:pt x="209" y="410"/>
                </a:lnTo>
                <a:lnTo>
                  <a:pt x="218" y="406"/>
                </a:lnTo>
                <a:lnTo>
                  <a:pt x="222" y="405"/>
                </a:lnTo>
                <a:lnTo>
                  <a:pt x="225" y="405"/>
                </a:lnTo>
                <a:lnTo>
                  <a:pt x="228" y="403"/>
                </a:lnTo>
                <a:lnTo>
                  <a:pt x="229" y="401"/>
                </a:lnTo>
                <a:lnTo>
                  <a:pt x="230" y="401"/>
                </a:lnTo>
                <a:lnTo>
                  <a:pt x="232" y="399"/>
                </a:lnTo>
                <a:lnTo>
                  <a:pt x="239" y="396"/>
                </a:lnTo>
                <a:lnTo>
                  <a:pt x="240" y="395"/>
                </a:lnTo>
                <a:lnTo>
                  <a:pt x="243" y="395"/>
                </a:lnTo>
                <a:lnTo>
                  <a:pt x="245" y="392"/>
                </a:lnTo>
                <a:lnTo>
                  <a:pt x="246" y="392"/>
                </a:lnTo>
                <a:lnTo>
                  <a:pt x="249" y="390"/>
                </a:lnTo>
                <a:lnTo>
                  <a:pt x="256" y="387"/>
                </a:lnTo>
                <a:lnTo>
                  <a:pt x="259" y="386"/>
                </a:lnTo>
                <a:lnTo>
                  <a:pt x="261" y="386"/>
                </a:lnTo>
                <a:lnTo>
                  <a:pt x="269" y="383"/>
                </a:lnTo>
                <a:lnTo>
                  <a:pt x="276" y="383"/>
                </a:lnTo>
                <a:lnTo>
                  <a:pt x="281" y="382"/>
                </a:lnTo>
                <a:lnTo>
                  <a:pt x="283" y="382"/>
                </a:lnTo>
                <a:lnTo>
                  <a:pt x="287" y="379"/>
                </a:lnTo>
                <a:lnTo>
                  <a:pt x="298" y="372"/>
                </a:lnTo>
                <a:lnTo>
                  <a:pt x="300" y="369"/>
                </a:lnTo>
                <a:lnTo>
                  <a:pt x="304" y="366"/>
                </a:lnTo>
                <a:lnTo>
                  <a:pt x="305" y="365"/>
                </a:lnTo>
                <a:lnTo>
                  <a:pt x="315" y="358"/>
                </a:lnTo>
                <a:lnTo>
                  <a:pt x="318" y="355"/>
                </a:lnTo>
                <a:lnTo>
                  <a:pt x="322" y="352"/>
                </a:lnTo>
                <a:lnTo>
                  <a:pt x="331" y="349"/>
                </a:lnTo>
                <a:lnTo>
                  <a:pt x="335" y="349"/>
                </a:lnTo>
                <a:lnTo>
                  <a:pt x="336" y="349"/>
                </a:lnTo>
                <a:lnTo>
                  <a:pt x="338" y="348"/>
                </a:lnTo>
                <a:lnTo>
                  <a:pt x="340" y="348"/>
                </a:lnTo>
                <a:lnTo>
                  <a:pt x="343" y="349"/>
                </a:lnTo>
                <a:lnTo>
                  <a:pt x="345" y="351"/>
                </a:lnTo>
                <a:lnTo>
                  <a:pt x="347" y="352"/>
                </a:lnTo>
                <a:lnTo>
                  <a:pt x="345" y="356"/>
                </a:lnTo>
                <a:lnTo>
                  <a:pt x="347" y="356"/>
                </a:lnTo>
                <a:lnTo>
                  <a:pt x="355" y="348"/>
                </a:lnTo>
                <a:lnTo>
                  <a:pt x="359" y="345"/>
                </a:lnTo>
                <a:lnTo>
                  <a:pt x="360" y="344"/>
                </a:lnTo>
                <a:lnTo>
                  <a:pt x="368" y="338"/>
                </a:lnTo>
                <a:lnTo>
                  <a:pt x="376" y="334"/>
                </a:lnTo>
                <a:lnTo>
                  <a:pt x="379" y="332"/>
                </a:lnTo>
                <a:lnTo>
                  <a:pt x="386" y="326"/>
                </a:lnTo>
                <a:lnTo>
                  <a:pt x="392" y="325"/>
                </a:lnTo>
                <a:lnTo>
                  <a:pt x="399" y="320"/>
                </a:lnTo>
                <a:lnTo>
                  <a:pt x="411" y="313"/>
                </a:lnTo>
                <a:lnTo>
                  <a:pt x="414" y="311"/>
                </a:lnTo>
                <a:lnTo>
                  <a:pt x="414" y="308"/>
                </a:lnTo>
                <a:lnTo>
                  <a:pt x="416" y="308"/>
                </a:lnTo>
                <a:lnTo>
                  <a:pt x="421" y="307"/>
                </a:lnTo>
                <a:lnTo>
                  <a:pt x="424" y="307"/>
                </a:lnTo>
                <a:lnTo>
                  <a:pt x="428" y="307"/>
                </a:lnTo>
                <a:lnTo>
                  <a:pt x="430" y="307"/>
                </a:lnTo>
                <a:lnTo>
                  <a:pt x="431" y="308"/>
                </a:lnTo>
                <a:lnTo>
                  <a:pt x="431" y="311"/>
                </a:lnTo>
                <a:lnTo>
                  <a:pt x="434" y="313"/>
                </a:lnTo>
                <a:lnTo>
                  <a:pt x="437" y="308"/>
                </a:lnTo>
                <a:lnTo>
                  <a:pt x="440" y="307"/>
                </a:lnTo>
                <a:lnTo>
                  <a:pt x="444" y="304"/>
                </a:lnTo>
                <a:lnTo>
                  <a:pt x="445" y="304"/>
                </a:lnTo>
                <a:lnTo>
                  <a:pt x="447" y="304"/>
                </a:lnTo>
                <a:lnTo>
                  <a:pt x="450" y="303"/>
                </a:lnTo>
                <a:lnTo>
                  <a:pt x="451" y="300"/>
                </a:lnTo>
                <a:lnTo>
                  <a:pt x="452" y="300"/>
                </a:lnTo>
                <a:lnTo>
                  <a:pt x="457" y="298"/>
                </a:lnTo>
                <a:lnTo>
                  <a:pt x="458" y="298"/>
                </a:lnTo>
                <a:lnTo>
                  <a:pt x="465" y="297"/>
                </a:lnTo>
                <a:lnTo>
                  <a:pt x="467" y="297"/>
                </a:lnTo>
                <a:lnTo>
                  <a:pt x="470" y="295"/>
                </a:lnTo>
                <a:lnTo>
                  <a:pt x="472" y="295"/>
                </a:lnTo>
                <a:lnTo>
                  <a:pt x="474" y="29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64" name="Freeform 745"/>
          <p:cNvSpPr>
            <a:spLocks/>
          </p:cNvSpPr>
          <p:nvPr/>
        </p:nvSpPr>
        <p:spPr bwMode="auto">
          <a:xfrm>
            <a:off x="5543949" y="2175026"/>
            <a:ext cx="827759" cy="1249070"/>
          </a:xfrm>
          <a:custGeom>
            <a:avLst/>
            <a:gdLst>
              <a:gd name="T0" fmla="*/ 345262210 w 472"/>
              <a:gd name="T1" fmla="*/ 524192525 h 738"/>
              <a:gd name="T2" fmla="*/ 239415675 w 472"/>
              <a:gd name="T3" fmla="*/ 705643715 h 738"/>
              <a:gd name="T4" fmla="*/ 206652809 w 472"/>
              <a:gd name="T5" fmla="*/ 831651486 h 738"/>
              <a:gd name="T6" fmla="*/ 181451253 w 472"/>
              <a:gd name="T7" fmla="*/ 884575742 h 738"/>
              <a:gd name="T8" fmla="*/ 173891580 w 472"/>
              <a:gd name="T9" fmla="*/ 937498212 h 738"/>
              <a:gd name="T10" fmla="*/ 103327198 w 472"/>
              <a:gd name="T11" fmla="*/ 1073586604 h 738"/>
              <a:gd name="T12" fmla="*/ 0 w 472"/>
              <a:gd name="T13" fmla="*/ 1265118416 h 738"/>
              <a:gd name="T14" fmla="*/ 0 w 472"/>
              <a:gd name="T15" fmla="*/ 1373485893 h 738"/>
              <a:gd name="T16" fmla="*/ 113407845 w 472"/>
              <a:gd name="T17" fmla="*/ 1575098326 h 738"/>
              <a:gd name="T18" fmla="*/ 146169074 w 472"/>
              <a:gd name="T19" fmla="*/ 1706146804 h 738"/>
              <a:gd name="T20" fmla="*/ 153728747 w 472"/>
              <a:gd name="T21" fmla="*/ 1774190207 h 738"/>
              <a:gd name="T22" fmla="*/ 166330319 w 472"/>
              <a:gd name="T23" fmla="*/ 1817033643 h 738"/>
              <a:gd name="T24" fmla="*/ 219254430 w 472"/>
              <a:gd name="T25" fmla="*/ 1859875491 h 738"/>
              <a:gd name="T26" fmla="*/ 231854414 w 472"/>
              <a:gd name="T27" fmla="*/ 1859875491 h 738"/>
              <a:gd name="T28" fmla="*/ 269657542 w 472"/>
              <a:gd name="T29" fmla="*/ 1832154575 h 738"/>
              <a:gd name="T30" fmla="*/ 309978444 w 472"/>
              <a:gd name="T31" fmla="*/ 1811993332 h 738"/>
              <a:gd name="T32" fmla="*/ 320059066 w 472"/>
              <a:gd name="T33" fmla="*/ 1774190207 h 738"/>
              <a:gd name="T34" fmla="*/ 337700949 w 472"/>
              <a:gd name="T35" fmla="*/ 1731348358 h 738"/>
              <a:gd name="T36" fmla="*/ 395665322 w 472"/>
              <a:gd name="T37" fmla="*/ 1635582056 h 738"/>
              <a:gd name="T38" fmla="*/ 423386339 w 472"/>
              <a:gd name="T39" fmla="*/ 1628020796 h 738"/>
              <a:gd name="T40" fmla="*/ 526713512 w 472"/>
              <a:gd name="T41" fmla="*/ 1557456444 h 738"/>
              <a:gd name="T42" fmla="*/ 627518149 w 472"/>
              <a:gd name="T43" fmla="*/ 1499493663 h 738"/>
              <a:gd name="T44" fmla="*/ 826611235 w 472"/>
              <a:gd name="T45" fmla="*/ 1428929312 h 738"/>
              <a:gd name="T46" fmla="*/ 1035785141 w 472"/>
              <a:gd name="T47" fmla="*/ 1343244028 h 738"/>
              <a:gd name="T48" fmla="*/ 1060986697 w 472"/>
              <a:gd name="T49" fmla="*/ 1247476534 h 738"/>
              <a:gd name="T50" fmla="*/ 1010583586 w 472"/>
              <a:gd name="T51" fmla="*/ 1186992804 h 738"/>
              <a:gd name="T52" fmla="*/ 1050906075 w 472"/>
              <a:gd name="T53" fmla="*/ 1136589696 h 738"/>
              <a:gd name="T54" fmla="*/ 1060986697 w 472"/>
              <a:gd name="T55" fmla="*/ 1078626915 h 738"/>
              <a:gd name="T56" fmla="*/ 1086188253 w 472"/>
              <a:gd name="T57" fmla="*/ 1003022253 h 738"/>
              <a:gd name="T58" fmla="*/ 1151712299 w 472"/>
              <a:gd name="T59" fmla="*/ 957659455 h 738"/>
              <a:gd name="T60" fmla="*/ 1181954166 w 472"/>
              <a:gd name="T61" fmla="*/ 937498212 h 738"/>
              <a:gd name="T62" fmla="*/ 1171873544 w 472"/>
              <a:gd name="T63" fmla="*/ 914817607 h 738"/>
              <a:gd name="T64" fmla="*/ 1171873544 w 472"/>
              <a:gd name="T65" fmla="*/ 879535431 h 738"/>
              <a:gd name="T66" fmla="*/ 1176913855 w 472"/>
              <a:gd name="T67" fmla="*/ 861893549 h 738"/>
              <a:gd name="T68" fmla="*/ 1164312283 w 472"/>
              <a:gd name="T69" fmla="*/ 824091813 h 738"/>
              <a:gd name="T70" fmla="*/ 1154231661 w 472"/>
              <a:gd name="T71" fmla="*/ 801409621 h 738"/>
              <a:gd name="T72" fmla="*/ 1161792921 w 472"/>
              <a:gd name="T73" fmla="*/ 783769327 h 738"/>
              <a:gd name="T74" fmla="*/ 1164312283 w 472"/>
              <a:gd name="T75" fmla="*/ 771167756 h 738"/>
              <a:gd name="T76" fmla="*/ 1169352594 w 472"/>
              <a:gd name="T77" fmla="*/ 745966202 h 738"/>
              <a:gd name="T78" fmla="*/ 1186994477 w 472"/>
              <a:gd name="T79" fmla="*/ 534273147 h 738"/>
              <a:gd name="T80" fmla="*/ 1126510743 w 472"/>
              <a:gd name="T81" fmla="*/ 350302496 h 738"/>
              <a:gd name="T82" fmla="*/ 1098788238 w 472"/>
              <a:gd name="T83" fmla="*/ 370463739 h 738"/>
              <a:gd name="T84" fmla="*/ 1086188253 w 472"/>
              <a:gd name="T85" fmla="*/ 378023412 h 738"/>
              <a:gd name="T86" fmla="*/ 1053425437 w 472"/>
              <a:gd name="T87" fmla="*/ 378023412 h 738"/>
              <a:gd name="T88" fmla="*/ 997982014 w 472"/>
              <a:gd name="T89" fmla="*/ 380544361 h 738"/>
              <a:gd name="T90" fmla="*/ 955140162 w 472"/>
              <a:gd name="T91" fmla="*/ 380544361 h 738"/>
              <a:gd name="T92" fmla="*/ 902216101 w 472"/>
              <a:gd name="T93" fmla="*/ 385584672 h 738"/>
              <a:gd name="T94" fmla="*/ 871974234 w 472"/>
              <a:gd name="T95" fmla="*/ 385584672 h 738"/>
              <a:gd name="T96" fmla="*/ 836692055 w 472"/>
              <a:gd name="T97" fmla="*/ 378023412 h 738"/>
              <a:gd name="T98" fmla="*/ 798890317 w 472"/>
              <a:gd name="T99" fmla="*/ 370463739 h 738"/>
              <a:gd name="T100" fmla="*/ 766127500 w 472"/>
              <a:gd name="T101" fmla="*/ 345262185 h 738"/>
              <a:gd name="T102" fmla="*/ 745966256 w 472"/>
              <a:gd name="T103" fmla="*/ 342741236 h 738"/>
              <a:gd name="T104" fmla="*/ 665321276 w 472"/>
              <a:gd name="T105" fmla="*/ 294857489 h 738"/>
              <a:gd name="T106" fmla="*/ 647680981 w 472"/>
              <a:gd name="T107" fmla="*/ 50403121 h 738"/>
              <a:gd name="T108" fmla="*/ 577116624 w 472"/>
              <a:gd name="T109" fmla="*/ 35282188 h 738"/>
              <a:gd name="T110" fmla="*/ 501511956 w 472"/>
              <a:gd name="T111" fmla="*/ 42843448 h 738"/>
              <a:gd name="T112" fmla="*/ 451108844 w 472"/>
              <a:gd name="T113" fmla="*/ 40322499 h 738"/>
              <a:gd name="T114" fmla="*/ 405745944 w 472"/>
              <a:gd name="T115" fmla="*/ 5040312 h 738"/>
              <a:gd name="T116" fmla="*/ 342741261 w 472"/>
              <a:gd name="T117" fmla="*/ 10080625 h 7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72"/>
              <a:gd name="T178" fmla="*/ 0 h 738"/>
              <a:gd name="T179" fmla="*/ 472 w 472"/>
              <a:gd name="T180" fmla="*/ 738 h 73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72" h="738">
                <a:moveTo>
                  <a:pt x="136" y="4"/>
                </a:moveTo>
                <a:lnTo>
                  <a:pt x="144" y="120"/>
                </a:lnTo>
                <a:lnTo>
                  <a:pt x="137" y="208"/>
                </a:lnTo>
                <a:lnTo>
                  <a:pt x="119" y="242"/>
                </a:lnTo>
                <a:lnTo>
                  <a:pt x="115" y="250"/>
                </a:lnTo>
                <a:lnTo>
                  <a:pt x="95" y="280"/>
                </a:lnTo>
                <a:lnTo>
                  <a:pt x="85" y="291"/>
                </a:lnTo>
                <a:lnTo>
                  <a:pt x="80" y="314"/>
                </a:lnTo>
                <a:lnTo>
                  <a:pt x="82" y="330"/>
                </a:lnTo>
                <a:lnTo>
                  <a:pt x="80" y="337"/>
                </a:lnTo>
                <a:lnTo>
                  <a:pt x="76" y="344"/>
                </a:lnTo>
                <a:lnTo>
                  <a:pt x="72" y="351"/>
                </a:lnTo>
                <a:lnTo>
                  <a:pt x="72" y="359"/>
                </a:lnTo>
                <a:lnTo>
                  <a:pt x="69" y="369"/>
                </a:lnTo>
                <a:lnTo>
                  <a:pt x="69" y="372"/>
                </a:lnTo>
                <a:lnTo>
                  <a:pt x="65" y="379"/>
                </a:lnTo>
                <a:lnTo>
                  <a:pt x="59" y="386"/>
                </a:lnTo>
                <a:lnTo>
                  <a:pt x="41" y="426"/>
                </a:lnTo>
                <a:lnTo>
                  <a:pt x="23" y="502"/>
                </a:lnTo>
                <a:lnTo>
                  <a:pt x="4" y="489"/>
                </a:lnTo>
                <a:lnTo>
                  <a:pt x="0" y="502"/>
                </a:lnTo>
                <a:lnTo>
                  <a:pt x="11" y="520"/>
                </a:lnTo>
                <a:lnTo>
                  <a:pt x="11" y="525"/>
                </a:lnTo>
                <a:lnTo>
                  <a:pt x="0" y="545"/>
                </a:lnTo>
                <a:lnTo>
                  <a:pt x="31" y="604"/>
                </a:lnTo>
                <a:lnTo>
                  <a:pt x="37" y="611"/>
                </a:lnTo>
                <a:lnTo>
                  <a:pt x="45" y="625"/>
                </a:lnTo>
                <a:lnTo>
                  <a:pt x="49" y="629"/>
                </a:lnTo>
                <a:lnTo>
                  <a:pt x="37" y="646"/>
                </a:lnTo>
                <a:lnTo>
                  <a:pt x="58" y="677"/>
                </a:lnTo>
                <a:lnTo>
                  <a:pt x="58" y="689"/>
                </a:lnTo>
                <a:lnTo>
                  <a:pt x="61" y="700"/>
                </a:lnTo>
                <a:lnTo>
                  <a:pt x="61" y="704"/>
                </a:lnTo>
                <a:lnTo>
                  <a:pt x="65" y="717"/>
                </a:lnTo>
                <a:lnTo>
                  <a:pt x="65" y="719"/>
                </a:lnTo>
                <a:lnTo>
                  <a:pt x="66" y="721"/>
                </a:lnTo>
                <a:lnTo>
                  <a:pt x="72" y="725"/>
                </a:lnTo>
                <a:lnTo>
                  <a:pt x="82" y="732"/>
                </a:lnTo>
                <a:lnTo>
                  <a:pt x="87" y="738"/>
                </a:lnTo>
                <a:lnTo>
                  <a:pt x="90" y="738"/>
                </a:lnTo>
                <a:lnTo>
                  <a:pt x="92" y="738"/>
                </a:lnTo>
                <a:lnTo>
                  <a:pt x="102" y="732"/>
                </a:lnTo>
                <a:lnTo>
                  <a:pt x="106" y="727"/>
                </a:lnTo>
                <a:lnTo>
                  <a:pt x="107" y="727"/>
                </a:lnTo>
                <a:lnTo>
                  <a:pt x="115" y="724"/>
                </a:lnTo>
                <a:lnTo>
                  <a:pt x="120" y="724"/>
                </a:lnTo>
                <a:lnTo>
                  <a:pt x="123" y="719"/>
                </a:lnTo>
                <a:lnTo>
                  <a:pt x="123" y="717"/>
                </a:lnTo>
                <a:lnTo>
                  <a:pt x="126" y="713"/>
                </a:lnTo>
                <a:lnTo>
                  <a:pt x="127" y="704"/>
                </a:lnTo>
                <a:lnTo>
                  <a:pt x="127" y="697"/>
                </a:lnTo>
                <a:lnTo>
                  <a:pt x="134" y="687"/>
                </a:lnTo>
                <a:lnTo>
                  <a:pt x="148" y="654"/>
                </a:lnTo>
                <a:lnTo>
                  <a:pt x="151" y="652"/>
                </a:lnTo>
                <a:lnTo>
                  <a:pt x="157" y="649"/>
                </a:lnTo>
                <a:lnTo>
                  <a:pt x="160" y="649"/>
                </a:lnTo>
                <a:lnTo>
                  <a:pt x="164" y="649"/>
                </a:lnTo>
                <a:lnTo>
                  <a:pt x="168" y="646"/>
                </a:lnTo>
                <a:lnTo>
                  <a:pt x="178" y="637"/>
                </a:lnTo>
                <a:lnTo>
                  <a:pt x="181" y="632"/>
                </a:lnTo>
                <a:lnTo>
                  <a:pt x="209" y="618"/>
                </a:lnTo>
                <a:lnTo>
                  <a:pt x="215" y="612"/>
                </a:lnTo>
                <a:lnTo>
                  <a:pt x="226" y="609"/>
                </a:lnTo>
                <a:lnTo>
                  <a:pt x="249" y="595"/>
                </a:lnTo>
                <a:lnTo>
                  <a:pt x="270" y="583"/>
                </a:lnTo>
                <a:lnTo>
                  <a:pt x="308" y="566"/>
                </a:lnTo>
                <a:lnTo>
                  <a:pt x="328" y="567"/>
                </a:lnTo>
                <a:lnTo>
                  <a:pt x="348" y="560"/>
                </a:lnTo>
                <a:lnTo>
                  <a:pt x="362" y="564"/>
                </a:lnTo>
                <a:lnTo>
                  <a:pt x="411" y="533"/>
                </a:lnTo>
                <a:lnTo>
                  <a:pt x="411" y="513"/>
                </a:lnTo>
                <a:lnTo>
                  <a:pt x="413" y="499"/>
                </a:lnTo>
                <a:lnTo>
                  <a:pt x="421" y="495"/>
                </a:lnTo>
                <a:lnTo>
                  <a:pt x="417" y="491"/>
                </a:lnTo>
                <a:lnTo>
                  <a:pt x="411" y="484"/>
                </a:lnTo>
                <a:lnTo>
                  <a:pt x="401" y="471"/>
                </a:lnTo>
                <a:lnTo>
                  <a:pt x="406" y="467"/>
                </a:lnTo>
                <a:lnTo>
                  <a:pt x="411" y="460"/>
                </a:lnTo>
                <a:lnTo>
                  <a:pt x="417" y="451"/>
                </a:lnTo>
                <a:lnTo>
                  <a:pt x="420" y="441"/>
                </a:lnTo>
                <a:lnTo>
                  <a:pt x="420" y="437"/>
                </a:lnTo>
                <a:lnTo>
                  <a:pt x="421" y="428"/>
                </a:lnTo>
                <a:lnTo>
                  <a:pt x="421" y="421"/>
                </a:lnTo>
                <a:lnTo>
                  <a:pt x="421" y="407"/>
                </a:lnTo>
                <a:lnTo>
                  <a:pt x="431" y="398"/>
                </a:lnTo>
                <a:lnTo>
                  <a:pt x="436" y="392"/>
                </a:lnTo>
                <a:lnTo>
                  <a:pt x="448" y="389"/>
                </a:lnTo>
                <a:lnTo>
                  <a:pt x="457" y="380"/>
                </a:lnTo>
                <a:lnTo>
                  <a:pt x="461" y="376"/>
                </a:lnTo>
                <a:lnTo>
                  <a:pt x="469" y="376"/>
                </a:lnTo>
                <a:lnTo>
                  <a:pt x="469" y="372"/>
                </a:lnTo>
                <a:lnTo>
                  <a:pt x="467" y="369"/>
                </a:lnTo>
                <a:lnTo>
                  <a:pt x="465" y="368"/>
                </a:lnTo>
                <a:lnTo>
                  <a:pt x="465" y="363"/>
                </a:lnTo>
                <a:lnTo>
                  <a:pt x="465" y="361"/>
                </a:lnTo>
                <a:lnTo>
                  <a:pt x="462" y="352"/>
                </a:lnTo>
                <a:lnTo>
                  <a:pt x="465" y="349"/>
                </a:lnTo>
                <a:lnTo>
                  <a:pt x="467" y="348"/>
                </a:lnTo>
                <a:lnTo>
                  <a:pt x="467" y="345"/>
                </a:lnTo>
                <a:lnTo>
                  <a:pt x="467" y="342"/>
                </a:lnTo>
                <a:lnTo>
                  <a:pt x="464" y="338"/>
                </a:lnTo>
                <a:lnTo>
                  <a:pt x="462" y="335"/>
                </a:lnTo>
                <a:lnTo>
                  <a:pt x="462" y="327"/>
                </a:lnTo>
                <a:lnTo>
                  <a:pt x="461" y="325"/>
                </a:lnTo>
                <a:lnTo>
                  <a:pt x="461" y="321"/>
                </a:lnTo>
                <a:lnTo>
                  <a:pt x="458" y="318"/>
                </a:lnTo>
                <a:lnTo>
                  <a:pt x="457" y="314"/>
                </a:lnTo>
                <a:lnTo>
                  <a:pt x="458" y="313"/>
                </a:lnTo>
                <a:lnTo>
                  <a:pt x="461" y="311"/>
                </a:lnTo>
                <a:lnTo>
                  <a:pt x="462" y="311"/>
                </a:lnTo>
                <a:lnTo>
                  <a:pt x="462" y="307"/>
                </a:lnTo>
                <a:lnTo>
                  <a:pt x="462" y="306"/>
                </a:lnTo>
                <a:lnTo>
                  <a:pt x="462" y="300"/>
                </a:lnTo>
                <a:lnTo>
                  <a:pt x="462" y="298"/>
                </a:lnTo>
                <a:lnTo>
                  <a:pt x="464" y="296"/>
                </a:lnTo>
                <a:lnTo>
                  <a:pt x="467" y="276"/>
                </a:lnTo>
                <a:lnTo>
                  <a:pt x="465" y="264"/>
                </a:lnTo>
                <a:lnTo>
                  <a:pt x="471" y="212"/>
                </a:lnTo>
                <a:lnTo>
                  <a:pt x="472" y="198"/>
                </a:lnTo>
                <a:lnTo>
                  <a:pt x="447" y="139"/>
                </a:lnTo>
                <a:lnTo>
                  <a:pt x="443" y="140"/>
                </a:lnTo>
                <a:lnTo>
                  <a:pt x="438" y="146"/>
                </a:lnTo>
                <a:lnTo>
                  <a:pt x="436" y="147"/>
                </a:lnTo>
                <a:lnTo>
                  <a:pt x="434" y="147"/>
                </a:lnTo>
                <a:lnTo>
                  <a:pt x="433" y="147"/>
                </a:lnTo>
                <a:lnTo>
                  <a:pt x="431" y="150"/>
                </a:lnTo>
                <a:lnTo>
                  <a:pt x="427" y="151"/>
                </a:lnTo>
                <a:lnTo>
                  <a:pt x="421" y="151"/>
                </a:lnTo>
                <a:lnTo>
                  <a:pt x="418" y="150"/>
                </a:lnTo>
                <a:lnTo>
                  <a:pt x="417" y="150"/>
                </a:lnTo>
                <a:lnTo>
                  <a:pt x="403" y="151"/>
                </a:lnTo>
                <a:lnTo>
                  <a:pt x="396" y="151"/>
                </a:lnTo>
                <a:lnTo>
                  <a:pt x="390" y="151"/>
                </a:lnTo>
                <a:lnTo>
                  <a:pt x="386" y="151"/>
                </a:lnTo>
                <a:lnTo>
                  <a:pt x="379" y="151"/>
                </a:lnTo>
                <a:lnTo>
                  <a:pt x="373" y="153"/>
                </a:lnTo>
                <a:lnTo>
                  <a:pt x="369" y="153"/>
                </a:lnTo>
                <a:lnTo>
                  <a:pt x="358" y="153"/>
                </a:lnTo>
                <a:lnTo>
                  <a:pt x="352" y="153"/>
                </a:lnTo>
                <a:lnTo>
                  <a:pt x="348" y="153"/>
                </a:lnTo>
                <a:lnTo>
                  <a:pt x="346" y="153"/>
                </a:lnTo>
                <a:lnTo>
                  <a:pt x="341" y="151"/>
                </a:lnTo>
                <a:lnTo>
                  <a:pt x="335" y="151"/>
                </a:lnTo>
                <a:lnTo>
                  <a:pt x="332" y="150"/>
                </a:lnTo>
                <a:lnTo>
                  <a:pt x="327" y="151"/>
                </a:lnTo>
                <a:lnTo>
                  <a:pt x="321" y="150"/>
                </a:lnTo>
                <a:lnTo>
                  <a:pt x="317" y="147"/>
                </a:lnTo>
                <a:lnTo>
                  <a:pt x="311" y="144"/>
                </a:lnTo>
                <a:lnTo>
                  <a:pt x="306" y="140"/>
                </a:lnTo>
                <a:lnTo>
                  <a:pt x="304" y="137"/>
                </a:lnTo>
                <a:lnTo>
                  <a:pt x="302" y="137"/>
                </a:lnTo>
                <a:lnTo>
                  <a:pt x="301" y="136"/>
                </a:lnTo>
                <a:lnTo>
                  <a:pt x="296" y="136"/>
                </a:lnTo>
                <a:lnTo>
                  <a:pt x="291" y="136"/>
                </a:lnTo>
                <a:lnTo>
                  <a:pt x="276" y="123"/>
                </a:lnTo>
                <a:lnTo>
                  <a:pt x="264" y="117"/>
                </a:lnTo>
                <a:lnTo>
                  <a:pt x="264" y="59"/>
                </a:lnTo>
                <a:lnTo>
                  <a:pt x="260" y="20"/>
                </a:lnTo>
                <a:lnTo>
                  <a:pt x="257" y="20"/>
                </a:lnTo>
                <a:lnTo>
                  <a:pt x="252" y="20"/>
                </a:lnTo>
                <a:lnTo>
                  <a:pt x="238" y="16"/>
                </a:lnTo>
                <a:lnTo>
                  <a:pt x="229" y="14"/>
                </a:lnTo>
                <a:lnTo>
                  <a:pt x="221" y="14"/>
                </a:lnTo>
                <a:lnTo>
                  <a:pt x="209" y="17"/>
                </a:lnTo>
                <a:lnTo>
                  <a:pt x="199" y="17"/>
                </a:lnTo>
                <a:lnTo>
                  <a:pt x="189" y="16"/>
                </a:lnTo>
                <a:lnTo>
                  <a:pt x="187" y="17"/>
                </a:lnTo>
                <a:lnTo>
                  <a:pt x="179" y="16"/>
                </a:lnTo>
                <a:lnTo>
                  <a:pt x="171" y="10"/>
                </a:lnTo>
                <a:lnTo>
                  <a:pt x="165" y="4"/>
                </a:lnTo>
                <a:lnTo>
                  <a:pt x="161" y="2"/>
                </a:lnTo>
                <a:lnTo>
                  <a:pt x="155" y="0"/>
                </a:lnTo>
                <a:lnTo>
                  <a:pt x="146" y="4"/>
                </a:lnTo>
                <a:lnTo>
                  <a:pt x="136" y="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65" name="Freeform 746"/>
          <p:cNvSpPr>
            <a:spLocks/>
          </p:cNvSpPr>
          <p:nvPr/>
        </p:nvSpPr>
        <p:spPr bwMode="auto">
          <a:xfrm>
            <a:off x="6345401" y="2560917"/>
            <a:ext cx="717274" cy="754858"/>
          </a:xfrm>
          <a:custGeom>
            <a:avLst/>
            <a:gdLst>
              <a:gd name="T0" fmla="*/ 987902113 w 409"/>
              <a:gd name="T1" fmla="*/ 748487194 h 446"/>
              <a:gd name="T2" fmla="*/ 945060230 w 409"/>
              <a:gd name="T3" fmla="*/ 677922838 h 446"/>
              <a:gd name="T4" fmla="*/ 922378019 w 409"/>
              <a:gd name="T5" fmla="*/ 635079400 h 446"/>
              <a:gd name="T6" fmla="*/ 884576452 w 409"/>
              <a:gd name="T7" fmla="*/ 632558450 h 446"/>
              <a:gd name="T8" fmla="*/ 841732981 w 409"/>
              <a:gd name="T9" fmla="*/ 597276272 h 446"/>
              <a:gd name="T10" fmla="*/ 798890900 w 409"/>
              <a:gd name="T11" fmla="*/ 556955371 h 446"/>
              <a:gd name="T12" fmla="*/ 801410264 w 409"/>
              <a:gd name="T13" fmla="*/ 529232866 h 446"/>
              <a:gd name="T14" fmla="*/ 791329634 w 409"/>
              <a:gd name="T15" fmla="*/ 504031310 h 446"/>
              <a:gd name="T16" fmla="*/ 763608696 w 409"/>
              <a:gd name="T17" fmla="*/ 433466955 h 446"/>
              <a:gd name="T18" fmla="*/ 723286177 w 409"/>
              <a:gd name="T19" fmla="*/ 403224989 h 446"/>
              <a:gd name="T20" fmla="*/ 705644281 w 409"/>
              <a:gd name="T21" fmla="*/ 375504071 h 446"/>
              <a:gd name="T22" fmla="*/ 665321762 w 409"/>
              <a:gd name="T23" fmla="*/ 350302516 h 446"/>
              <a:gd name="T24" fmla="*/ 493951056 w 409"/>
              <a:gd name="T25" fmla="*/ 206652806 h 446"/>
              <a:gd name="T26" fmla="*/ 456149489 w 409"/>
              <a:gd name="T27" fmla="*/ 15120940 h 446"/>
              <a:gd name="T28" fmla="*/ 370464036 w 409"/>
              <a:gd name="T29" fmla="*/ 20161251 h 446"/>
              <a:gd name="T30" fmla="*/ 299899628 w 409"/>
              <a:gd name="T31" fmla="*/ 20161251 h 446"/>
              <a:gd name="T32" fmla="*/ 224294905 w 409"/>
              <a:gd name="T33" fmla="*/ 20161251 h 446"/>
              <a:gd name="T34" fmla="*/ 153730447 w 409"/>
              <a:gd name="T35" fmla="*/ 32762828 h 446"/>
              <a:gd name="T36" fmla="*/ 88206329 w 409"/>
              <a:gd name="T37" fmla="*/ 57964396 h 446"/>
              <a:gd name="T38" fmla="*/ 42843483 w 409"/>
              <a:gd name="T39" fmla="*/ 78124053 h 446"/>
              <a:gd name="T40" fmla="*/ 17641902 w 409"/>
              <a:gd name="T41" fmla="*/ 168851266 h 446"/>
              <a:gd name="T42" fmla="*/ 15120951 w 409"/>
              <a:gd name="T43" fmla="*/ 196572183 h 446"/>
              <a:gd name="T44" fmla="*/ 0 w 409"/>
              <a:gd name="T45" fmla="*/ 214214116 h 446"/>
              <a:gd name="T46" fmla="*/ 15120951 w 409"/>
              <a:gd name="T47" fmla="*/ 246975344 h 446"/>
              <a:gd name="T48" fmla="*/ 25201581 w 409"/>
              <a:gd name="T49" fmla="*/ 294857506 h 446"/>
              <a:gd name="T50" fmla="*/ 22682217 w 409"/>
              <a:gd name="T51" fmla="*/ 332660633 h 446"/>
              <a:gd name="T52" fmla="*/ 32762853 w 409"/>
              <a:gd name="T53" fmla="*/ 360383138 h 446"/>
              <a:gd name="T54" fmla="*/ 68045069 w 409"/>
              <a:gd name="T55" fmla="*/ 393144367 h 446"/>
              <a:gd name="T56" fmla="*/ 120967607 w 409"/>
              <a:gd name="T57" fmla="*/ 425907282 h 446"/>
              <a:gd name="T58" fmla="*/ 138609502 w 409"/>
              <a:gd name="T59" fmla="*/ 526713504 h 446"/>
              <a:gd name="T60" fmla="*/ 120967607 w 409"/>
              <a:gd name="T61" fmla="*/ 632558450 h 446"/>
              <a:gd name="T62" fmla="*/ 166330441 w 409"/>
              <a:gd name="T63" fmla="*/ 748487194 h 446"/>
              <a:gd name="T64" fmla="*/ 183972336 w 409"/>
              <a:gd name="T65" fmla="*/ 834172681 h 446"/>
              <a:gd name="T66" fmla="*/ 196572330 w 409"/>
              <a:gd name="T67" fmla="*/ 967740132 h 446"/>
              <a:gd name="T68" fmla="*/ 241935213 w 409"/>
              <a:gd name="T69" fmla="*/ 1066026993 h 446"/>
              <a:gd name="T70" fmla="*/ 272177103 w 409"/>
              <a:gd name="T71" fmla="*/ 1123989777 h 446"/>
              <a:gd name="T72" fmla="*/ 317539936 w 409"/>
              <a:gd name="T73" fmla="*/ 1101309170 h 446"/>
              <a:gd name="T74" fmla="*/ 350302777 w 409"/>
              <a:gd name="T75" fmla="*/ 1086188237 h 446"/>
              <a:gd name="T76" fmla="*/ 378023715 w 409"/>
              <a:gd name="T77" fmla="*/ 1076107615 h 446"/>
              <a:gd name="T78" fmla="*/ 408265604 w 409"/>
              <a:gd name="T79" fmla="*/ 1058465732 h 446"/>
              <a:gd name="T80" fmla="*/ 433467278 w 409"/>
              <a:gd name="T81" fmla="*/ 1048385110 h 446"/>
              <a:gd name="T82" fmla="*/ 511592952 w 409"/>
              <a:gd name="T83" fmla="*/ 1010583570 h 446"/>
              <a:gd name="T84" fmla="*/ 582157360 w 409"/>
              <a:gd name="T85" fmla="*/ 977820754 h 446"/>
              <a:gd name="T86" fmla="*/ 630039558 w 409"/>
              <a:gd name="T87" fmla="*/ 962699821 h 446"/>
              <a:gd name="T88" fmla="*/ 705644281 w 409"/>
              <a:gd name="T89" fmla="*/ 942538576 h 446"/>
              <a:gd name="T90" fmla="*/ 756047430 w 409"/>
              <a:gd name="T91" fmla="*/ 924898281 h 446"/>
              <a:gd name="T92" fmla="*/ 819052160 w 409"/>
              <a:gd name="T93" fmla="*/ 902216087 h 446"/>
              <a:gd name="T94" fmla="*/ 851813611 w 409"/>
              <a:gd name="T95" fmla="*/ 892135465 h 446"/>
              <a:gd name="T96" fmla="*/ 884576452 w 409"/>
              <a:gd name="T97" fmla="*/ 882054843 h 446"/>
              <a:gd name="T98" fmla="*/ 929939285 w 409"/>
              <a:gd name="T99" fmla="*/ 856853287 h 446"/>
              <a:gd name="T100" fmla="*/ 987902113 w 409"/>
              <a:gd name="T101" fmla="*/ 831651533 h 44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9"/>
              <a:gd name="T154" fmla="*/ 0 h 446"/>
              <a:gd name="T155" fmla="*/ 409 w 409"/>
              <a:gd name="T156" fmla="*/ 446 h 44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9" h="446">
                <a:moveTo>
                  <a:pt x="409" y="323"/>
                </a:moveTo>
                <a:lnTo>
                  <a:pt x="406" y="321"/>
                </a:lnTo>
                <a:lnTo>
                  <a:pt x="394" y="302"/>
                </a:lnTo>
                <a:lnTo>
                  <a:pt x="392" y="297"/>
                </a:lnTo>
                <a:lnTo>
                  <a:pt x="389" y="293"/>
                </a:lnTo>
                <a:lnTo>
                  <a:pt x="386" y="286"/>
                </a:lnTo>
                <a:lnTo>
                  <a:pt x="382" y="282"/>
                </a:lnTo>
                <a:lnTo>
                  <a:pt x="375" y="269"/>
                </a:lnTo>
                <a:lnTo>
                  <a:pt x="375" y="266"/>
                </a:lnTo>
                <a:lnTo>
                  <a:pt x="372" y="259"/>
                </a:lnTo>
                <a:lnTo>
                  <a:pt x="368" y="255"/>
                </a:lnTo>
                <a:lnTo>
                  <a:pt x="366" y="252"/>
                </a:lnTo>
                <a:lnTo>
                  <a:pt x="365" y="252"/>
                </a:lnTo>
                <a:lnTo>
                  <a:pt x="358" y="252"/>
                </a:lnTo>
                <a:lnTo>
                  <a:pt x="356" y="252"/>
                </a:lnTo>
                <a:lnTo>
                  <a:pt x="351" y="251"/>
                </a:lnTo>
                <a:lnTo>
                  <a:pt x="348" y="247"/>
                </a:lnTo>
                <a:lnTo>
                  <a:pt x="344" y="243"/>
                </a:lnTo>
                <a:lnTo>
                  <a:pt x="335" y="238"/>
                </a:lnTo>
                <a:lnTo>
                  <a:pt x="334" y="237"/>
                </a:lnTo>
                <a:lnTo>
                  <a:pt x="322" y="230"/>
                </a:lnTo>
                <a:lnTo>
                  <a:pt x="321" y="228"/>
                </a:lnTo>
                <a:lnTo>
                  <a:pt x="318" y="224"/>
                </a:lnTo>
                <a:lnTo>
                  <a:pt x="317" y="221"/>
                </a:lnTo>
                <a:lnTo>
                  <a:pt x="317" y="220"/>
                </a:lnTo>
                <a:lnTo>
                  <a:pt x="317" y="217"/>
                </a:lnTo>
                <a:lnTo>
                  <a:pt x="318" y="214"/>
                </a:lnTo>
                <a:lnTo>
                  <a:pt x="318" y="210"/>
                </a:lnTo>
                <a:lnTo>
                  <a:pt x="318" y="209"/>
                </a:lnTo>
                <a:lnTo>
                  <a:pt x="317" y="204"/>
                </a:lnTo>
                <a:lnTo>
                  <a:pt x="314" y="201"/>
                </a:lnTo>
                <a:lnTo>
                  <a:pt x="314" y="200"/>
                </a:lnTo>
                <a:lnTo>
                  <a:pt x="307" y="186"/>
                </a:lnTo>
                <a:lnTo>
                  <a:pt x="304" y="176"/>
                </a:lnTo>
                <a:lnTo>
                  <a:pt x="303" y="174"/>
                </a:lnTo>
                <a:lnTo>
                  <a:pt x="303" y="172"/>
                </a:lnTo>
                <a:lnTo>
                  <a:pt x="299" y="170"/>
                </a:lnTo>
                <a:lnTo>
                  <a:pt x="297" y="169"/>
                </a:lnTo>
                <a:lnTo>
                  <a:pt x="292" y="166"/>
                </a:lnTo>
                <a:lnTo>
                  <a:pt x="287" y="160"/>
                </a:lnTo>
                <a:lnTo>
                  <a:pt x="284" y="155"/>
                </a:lnTo>
                <a:lnTo>
                  <a:pt x="282" y="152"/>
                </a:lnTo>
                <a:lnTo>
                  <a:pt x="280" y="149"/>
                </a:lnTo>
                <a:lnTo>
                  <a:pt x="277" y="148"/>
                </a:lnTo>
                <a:lnTo>
                  <a:pt x="276" y="146"/>
                </a:lnTo>
                <a:lnTo>
                  <a:pt x="267" y="143"/>
                </a:lnTo>
                <a:lnTo>
                  <a:pt x="264" y="139"/>
                </a:lnTo>
                <a:lnTo>
                  <a:pt x="264" y="136"/>
                </a:lnTo>
                <a:lnTo>
                  <a:pt x="195" y="105"/>
                </a:lnTo>
                <a:lnTo>
                  <a:pt x="196" y="87"/>
                </a:lnTo>
                <a:lnTo>
                  <a:pt x="196" y="82"/>
                </a:lnTo>
                <a:lnTo>
                  <a:pt x="201" y="0"/>
                </a:lnTo>
                <a:lnTo>
                  <a:pt x="196" y="2"/>
                </a:lnTo>
                <a:lnTo>
                  <a:pt x="185" y="6"/>
                </a:lnTo>
                <a:lnTo>
                  <a:pt x="181" y="6"/>
                </a:lnTo>
                <a:lnTo>
                  <a:pt x="172" y="8"/>
                </a:lnTo>
                <a:lnTo>
                  <a:pt x="167" y="8"/>
                </a:lnTo>
                <a:lnTo>
                  <a:pt x="160" y="6"/>
                </a:lnTo>
                <a:lnTo>
                  <a:pt x="147" y="8"/>
                </a:lnTo>
                <a:lnTo>
                  <a:pt x="144" y="9"/>
                </a:lnTo>
                <a:lnTo>
                  <a:pt x="132" y="14"/>
                </a:lnTo>
                <a:lnTo>
                  <a:pt x="122" y="9"/>
                </a:lnTo>
                <a:lnTo>
                  <a:pt x="119" y="8"/>
                </a:lnTo>
                <a:lnTo>
                  <a:pt x="112" y="9"/>
                </a:lnTo>
                <a:lnTo>
                  <a:pt x="103" y="8"/>
                </a:lnTo>
                <a:lnTo>
                  <a:pt x="93" y="8"/>
                </a:lnTo>
                <a:lnTo>
                  <a:pt x="89" y="8"/>
                </a:lnTo>
                <a:lnTo>
                  <a:pt x="85" y="8"/>
                </a:lnTo>
                <a:lnTo>
                  <a:pt x="71" y="10"/>
                </a:lnTo>
                <a:lnTo>
                  <a:pt x="66" y="13"/>
                </a:lnTo>
                <a:lnTo>
                  <a:pt x="61" y="13"/>
                </a:lnTo>
                <a:lnTo>
                  <a:pt x="47" y="10"/>
                </a:lnTo>
                <a:lnTo>
                  <a:pt x="42" y="13"/>
                </a:lnTo>
                <a:lnTo>
                  <a:pt x="38" y="19"/>
                </a:lnTo>
                <a:lnTo>
                  <a:pt x="35" y="23"/>
                </a:lnTo>
                <a:lnTo>
                  <a:pt x="31" y="29"/>
                </a:lnTo>
                <a:lnTo>
                  <a:pt x="28" y="31"/>
                </a:lnTo>
                <a:lnTo>
                  <a:pt x="24" y="30"/>
                </a:lnTo>
                <a:lnTo>
                  <a:pt x="17" y="31"/>
                </a:lnTo>
                <a:lnTo>
                  <a:pt x="13" y="36"/>
                </a:lnTo>
                <a:lnTo>
                  <a:pt x="9" y="36"/>
                </a:lnTo>
                <a:lnTo>
                  <a:pt x="10" y="47"/>
                </a:lnTo>
                <a:lnTo>
                  <a:pt x="7" y="67"/>
                </a:lnTo>
                <a:lnTo>
                  <a:pt x="6" y="70"/>
                </a:lnTo>
                <a:lnTo>
                  <a:pt x="6" y="71"/>
                </a:lnTo>
                <a:lnTo>
                  <a:pt x="6" y="77"/>
                </a:lnTo>
                <a:lnTo>
                  <a:pt x="6" y="78"/>
                </a:lnTo>
                <a:lnTo>
                  <a:pt x="6" y="82"/>
                </a:lnTo>
                <a:lnTo>
                  <a:pt x="4" y="82"/>
                </a:lnTo>
                <a:lnTo>
                  <a:pt x="1" y="84"/>
                </a:lnTo>
                <a:lnTo>
                  <a:pt x="0" y="85"/>
                </a:lnTo>
                <a:lnTo>
                  <a:pt x="1" y="88"/>
                </a:lnTo>
                <a:lnTo>
                  <a:pt x="4" y="92"/>
                </a:lnTo>
                <a:lnTo>
                  <a:pt x="4" y="95"/>
                </a:lnTo>
                <a:lnTo>
                  <a:pt x="6" y="98"/>
                </a:lnTo>
                <a:lnTo>
                  <a:pt x="6" y="106"/>
                </a:lnTo>
                <a:lnTo>
                  <a:pt x="7" y="109"/>
                </a:lnTo>
                <a:lnTo>
                  <a:pt x="10" y="113"/>
                </a:lnTo>
                <a:lnTo>
                  <a:pt x="10" y="117"/>
                </a:lnTo>
                <a:lnTo>
                  <a:pt x="10" y="118"/>
                </a:lnTo>
                <a:lnTo>
                  <a:pt x="9" y="120"/>
                </a:lnTo>
                <a:lnTo>
                  <a:pt x="6" y="123"/>
                </a:lnTo>
                <a:lnTo>
                  <a:pt x="9" y="132"/>
                </a:lnTo>
                <a:lnTo>
                  <a:pt x="9" y="135"/>
                </a:lnTo>
                <a:lnTo>
                  <a:pt x="9" y="139"/>
                </a:lnTo>
                <a:lnTo>
                  <a:pt x="10" y="140"/>
                </a:lnTo>
                <a:lnTo>
                  <a:pt x="13" y="143"/>
                </a:lnTo>
                <a:lnTo>
                  <a:pt x="13" y="148"/>
                </a:lnTo>
                <a:lnTo>
                  <a:pt x="16" y="148"/>
                </a:lnTo>
                <a:lnTo>
                  <a:pt x="23" y="153"/>
                </a:lnTo>
                <a:lnTo>
                  <a:pt x="27" y="156"/>
                </a:lnTo>
                <a:lnTo>
                  <a:pt x="30" y="159"/>
                </a:lnTo>
                <a:lnTo>
                  <a:pt x="35" y="162"/>
                </a:lnTo>
                <a:lnTo>
                  <a:pt x="44" y="166"/>
                </a:lnTo>
                <a:lnTo>
                  <a:pt x="48" y="169"/>
                </a:lnTo>
                <a:lnTo>
                  <a:pt x="51" y="174"/>
                </a:lnTo>
                <a:lnTo>
                  <a:pt x="51" y="179"/>
                </a:lnTo>
                <a:lnTo>
                  <a:pt x="52" y="187"/>
                </a:lnTo>
                <a:lnTo>
                  <a:pt x="55" y="209"/>
                </a:lnTo>
                <a:lnTo>
                  <a:pt x="55" y="217"/>
                </a:lnTo>
                <a:lnTo>
                  <a:pt x="48" y="228"/>
                </a:lnTo>
                <a:lnTo>
                  <a:pt x="48" y="238"/>
                </a:lnTo>
                <a:lnTo>
                  <a:pt x="48" y="251"/>
                </a:lnTo>
                <a:lnTo>
                  <a:pt x="48" y="259"/>
                </a:lnTo>
                <a:lnTo>
                  <a:pt x="52" y="265"/>
                </a:lnTo>
                <a:lnTo>
                  <a:pt x="55" y="278"/>
                </a:lnTo>
                <a:lnTo>
                  <a:pt x="66" y="297"/>
                </a:lnTo>
                <a:lnTo>
                  <a:pt x="71" y="311"/>
                </a:lnTo>
                <a:lnTo>
                  <a:pt x="75" y="324"/>
                </a:lnTo>
                <a:lnTo>
                  <a:pt x="75" y="329"/>
                </a:lnTo>
                <a:lnTo>
                  <a:pt x="73" y="331"/>
                </a:lnTo>
                <a:lnTo>
                  <a:pt x="73" y="346"/>
                </a:lnTo>
                <a:lnTo>
                  <a:pt x="68" y="360"/>
                </a:lnTo>
                <a:lnTo>
                  <a:pt x="75" y="377"/>
                </a:lnTo>
                <a:lnTo>
                  <a:pt x="78" y="384"/>
                </a:lnTo>
                <a:lnTo>
                  <a:pt x="83" y="392"/>
                </a:lnTo>
                <a:lnTo>
                  <a:pt x="89" y="403"/>
                </a:lnTo>
                <a:lnTo>
                  <a:pt x="89" y="416"/>
                </a:lnTo>
                <a:lnTo>
                  <a:pt x="96" y="423"/>
                </a:lnTo>
                <a:lnTo>
                  <a:pt x="101" y="430"/>
                </a:lnTo>
                <a:lnTo>
                  <a:pt x="105" y="444"/>
                </a:lnTo>
                <a:lnTo>
                  <a:pt x="108" y="446"/>
                </a:lnTo>
                <a:lnTo>
                  <a:pt x="109" y="446"/>
                </a:lnTo>
                <a:lnTo>
                  <a:pt x="116" y="443"/>
                </a:lnTo>
                <a:lnTo>
                  <a:pt x="123" y="437"/>
                </a:lnTo>
                <a:lnTo>
                  <a:pt x="126" y="437"/>
                </a:lnTo>
                <a:lnTo>
                  <a:pt x="129" y="434"/>
                </a:lnTo>
                <a:lnTo>
                  <a:pt x="132" y="434"/>
                </a:lnTo>
                <a:lnTo>
                  <a:pt x="137" y="431"/>
                </a:lnTo>
                <a:lnTo>
                  <a:pt x="139" y="431"/>
                </a:lnTo>
                <a:lnTo>
                  <a:pt x="140" y="430"/>
                </a:lnTo>
                <a:lnTo>
                  <a:pt x="144" y="429"/>
                </a:lnTo>
                <a:lnTo>
                  <a:pt x="147" y="427"/>
                </a:lnTo>
                <a:lnTo>
                  <a:pt x="150" y="427"/>
                </a:lnTo>
                <a:lnTo>
                  <a:pt x="151" y="426"/>
                </a:lnTo>
                <a:lnTo>
                  <a:pt x="154" y="423"/>
                </a:lnTo>
                <a:lnTo>
                  <a:pt x="158" y="421"/>
                </a:lnTo>
                <a:lnTo>
                  <a:pt x="162" y="420"/>
                </a:lnTo>
                <a:lnTo>
                  <a:pt x="164" y="419"/>
                </a:lnTo>
                <a:lnTo>
                  <a:pt x="165" y="419"/>
                </a:lnTo>
                <a:lnTo>
                  <a:pt x="168" y="419"/>
                </a:lnTo>
                <a:lnTo>
                  <a:pt x="172" y="416"/>
                </a:lnTo>
                <a:lnTo>
                  <a:pt x="175" y="415"/>
                </a:lnTo>
                <a:lnTo>
                  <a:pt x="177" y="413"/>
                </a:lnTo>
                <a:lnTo>
                  <a:pt x="196" y="403"/>
                </a:lnTo>
                <a:lnTo>
                  <a:pt x="203" y="401"/>
                </a:lnTo>
                <a:lnTo>
                  <a:pt x="212" y="396"/>
                </a:lnTo>
                <a:lnTo>
                  <a:pt x="213" y="396"/>
                </a:lnTo>
                <a:lnTo>
                  <a:pt x="224" y="391"/>
                </a:lnTo>
                <a:lnTo>
                  <a:pt x="231" y="388"/>
                </a:lnTo>
                <a:lnTo>
                  <a:pt x="236" y="385"/>
                </a:lnTo>
                <a:lnTo>
                  <a:pt x="243" y="384"/>
                </a:lnTo>
                <a:lnTo>
                  <a:pt x="245" y="384"/>
                </a:lnTo>
                <a:lnTo>
                  <a:pt x="250" y="382"/>
                </a:lnTo>
                <a:lnTo>
                  <a:pt x="259" y="378"/>
                </a:lnTo>
                <a:lnTo>
                  <a:pt x="267" y="377"/>
                </a:lnTo>
                <a:lnTo>
                  <a:pt x="274" y="375"/>
                </a:lnTo>
                <a:lnTo>
                  <a:pt x="280" y="374"/>
                </a:lnTo>
                <a:lnTo>
                  <a:pt x="283" y="372"/>
                </a:lnTo>
                <a:lnTo>
                  <a:pt x="295" y="368"/>
                </a:lnTo>
                <a:lnTo>
                  <a:pt x="299" y="367"/>
                </a:lnTo>
                <a:lnTo>
                  <a:pt x="300" y="367"/>
                </a:lnTo>
                <a:lnTo>
                  <a:pt x="304" y="365"/>
                </a:lnTo>
                <a:lnTo>
                  <a:pt x="313" y="361"/>
                </a:lnTo>
                <a:lnTo>
                  <a:pt x="317" y="361"/>
                </a:lnTo>
                <a:lnTo>
                  <a:pt x="325" y="358"/>
                </a:lnTo>
                <a:lnTo>
                  <a:pt x="328" y="358"/>
                </a:lnTo>
                <a:lnTo>
                  <a:pt x="330" y="357"/>
                </a:lnTo>
                <a:lnTo>
                  <a:pt x="332" y="357"/>
                </a:lnTo>
                <a:lnTo>
                  <a:pt x="338" y="354"/>
                </a:lnTo>
                <a:lnTo>
                  <a:pt x="344" y="352"/>
                </a:lnTo>
                <a:lnTo>
                  <a:pt x="345" y="351"/>
                </a:lnTo>
                <a:lnTo>
                  <a:pt x="349" y="351"/>
                </a:lnTo>
                <a:lnTo>
                  <a:pt x="351" y="350"/>
                </a:lnTo>
                <a:lnTo>
                  <a:pt x="355" y="350"/>
                </a:lnTo>
                <a:lnTo>
                  <a:pt x="363" y="344"/>
                </a:lnTo>
                <a:lnTo>
                  <a:pt x="366" y="342"/>
                </a:lnTo>
                <a:lnTo>
                  <a:pt x="369" y="340"/>
                </a:lnTo>
                <a:lnTo>
                  <a:pt x="372" y="340"/>
                </a:lnTo>
                <a:lnTo>
                  <a:pt x="376" y="337"/>
                </a:lnTo>
                <a:lnTo>
                  <a:pt x="391" y="331"/>
                </a:lnTo>
                <a:lnTo>
                  <a:pt x="392" y="330"/>
                </a:lnTo>
                <a:lnTo>
                  <a:pt x="402" y="327"/>
                </a:lnTo>
                <a:lnTo>
                  <a:pt x="409" y="32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66" name="Freeform 747"/>
          <p:cNvSpPr>
            <a:spLocks/>
          </p:cNvSpPr>
          <p:nvPr/>
        </p:nvSpPr>
        <p:spPr bwMode="auto">
          <a:xfrm>
            <a:off x="6327864" y="2373049"/>
            <a:ext cx="1252160" cy="734548"/>
          </a:xfrm>
          <a:custGeom>
            <a:avLst/>
            <a:gdLst>
              <a:gd name="T0" fmla="*/ 1748988633 w 714"/>
              <a:gd name="T1" fmla="*/ 728325944 h 434"/>
              <a:gd name="T2" fmla="*/ 1663302953 w 714"/>
              <a:gd name="T3" fmla="*/ 554434417 h 434"/>
              <a:gd name="T4" fmla="*/ 1620461105 w 714"/>
              <a:gd name="T5" fmla="*/ 398184675 h 434"/>
              <a:gd name="T6" fmla="*/ 1522174251 w 714"/>
              <a:gd name="T7" fmla="*/ 337700942 h 434"/>
              <a:gd name="T8" fmla="*/ 1464211471 w 714"/>
              <a:gd name="T9" fmla="*/ 264617225 h 434"/>
              <a:gd name="T10" fmla="*/ 1393647120 w 714"/>
              <a:gd name="T11" fmla="*/ 166330315 h 434"/>
              <a:gd name="T12" fmla="*/ 1353324634 w 714"/>
              <a:gd name="T13" fmla="*/ 120967516 h 434"/>
              <a:gd name="T14" fmla="*/ 1307961837 w 714"/>
              <a:gd name="T15" fmla="*/ 32762828 h 434"/>
              <a:gd name="T16" fmla="*/ 1257557142 w 714"/>
              <a:gd name="T17" fmla="*/ 85685313 h 434"/>
              <a:gd name="T18" fmla="*/ 1194554051 w 714"/>
              <a:gd name="T19" fmla="*/ 189012509 h 434"/>
              <a:gd name="T20" fmla="*/ 1154231565 w 714"/>
              <a:gd name="T21" fmla="*/ 199093131 h 434"/>
              <a:gd name="T22" fmla="*/ 861893540 w 714"/>
              <a:gd name="T23" fmla="*/ 221773787 h 434"/>
              <a:gd name="T24" fmla="*/ 249494689 w 714"/>
              <a:gd name="T25" fmla="*/ 199093131 h 434"/>
              <a:gd name="T26" fmla="*/ 73083737 w 714"/>
              <a:gd name="T27" fmla="*/ 45362812 h 434"/>
              <a:gd name="T28" fmla="*/ 63003116 w 714"/>
              <a:gd name="T29" fmla="*/ 201612493 h 434"/>
              <a:gd name="T30" fmla="*/ 55443443 w 714"/>
              <a:gd name="T31" fmla="*/ 370463758 h 434"/>
              <a:gd name="T32" fmla="*/ 95765930 w 714"/>
              <a:gd name="T33" fmla="*/ 360383135 h 434"/>
              <a:gd name="T34" fmla="*/ 120967508 w 714"/>
              <a:gd name="T35" fmla="*/ 327620320 h 434"/>
              <a:gd name="T36" fmla="*/ 178931876 w 714"/>
              <a:gd name="T37" fmla="*/ 312499386 h 434"/>
              <a:gd name="T38" fmla="*/ 239414067 w 714"/>
              <a:gd name="T39" fmla="*/ 299897815 h 434"/>
              <a:gd name="T40" fmla="*/ 284776864 w 714"/>
              <a:gd name="T41" fmla="*/ 299897815 h 434"/>
              <a:gd name="T42" fmla="*/ 330141249 w 714"/>
              <a:gd name="T43" fmla="*/ 302418764 h 434"/>
              <a:gd name="T44" fmla="*/ 395665289 w 714"/>
              <a:gd name="T45" fmla="*/ 299897815 h 434"/>
              <a:gd name="T46" fmla="*/ 458668479 w 714"/>
              <a:gd name="T47" fmla="*/ 299897815 h 434"/>
              <a:gd name="T48" fmla="*/ 519152208 w 714"/>
              <a:gd name="T49" fmla="*/ 284776882 h 434"/>
              <a:gd name="T50" fmla="*/ 519152208 w 714"/>
              <a:gd name="T51" fmla="*/ 498990996 h 434"/>
              <a:gd name="T52" fmla="*/ 690522775 w 714"/>
              <a:gd name="T53" fmla="*/ 630039084 h 434"/>
              <a:gd name="T54" fmla="*/ 723285589 w 714"/>
              <a:gd name="T55" fmla="*/ 652721277 h 434"/>
              <a:gd name="T56" fmla="*/ 740925883 w 714"/>
              <a:gd name="T57" fmla="*/ 670361572 h 434"/>
              <a:gd name="T58" fmla="*/ 758567764 w 714"/>
              <a:gd name="T59" fmla="*/ 698084077 h 434"/>
              <a:gd name="T60" fmla="*/ 786288680 w 714"/>
              <a:gd name="T61" fmla="*/ 713205010 h 434"/>
              <a:gd name="T62" fmla="*/ 798890250 w 714"/>
              <a:gd name="T63" fmla="*/ 748487188 h 434"/>
              <a:gd name="T64" fmla="*/ 819051493 w 714"/>
              <a:gd name="T65" fmla="*/ 793849988 h 434"/>
              <a:gd name="T66" fmla="*/ 826611166 w 714"/>
              <a:gd name="T67" fmla="*/ 819051543 h 434"/>
              <a:gd name="T68" fmla="*/ 819051493 w 714"/>
              <a:gd name="T69" fmla="*/ 836692037 h 434"/>
              <a:gd name="T70" fmla="*/ 836691986 w 714"/>
              <a:gd name="T71" fmla="*/ 859374230 h 434"/>
              <a:gd name="T72" fmla="*/ 889616043 w 714"/>
              <a:gd name="T73" fmla="*/ 894656408 h 434"/>
              <a:gd name="T74" fmla="*/ 922377269 w 714"/>
              <a:gd name="T75" fmla="*/ 914817652 h 434"/>
              <a:gd name="T76" fmla="*/ 947578823 w 714"/>
              <a:gd name="T77" fmla="*/ 914817652 h 434"/>
              <a:gd name="T78" fmla="*/ 967740066 w 714"/>
              <a:gd name="T79" fmla="*/ 950099830 h 434"/>
              <a:gd name="T80" fmla="*/ 992941620 w 714"/>
              <a:gd name="T81" fmla="*/ 1005543252 h 434"/>
              <a:gd name="T82" fmla="*/ 1018143174 w 714"/>
              <a:gd name="T83" fmla="*/ 1040825429 h 434"/>
              <a:gd name="T84" fmla="*/ 1050904400 w 714"/>
              <a:gd name="T85" fmla="*/ 1093747902 h 434"/>
              <a:gd name="T86" fmla="*/ 1086186575 w 714"/>
              <a:gd name="T87" fmla="*/ 1083667280 h 434"/>
              <a:gd name="T88" fmla="*/ 1146670305 w 714"/>
              <a:gd name="T89" fmla="*/ 1058465724 h 434"/>
              <a:gd name="T90" fmla="*/ 1171871859 w 714"/>
              <a:gd name="T91" fmla="*/ 1055946362 h 434"/>
              <a:gd name="T92" fmla="*/ 1222274966 w 714"/>
              <a:gd name="T93" fmla="*/ 1035785118 h 434"/>
              <a:gd name="T94" fmla="*/ 1292840905 w 714"/>
              <a:gd name="T95" fmla="*/ 1008062613 h 434"/>
              <a:gd name="T96" fmla="*/ 1318042459 w 714"/>
              <a:gd name="T97" fmla="*/ 992941680 h 434"/>
              <a:gd name="T98" fmla="*/ 1345763374 w 714"/>
              <a:gd name="T99" fmla="*/ 980341696 h 434"/>
              <a:gd name="T100" fmla="*/ 1368445566 w 714"/>
              <a:gd name="T101" fmla="*/ 972780436 h 434"/>
              <a:gd name="T102" fmla="*/ 1393647120 w 714"/>
              <a:gd name="T103" fmla="*/ 962699814 h 434"/>
              <a:gd name="T104" fmla="*/ 1413808363 w 714"/>
              <a:gd name="T105" fmla="*/ 955140141 h 434"/>
              <a:gd name="T106" fmla="*/ 1441529279 w 714"/>
              <a:gd name="T107" fmla="*/ 947578880 h 434"/>
              <a:gd name="T108" fmla="*/ 1484372714 w 714"/>
              <a:gd name="T109" fmla="*/ 929938585 h 434"/>
              <a:gd name="T110" fmla="*/ 1565017687 w 714"/>
              <a:gd name="T111" fmla="*/ 902216081 h 434"/>
              <a:gd name="T112" fmla="*/ 1600299862 w 714"/>
              <a:gd name="T113" fmla="*/ 887095147 h 434"/>
              <a:gd name="T114" fmla="*/ 1645662659 w 714"/>
              <a:gd name="T115" fmla="*/ 877014525 h 434"/>
              <a:gd name="T116" fmla="*/ 1713706458 w 714"/>
              <a:gd name="T117" fmla="*/ 851812970 h 434"/>
              <a:gd name="T118" fmla="*/ 1738908012 w 714"/>
              <a:gd name="T119" fmla="*/ 834172675 h 434"/>
              <a:gd name="T120" fmla="*/ 1751509582 w 714"/>
              <a:gd name="T121" fmla="*/ 824091854 h 434"/>
              <a:gd name="T122" fmla="*/ 1766630515 w 714"/>
              <a:gd name="T123" fmla="*/ 819051543 h 434"/>
              <a:gd name="T124" fmla="*/ 1776711136 w 714"/>
              <a:gd name="T125" fmla="*/ 808970921 h 43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14"/>
              <a:gd name="T190" fmla="*/ 0 h 434"/>
              <a:gd name="T191" fmla="*/ 714 w 714"/>
              <a:gd name="T192" fmla="*/ 434 h 43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14" h="434">
                <a:moveTo>
                  <a:pt x="714" y="318"/>
                </a:moveTo>
                <a:lnTo>
                  <a:pt x="707" y="310"/>
                </a:lnTo>
                <a:lnTo>
                  <a:pt x="694" y="289"/>
                </a:lnTo>
                <a:lnTo>
                  <a:pt x="677" y="257"/>
                </a:lnTo>
                <a:lnTo>
                  <a:pt x="663" y="228"/>
                </a:lnTo>
                <a:lnTo>
                  <a:pt x="660" y="220"/>
                </a:lnTo>
                <a:lnTo>
                  <a:pt x="652" y="178"/>
                </a:lnTo>
                <a:lnTo>
                  <a:pt x="650" y="172"/>
                </a:lnTo>
                <a:lnTo>
                  <a:pt x="643" y="158"/>
                </a:lnTo>
                <a:lnTo>
                  <a:pt x="636" y="150"/>
                </a:lnTo>
                <a:lnTo>
                  <a:pt x="626" y="143"/>
                </a:lnTo>
                <a:lnTo>
                  <a:pt x="604" y="134"/>
                </a:lnTo>
                <a:lnTo>
                  <a:pt x="596" y="127"/>
                </a:lnTo>
                <a:lnTo>
                  <a:pt x="588" y="115"/>
                </a:lnTo>
                <a:lnTo>
                  <a:pt x="581" y="105"/>
                </a:lnTo>
                <a:lnTo>
                  <a:pt x="572" y="90"/>
                </a:lnTo>
                <a:lnTo>
                  <a:pt x="561" y="78"/>
                </a:lnTo>
                <a:lnTo>
                  <a:pt x="553" y="66"/>
                </a:lnTo>
                <a:lnTo>
                  <a:pt x="546" y="63"/>
                </a:lnTo>
                <a:lnTo>
                  <a:pt x="539" y="55"/>
                </a:lnTo>
                <a:lnTo>
                  <a:pt x="537" y="48"/>
                </a:lnTo>
                <a:lnTo>
                  <a:pt x="536" y="38"/>
                </a:lnTo>
                <a:lnTo>
                  <a:pt x="534" y="35"/>
                </a:lnTo>
                <a:lnTo>
                  <a:pt x="519" y="13"/>
                </a:lnTo>
                <a:lnTo>
                  <a:pt x="513" y="4"/>
                </a:lnTo>
                <a:lnTo>
                  <a:pt x="509" y="0"/>
                </a:lnTo>
                <a:lnTo>
                  <a:pt x="499" y="34"/>
                </a:lnTo>
                <a:lnTo>
                  <a:pt x="493" y="45"/>
                </a:lnTo>
                <a:lnTo>
                  <a:pt x="482" y="63"/>
                </a:lnTo>
                <a:lnTo>
                  <a:pt x="474" y="75"/>
                </a:lnTo>
                <a:lnTo>
                  <a:pt x="469" y="78"/>
                </a:lnTo>
                <a:lnTo>
                  <a:pt x="465" y="79"/>
                </a:lnTo>
                <a:lnTo>
                  <a:pt x="458" y="79"/>
                </a:lnTo>
                <a:lnTo>
                  <a:pt x="437" y="80"/>
                </a:lnTo>
                <a:lnTo>
                  <a:pt x="400" y="82"/>
                </a:lnTo>
                <a:lnTo>
                  <a:pt x="342" y="88"/>
                </a:lnTo>
                <a:lnTo>
                  <a:pt x="249" y="90"/>
                </a:lnTo>
                <a:lnTo>
                  <a:pt x="103" y="80"/>
                </a:lnTo>
                <a:lnTo>
                  <a:pt x="99" y="79"/>
                </a:lnTo>
                <a:lnTo>
                  <a:pt x="71" y="10"/>
                </a:lnTo>
                <a:lnTo>
                  <a:pt x="41" y="30"/>
                </a:lnTo>
                <a:lnTo>
                  <a:pt x="29" y="18"/>
                </a:lnTo>
                <a:lnTo>
                  <a:pt x="20" y="7"/>
                </a:lnTo>
                <a:lnTo>
                  <a:pt x="0" y="21"/>
                </a:lnTo>
                <a:lnTo>
                  <a:pt x="25" y="80"/>
                </a:lnTo>
                <a:lnTo>
                  <a:pt x="24" y="95"/>
                </a:lnTo>
                <a:lnTo>
                  <a:pt x="18" y="147"/>
                </a:lnTo>
                <a:lnTo>
                  <a:pt x="22" y="147"/>
                </a:lnTo>
                <a:lnTo>
                  <a:pt x="27" y="143"/>
                </a:lnTo>
                <a:lnTo>
                  <a:pt x="34" y="141"/>
                </a:lnTo>
                <a:lnTo>
                  <a:pt x="38" y="143"/>
                </a:lnTo>
                <a:lnTo>
                  <a:pt x="41" y="140"/>
                </a:lnTo>
                <a:lnTo>
                  <a:pt x="45" y="134"/>
                </a:lnTo>
                <a:lnTo>
                  <a:pt x="48" y="130"/>
                </a:lnTo>
                <a:lnTo>
                  <a:pt x="52" y="124"/>
                </a:lnTo>
                <a:lnTo>
                  <a:pt x="56" y="122"/>
                </a:lnTo>
                <a:lnTo>
                  <a:pt x="71" y="124"/>
                </a:lnTo>
                <a:lnTo>
                  <a:pt x="76" y="124"/>
                </a:lnTo>
                <a:lnTo>
                  <a:pt x="81" y="122"/>
                </a:lnTo>
                <a:lnTo>
                  <a:pt x="95" y="119"/>
                </a:lnTo>
                <a:lnTo>
                  <a:pt x="99" y="119"/>
                </a:lnTo>
                <a:lnTo>
                  <a:pt x="103" y="119"/>
                </a:lnTo>
                <a:lnTo>
                  <a:pt x="113" y="119"/>
                </a:lnTo>
                <a:lnTo>
                  <a:pt x="121" y="120"/>
                </a:lnTo>
                <a:lnTo>
                  <a:pt x="127" y="119"/>
                </a:lnTo>
                <a:lnTo>
                  <a:pt x="131" y="120"/>
                </a:lnTo>
                <a:lnTo>
                  <a:pt x="142" y="126"/>
                </a:lnTo>
                <a:lnTo>
                  <a:pt x="154" y="120"/>
                </a:lnTo>
                <a:lnTo>
                  <a:pt x="157" y="119"/>
                </a:lnTo>
                <a:lnTo>
                  <a:pt x="170" y="117"/>
                </a:lnTo>
                <a:lnTo>
                  <a:pt x="176" y="119"/>
                </a:lnTo>
                <a:lnTo>
                  <a:pt x="182" y="119"/>
                </a:lnTo>
                <a:lnTo>
                  <a:pt x="191" y="117"/>
                </a:lnTo>
                <a:lnTo>
                  <a:pt x="195" y="117"/>
                </a:lnTo>
                <a:lnTo>
                  <a:pt x="206" y="113"/>
                </a:lnTo>
                <a:lnTo>
                  <a:pt x="211" y="112"/>
                </a:lnTo>
                <a:lnTo>
                  <a:pt x="206" y="193"/>
                </a:lnTo>
                <a:lnTo>
                  <a:pt x="206" y="198"/>
                </a:lnTo>
                <a:lnTo>
                  <a:pt x="205" y="216"/>
                </a:lnTo>
                <a:lnTo>
                  <a:pt x="274" y="247"/>
                </a:lnTo>
                <a:lnTo>
                  <a:pt x="274" y="250"/>
                </a:lnTo>
                <a:lnTo>
                  <a:pt x="277" y="254"/>
                </a:lnTo>
                <a:lnTo>
                  <a:pt x="285" y="257"/>
                </a:lnTo>
                <a:lnTo>
                  <a:pt x="287" y="259"/>
                </a:lnTo>
                <a:lnTo>
                  <a:pt x="290" y="260"/>
                </a:lnTo>
                <a:lnTo>
                  <a:pt x="291" y="263"/>
                </a:lnTo>
                <a:lnTo>
                  <a:pt x="294" y="266"/>
                </a:lnTo>
                <a:lnTo>
                  <a:pt x="297" y="271"/>
                </a:lnTo>
                <a:lnTo>
                  <a:pt x="301" y="277"/>
                </a:lnTo>
                <a:lnTo>
                  <a:pt x="307" y="280"/>
                </a:lnTo>
                <a:lnTo>
                  <a:pt x="308" y="281"/>
                </a:lnTo>
                <a:lnTo>
                  <a:pt x="312" y="283"/>
                </a:lnTo>
                <a:lnTo>
                  <a:pt x="312" y="285"/>
                </a:lnTo>
                <a:lnTo>
                  <a:pt x="314" y="287"/>
                </a:lnTo>
                <a:lnTo>
                  <a:pt x="317" y="297"/>
                </a:lnTo>
                <a:lnTo>
                  <a:pt x="324" y="311"/>
                </a:lnTo>
                <a:lnTo>
                  <a:pt x="324" y="312"/>
                </a:lnTo>
                <a:lnTo>
                  <a:pt x="325" y="315"/>
                </a:lnTo>
                <a:lnTo>
                  <a:pt x="328" y="320"/>
                </a:lnTo>
                <a:lnTo>
                  <a:pt x="328" y="321"/>
                </a:lnTo>
                <a:lnTo>
                  <a:pt x="328" y="325"/>
                </a:lnTo>
                <a:lnTo>
                  <a:pt x="325" y="328"/>
                </a:lnTo>
                <a:lnTo>
                  <a:pt x="325" y="331"/>
                </a:lnTo>
                <a:lnTo>
                  <a:pt x="325" y="332"/>
                </a:lnTo>
                <a:lnTo>
                  <a:pt x="328" y="335"/>
                </a:lnTo>
                <a:lnTo>
                  <a:pt x="331" y="339"/>
                </a:lnTo>
                <a:lnTo>
                  <a:pt x="332" y="341"/>
                </a:lnTo>
                <a:lnTo>
                  <a:pt x="343" y="348"/>
                </a:lnTo>
                <a:lnTo>
                  <a:pt x="345" y="349"/>
                </a:lnTo>
                <a:lnTo>
                  <a:pt x="353" y="355"/>
                </a:lnTo>
                <a:lnTo>
                  <a:pt x="356" y="358"/>
                </a:lnTo>
                <a:lnTo>
                  <a:pt x="360" y="362"/>
                </a:lnTo>
                <a:lnTo>
                  <a:pt x="366" y="363"/>
                </a:lnTo>
                <a:lnTo>
                  <a:pt x="367" y="363"/>
                </a:lnTo>
                <a:lnTo>
                  <a:pt x="374" y="363"/>
                </a:lnTo>
                <a:lnTo>
                  <a:pt x="376" y="363"/>
                </a:lnTo>
                <a:lnTo>
                  <a:pt x="377" y="366"/>
                </a:lnTo>
                <a:lnTo>
                  <a:pt x="382" y="370"/>
                </a:lnTo>
                <a:lnTo>
                  <a:pt x="384" y="377"/>
                </a:lnTo>
                <a:lnTo>
                  <a:pt x="384" y="381"/>
                </a:lnTo>
                <a:lnTo>
                  <a:pt x="392" y="393"/>
                </a:lnTo>
                <a:lnTo>
                  <a:pt x="394" y="399"/>
                </a:lnTo>
                <a:lnTo>
                  <a:pt x="399" y="404"/>
                </a:lnTo>
                <a:lnTo>
                  <a:pt x="402" y="409"/>
                </a:lnTo>
                <a:lnTo>
                  <a:pt x="404" y="413"/>
                </a:lnTo>
                <a:lnTo>
                  <a:pt x="416" y="432"/>
                </a:lnTo>
                <a:lnTo>
                  <a:pt x="417" y="434"/>
                </a:lnTo>
                <a:lnTo>
                  <a:pt x="423" y="432"/>
                </a:lnTo>
                <a:lnTo>
                  <a:pt x="428" y="431"/>
                </a:lnTo>
                <a:lnTo>
                  <a:pt x="431" y="430"/>
                </a:lnTo>
                <a:lnTo>
                  <a:pt x="438" y="427"/>
                </a:lnTo>
                <a:lnTo>
                  <a:pt x="447" y="424"/>
                </a:lnTo>
                <a:lnTo>
                  <a:pt x="455" y="420"/>
                </a:lnTo>
                <a:lnTo>
                  <a:pt x="458" y="420"/>
                </a:lnTo>
                <a:lnTo>
                  <a:pt x="461" y="419"/>
                </a:lnTo>
                <a:lnTo>
                  <a:pt x="465" y="419"/>
                </a:lnTo>
                <a:lnTo>
                  <a:pt x="466" y="419"/>
                </a:lnTo>
                <a:lnTo>
                  <a:pt x="469" y="417"/>
                </a:lnTo>
                <a:lnTo>
                  <a:pt x="485" y="411"/>
                </a:lnTo>
                <a:lnTo>
                  <a:pt x="496" y="409"/>
                </a:lnTo>
                <a:lnTo>
                  <a:pt x="509" y="403"/>
                </a:lnTo>
                <a:lnTo>
                  <a:pt x="513" y="400"/>
                </a:lnTo>
                <a:lnTo>
                  <a:pt x="519" y="399"/>
                </a:lnTo>
                <a:lnTo>
                  <a:pt x="522" y="394"/>
                </a:lnTo>
                <a:lnTo>
                  <a:pt x="523" y="394"/>
                </a:lnTo>
                <a:lnTo>
                  <a:pt x="527" y="393"/>
                </a:lnTo>
                <a:lnTo>
                  <a:pt x="529" y="393"/>
                </a:lnTo>
                <a:lnTo>
                  <a:pt x="534" y="389"/>
                </a:lnTo>
                <a:lnTo>
                  <a:pt x="537" y="387"/>
                </a:lnTo>
                <a:lnTo>
                  <a:pt x="539" y="387"/>
                </a:lnTo>
                <a:lnTo>
                  <a:pt x="543" y="386"/>
                </a:lnTo>
                <a:lnTo>
                  <a:pt x="546" y="384"/>
                </a:lnTo>
                <a:lnTo>
                  <a:pt x="551" y="382"/>
                </a:lnTo>
                <a:lnTo>
                  <a:pt x="553" y="382"/>
                </a:lnTo>
                <a:lnTo>
                  <a:pt x="554" y="381"/>
                </a:lnTo>
                <a:lnTo>
                  <a:pt x="557" y="379"/>
                </a:lnTo>
                <a:lnTo>
                  <a:pt x="561" y="379"/>
                </a:lnTo>
                <a:lnTo>
                  <a:pt x="568" y="376"/>
                </a:lnTo>
                <a:lnTo>
                  <a:pt x="570" y="376"/>
                </a:lnTo>
                <a:lnTo>
                  <a:pt x="572" y="376"/>
                </a:lnTo>
                <a:lnTo>
                  <a:pt x="575" y="373"/>
                </a:lnTo>
                <a:lnTo>
                  <a:pt x="577" y="372"/>
                </a:lnTo>
                <a:lnTo>
                  <a:pt x="589" y="369"/>
                </a:lnTo>
                <a:lnTo>
                  <a:pt x="595" y="366"/>
                </a:lnTo>
                <a:lnTo>
                  <a:pt x="614" y="359"/>
                </a:lnTo>
                <a:lnTo>
                  <a:pt x="621" y="358"/>
                </a:lnTo>
                <a:lnTo>
                  <a:pt x="626" y="356"/>
                </a:lnTo>
                <a:lnTo>
                  <a:pt x="629" y="355"/>
                </a:lnTo>
                <a:lnTo>
                  <a:pt x="635" y="352"/>
                </a:lnTo>
                <a:lnTo>
                  <a:pt x="640" y="351"/>
                </a:lnTo>
                <a:lnTo>
                  <a:pt x="642" y="351"/>
                </a:lnTo>
                <a:lnTo>
                  <a:pt x="653" y="348"/>
                </a:lnTo>
                <a:lnTo>
                  <a:pt x="666" y="342"/>
                </a:lnTo>
                <a:lnTo>
                  <a:pt x="674" y="339"/>
                </a:lnTo>
                <a:lnTo>
                  <a:pt x="680" y="338"/>
                </a:lnTo>
                <a:lnTo>
                  <a:pt x="684" y="334"/>
                </a:lnTo>
                <a:lnTo>
                  <a:pt x="688" y="331"/>
                </a:lnTo>
                <a:lnTo>
                  <a:pt x="690" y="331"/>
                </a:lnTo>
                <a:lnTo>
                  <a:pt x="691" y="328"/>
                </a:lnTo>
                <a:lnTo>
                  <a:pt x="694" y="328"/>
                </a:lnTo>
                <a:lnTo>
                  <a:pt x="695" y="327"/>
                </a:lnTo>
                <a:lnTo>
                  <a:pt x="697" y="327"/>
                </a:lnTo>
                <a:lnTo>
                  <a:pt x="701" y="325"/>
                </a:lnTo>
                <a:lnTo>
                  <a:pt x="703" y="324"/>
                </a:lnTo>
                <a:lnTo>
                  <a:pt x="704" y="324"/>
                </a:lnTo>
                <a:lnTo>
                  <a:pt x="705" y="321"/>
                </a:lnTo>
                <a:lnTo>
                  <a:pt x="709" y="320"/>
                </a:lnTo>
                <a:lnTo>
                  <a:pt x="714" y="31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67" name="Freeform 748"/>
          <p:cNvSpPr>
            <a:spLocks/>
          </p:cNvSpPr>
          <p:nvPr/>
        </p:nvSpPr>
        <p:spPr bwMode="auto">
          <a:xfrm>
            <a:off x="6857489" y="1907610"/>
            <a:ext cx="1117124" cy="1005349"/>
          </a:xfrm>
          <a:custGeom>
            <a:avLst/>
            <a:gdLst>
              <a:gd name="T0" fmla="*/ 1476812124 w 637"/>
              <a:gd name="T1" fmla="*/ 990420602 h 594"/>
              <a:gd name="T2" fmla="*/ 1320562419 w 637"/>
              <a:gd name="T3" fmla="*/ 725804900 h 594"/>
              <a:gd name="T4" fmla="*/ 1302922117 w 637"/>
              <a:gd name="T5" fmla="*/ 652721193 h 594"/>
              <a:gd name="T6" fmla="*/ 1267639925 w 637"/>
              <a:gd name="T7" fmla="*/ 614918071 h 594"/>
              <a:gd name="T8" fmla="*/ 1219756157 w 637"/>
              <a:gd name="T9" fmla="*/ 614918071 h 594"/>
              <a:gd name="T10" fmla="*/ 1091228968 w 637"/>
              <a:gd name="T11" fmla="*/ 476308740 h 594"/>
              <a:gd name="T12" fmla="*/ 1018143635 w 637"/>
              <a:gd name="T13" fmla="*/ 398184623 h 594"/>
              <a:gd name="T14" fmla="*/ 967740504 w 637"/>
              <a:gd name="T15" fmla="*/ 267136552 h 594"/>
              <a:gd name="T16" fmla="*/ 879535820 w 637"/>
              <a:gd name="T17" fmla="*/ 199091518 h 594"/>
              <a:gd name="T18" fmla="*/ 864414880 w 637"/>
              <a:gd name="T19" fmla="*/ 176410915 h 594"/>
              <a:gd name="T20" fmla="*/ 761087471 w 637"/>
              <a:gd name="T21" fmla="*/ 12599985 h 594"/>
              <a:gd name="T22" fmla="*/ 519152444 w 637"/>
              <a:gd name="T23" fmla="*/ 70564371 h 594"/>
              <a:gd name="T24" fmla="*/ 365423590 w 637"/>
              <a:gd name="T25" fmla="*/ 123486861 h 594"/>
              <a:gd name="T26" fmla="*/ 304939833 w 637"/>
              <a:gd name="T27" fmla="*/ 176410915 h 594"/>
              <a:gd name="T28" fmla="*/ 289818894 w 637"/>
              <a:gd name="T29" fmla="*/ 189010897 h 594"/>
              <a:gd name="T30" fmla="*/ 201612572 w 637"/>
              <a:gd name="T31" fmla="*/ 219252809 h 594"/>
              <a:gd name="T32" fmla="*/ 161290068 w 637"/>
              <a:gd name="T33" fmla="*/ 236894689 h 594"/>
              <a:gd name="T34" fmla="*/ 83165984 w 637"/>
              <a:gd name="T35" fmla="*/ 219252809 h 594"/>
              <a:gd name="T36" fmla="*/ 27722528 w 637"/>
              <a:gd name="T37" fmla="*/ 241935000 h 594"/>
              <a:gd name="T38" fmla="*/ 27722528 w 637"/>
              <a:gd name="T39" fmla="*/ 262096241 h 594"/>
              <a:gd name="T40" fmla="*/ 0 w 637"/>
              <a:gd name="T41" fmla="*/ 269655913 h 594"/>
              <a:gd name="T42" fmla="*/ 30241891 w 637"/>
              <a:gd name="T43" fmla="*/ 307459035 h 594"/>
              <a:gd name="T44" fmla="*/ 37803154 w 637"/>
              <a:gd name="T45" fmla="*/ 315018707 h 594"/>
              <a:gd name="T46" fmla="*/ 17641896 w 637"/>
              <a:gd name="T47" fmla="*/ 337700898 h 594"/>
              <a:gd name="T48" fmla="*/ 37803154 w 637"/>
              <a:gd name="T49" fmla="*/ 372983071 h 594"/>
              <a:gd name="T50" fmla="*/ 83165984 w 637"/>
              <a:gd name="T51" fmla="*/ 415824916 h 594"/>
              <a:gd name="T52" fmla="*/ 100806286 w 637"/>
              <a:gd name="T53" fmla="*/ 433466895 h 594"/>
              <a:gd name="T54" fmla="*/ 113407887 w 637"/>
              <a:gd name="T55" fmla="*/ 456147498 h 594"/>
              <a:gd name="T56" fmla="*/ 151209441 w 637"/>
              <a:gd name="T57" fmla="*/ 476308740 h 594"/>
              <a:gd name="T58" fmla="*/ 178931957 w 637"/>
              <a:gd name="T59" fmla="*/ 481349051 h 594"/>
              <a:gd name="T60" fmla="*/ 209173885 w 637"/>
              <a:gd name="T61" fmla="*/ 493950620 h 594"/>
              <a:gd name="T62" fmla="*/ 246975439 w 637"/>
              <a:gd name="T63" fmla="*/ 498990931 h 594"/>
              <a:gd name="T64" fmla="*/ 289818894 w 637"/>
              <a:gd name="T65" fmla="*/ 534273104 h 594"/>
              <a:gd name="T66" fmla="*/ 304939833 w 637"/>
              <a:gd name="T67" fmla="*/ 546873086 h 594"/>
              <a:gd name="T68" fmla="*/ 335181711 w 637"/>
              <a:gd name="T69" fmla="*/ 577114949 h 594"/>
              <a:gd name="T70" fmla="*/ 398184831 w 637"/>
              <a:gd name="T71" fmla="*/ 594756829 h 594"/>
              <a:gd name="T72" fmla="*/ 435988072 w 637"/>
              <a:gd name="T73" fmla="*/ 612397122 h 594"/>
              <a:gd name="T74" fmla="*/ 453628374 w 637"/>
              <a:gd name="T75" fmla="*/ 652721193 h 594"/>
              <a:gd name="T76" fmla="*/ 521673394 w 637"/>
              <a:gd name="T77" fmla="*/ 698083987 h 594"/>
              <a:gd name="T78" fmla="*/ 589716827 w 637"/>
              <a:gd name="T79" fmla="*/ 793848297 h 594"/>
              <a:gd name="T80" fmla="*/ 632560281 w 637"/>
              <a:gd name="T81" fmla="*/ 861893480 h 594"/>
              <a:gd name="T82" fmla="*/ 720764966 w 637"/>
              <a:gd name="T83" fmla="*/ 982860930 h 594"/>
              <a:gd name="T84" fmla="*/ 841732678 w 637"/>
              <a:gd name="T85" fmla="*/ 1071065569 h 594"/>
              <a:gd name="T86" fmla="*/ 904737385 w 637"/>
              <a:gd name="T87" fmla="*/ 1249997383 h 594"/>
              <a:gd name="T88" fmla="*/ 1020664585 w 637"/>
              <a:gd name="T89" fmla="*/ 1474291991 h 594"/>
              <a:gd name="T90" fmla="*/ 1055946777 w 637"/>
              <a:gd name="T91" fmla="*/ 1481851663 h 594"/>
              <a:gd name="T92" fmla="*/ 1091228968 w 637"/>
              <a:gd name="T93" fmla="*/ 1456650111 h 594"/>
              <a:gd name="T94" fmla="*/ 1136591786 w 637"/>
              <a:gd name="T95" fmla="*/ 1433969507 h 594"/>
              <a:gd name="T96" fmla="*/ 1207156169 w 637"/>
              <a:gd name="T97" fmla="*/ 1401206696 h 594"/>
              <a:gd name="T98" fmla="*/ 1244957723 w 637"/>
              <a:gd name="T99" fmla="*/ 1381045454 h 594"/>
              <a:gd name="T100" fmla="*/ 1287801178 w 637"/>
              <a:gd name="T101" fmla="*/ 1370964833 h 594"/>
              <a:gd name="T102" fmla="*/ 1320562419 w 637"/>
              <a:gd name="T103" fmla="*/ 1370964833 h 594"/>
              <a:gd name="T104" fmla="*/ 1348284934 w 637"/>
              <a:gd name="T105" fmla="*/ 1363405162 h 594"/>
              <a:gd name="T106" fmla="*/ 1398688065 w 637"/>
              <a:gd name="T107" fmla="*/ 1345763281 h 594"/>
              <a:gd name="T108" fmla="*/ 1433970256 w 637"/>
              <a:gd name="T109" fmla="*/ 1320561729 h 594"/>
              <a:gd name="T110" fmla="*/ 1527215254 w 637"/>
              <a:gd name="T111" fmla="*/ 1232355503 h 594"/>
              <a:gd name="T112" fmla="*/ 1570058709 w 637"/>
              <a:gd name="T113" fmla="*/ 1199594279 h 594"/>
              <a:gd name="T114" fmla="*/ 1597779637 w 637"/>
              <a:gd name="T115" fmla="*/ 1174392727 h 59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37"/>
              <a:gd name="T175" fmla="*/ 0 h 594"/>
              <a:gd name="T176" fmla="*/ 637 w 637"/>
              <a:gd name="T177" fmla="*/ 594 h 59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37" h="594">
                <a:moveTo>
                  <a:pt x="637" y="465"/>
                </a:moveTo>
                <a:lnTo>
                  <a:pt x="630" y="456"/>
                </a:lnTo>
                <a:lnTo>
                  <a:pt x="617" y="438"/>
                </a:lnTo>
                <a:lnTo>
                  <a:pt x="586" y="393"/>
                </a:lnTo>
                <a:lnTo>
                  <a:pt x="558" y="347"/>
                </a:lnTo>
                <a:lnTo>
                  <a:pt x="554" y="339"/>
                </a:lnTo>
                <a:lnTo>
                  <a:pt x="538" y="308"/>
                </a:lnTo>
                <a:lnTo>
                  <a:pt x="524" y="288"/>
                </a:lnTo>
                <a:lnTo>
                  <a:pt x="515" y="278"/>
                </a:lnTo>
                <a:lnTo>
                  <a:pt x="515" y="271"/>
                </a:lnTo>
                <a:lnTo>
                  <a:pt x="517" y="264"/>
                </a:lnTo>
                <a:lnTo>
                  <a:pt x="517" y="259"/>
                </a:lnTo>
                <a:lnTo>
                  <a:pt x="515" y="255"/>
                </a:lnTo>
                <a:lnTo>
                  <a:pt x="511" y="250"/>
                </a:lnTo>
                <a:lnTo>
                  <a:pt x="507" y="247"/>
                </a:lnTo>
                <a:lnTo>
                  <a:pt x="503" y="244"/>
                </a:lnTo>
                <a:lnTo>
                  <a:pt x="501" y="244"/>
                </a:lnTo>
                <a:lnTo>
                  <a:pt x="497" y="247"/>
                </a:lnTo>
                <a:lnTo>
                  <a:pt x="491" y="247"/>
                </a:lnTo>
                <a:lnTo>
                  <a:pt x="484" y="244"/>
                </a:lnTo>
                <a:lnTo>
                  <a:pt x="469" y="242"/>
                </a:lnTo>
                <a:lnTo>
                  <a:pt x="463" y="233"/>
                </a:lnTo>
                <a:lnTo>
                  <a:pt x="469" y="209"/>
                </a:lnTo>
                <a:lnTo>
                  <a:pt x="433" y="189"/>
                </a:lnTo>
                <a:lnTo>
                  <a:pt x="425" y="186"/>
                </a:lnTo>
                <a:lnTo>
                  <a:pt x="416" y="179"/>
                </a:lnTo>
                <a:lnTo>
                  <a:pt x="412" y="167"/>
                </a:lnTo>
                <a:lnTo>
                  <a:pt x="404" y="158"/>
                </a:lnTo>
                <a:lnTo>
                  <a:pt x="394" y="141"/>
                </a:lnTo>
                <a:lnTo>
                  <a:pt x="390" y="134"/>
                </a:lnTo>
                <a:lnTo>
                  <a:pt x="387" y="117"/>
                </a:lnTo>
                <a:lnTo>
                  <a:pt x="384" y="106"/>
                </a:lnTo>
                <a:lnTo>
                  <a:pt x="370" y="94"/>
                </a:lnTo>
                <a:lnTo>
                  <a:pt x="366" y="87"/>
                </a:lnTo>
                <a:lnTo>
                  <a:pt x="357" y="82"/>
                </a:lnTo>
                <a:lnTo>
                  <a:pt x="349" y="79"/>
                </a:lnTo>
                <a:lnTo>
                  <a:pt x="344" y="75"/>
                </a:lnTo>
                <a:lnTo>
                  <a:pt x="343" y="70"/>
                </a:lnTo>
                <a:lnTo>
                  <a:pt x="342" y="58"/>
                </a:lnTo>
                <a:lnTo>
                  <a:pt x="333" y="45"/>
                </a:lnTo>
                <a:lnTo>
                  <a:pt x="324" y="23"/>
                </a:lnTo>
                <a:lnTo>
                  <a:pt x="302" y="5"/>
                </a:lnTo>
                <a:lnTo>
                  <a:pt x="296" y="2"/>
                </a:lnTo>
                <a:lnTo>
                  <a:pt x="289" y="0"/>
                </a:lnTo>
                <a:lnTo>
                  <a:pt x="220" y="26"/>
                </a:lnTo>
                <a:lnTo>
                  <a:pt x="206" y="28"/>
                </a:lnTo>
                <a:lnTo>
                  <a:pt x="189" y="32"/>
                </a:lnTo>
                <a:lnTo>
                  <a:pt x="180" y="33"/>
                </a:lnTo>
                <a:lnTo>
                  <a:pt x="173" y="48"/>
                </a:lnTo>
                <a:lnTo>
                  <a:pt x="145" y="49"/>
                </a:lnTo>
                <a:lnTo>
                  <a:pt x="138" y="52"/>
                </a:lnTo>
                <a:lnTo>
                  <a:pt x="133" y="56"/>
                </a:lnTo>
                <a:lnTo>
                  <a:pt x="127" y="61"/>
                </a:lnTo>
                <a:lnTo>
                  <a:pt x="121" y="70"/>
                </a:lnTo>
                <a:lnTo>
                  <a:pt x="120" y="70"/>
                </a:lnTo>
                <a:lnTo>
                  <a:pt x="115" y="75"/>
                </a:lnTo>
                <a:lnTo>
                  <a:pt x="107" y="76"/>
                </a:lnTo>
                <a:lnTo>
                  <a:pt x="95" y="82"/>
                </a:lnTo>
                <a:lnTo>
                  <a:pt x="88" y="83"/>
                </a:lnTo>
                <a:lnTo>
                  <a:pt x="80" y="87"/>
                </a:lnTo>
                <a:lnTo>
                  <a:pt x="77" y="89"/>
                </a:lnTo>
                <a:lnTo>
                  <a:pt x="74" y="94"/>
                </a:lnTo>
                <a:lnTo>
                  <a:pt x="69" y="93"/>
                </a:lnTo>
                <a:lnTo>
                  <a:pt x="64" y="94"/>
                </a:lnTo>
                <a:lnTo>
                  <a:pt x="59" y="93"/>
                </a:lnTo>
                <a:lnTo>
                  <a:pt x="53" y="89"/>
                </a:lnTo>
                <a:lnTo>
                  <a:pt x="43" y="86"/>
                </a:lnTo>
                <a:lnTo>
                  <a:pt x="33" y="87"/>
                </a:lnTo>
                <a:lnTo>
                  <a:pt x="29" y="89"/>
                </a:lnTo>
                <a:lnTo>
                  <a:pt x="21" y="89"/>
                </a:lnTo>
                <a:lnTo>
                  <a:pt x="15" y="90"/>
                </a:lnTo>
                <a:lnTo>
                  <a:pt x="11" y="96"/>
                </a:lnTo>
                <a:lnTo>
                  <a:pt x="8" y="96"/>
                </a:lnTo>
                <a:lnTo>
                  <a:pt x="12" y="101"/>
                </a:lnTo>
                <a:lnTo>
                  <a:pt x="12" y="103"/>
                </a:lnTo>
                <a:lnTo>
                  <a:pt x="11" y="104"/>
                </a:lnTo>
                <a:lnTo>
                  <a:pt x="7" y="106"/>
                </a:lnTo>
                <a:lnTo>
                  <a:pt x="2" y="106"/>
                </a:lnTo>
                <a:lnTo>
                  <a:pt x="0" y="106"/>
                </a:lnTo>
                <a:lnTo>
                  <a:pt x="0" y="107"/>
                </a:lnTo>
                <a:lnTo>
                  <a:pt x="2" y="113"/>
                </a:lnTo>
                <a:lnTo>
                  <a:pt x="3" y="117"/>
                </a:lnTo>
                <a:lnTo>
                  <a:pt x="7" y="120"/>
                </a:lnTo>
                <a:lnTo>
                  <a:pt x="12" y="122"/>
                </a:lnTo>
                <a:lnTo>
                  <a:pt x="15" y="124"/>
                </a:lnTo>
                <a:lnTo>
                  <a:pt x="15" y="125"/>
                </a:lnTo>
                <a:lnTo>
                  <a:pt x="13" y="128"/>
                </a:lnTo>
                <a:lnTo>
                  <a:pt x="12" y="128"/>
                </a:lnTo>
                <a:lnTo>
                  <a:pt x="8" y="133"/>
                </a:lnTo>
                <a:lnTo>
                  <a:pt x="7" y="134"/>
                </a:lnTo>
                <a:lnTo>
                  <a:pt x="8" y="135"/>
                </a:lnTo>
                <a:lnTo>
                  <a:pt x="11" y="143"/>
                </a:lnTo>
                <a:lnTo>
                  <a:pt x="11" y="144"/>
                </a:lnTo>
                <a:lnTo>
                  <a:pt x="15" y="148"/>
                </a:lnTo>
                <a:lnTo>
                  <a:pt x="19" y="153"/>
                </a:lnTo>
                <a:lnTo>
                  <a:pt x="22" y="158"/>
                </a:lnTo>
                <a:lnTo>
                  <a:pt x="29" y="162"/>
                </a:lnTo>
                <a:lnTo>
                  <a:pt x="33" y="165"/>
                </a:lnTo>
                <a:lnTo>
                  <a:pt x="35" y="171"/>
                </a:lnTo>
                <a:lnTo>
                  <a:pt x="36" y="172"/>
                </a:lnTo>
                <a:lnTo>
                  <a:pt x="38" y="172"/>
                </a:lnTo>
                <a:lnTo>
                  <a:pt x="40" y="172"/>
                </a:lnTo>
                <a:lnTo>
                  <a:pt x="40" y="174"/>
                </a:lnTo>
                <a:lnTo>
                  <a:pt x="40" y="175"/>
                </a:lnTo>
                <a:lnTo>
                  <a:pt x="40" y="181"/>
                </a:lnTo>
                <a:lnTo>
                  <a:pt x="45" y="181"/>
                </a:lnTo>
                <a:lnTo>
                  <a:pt x="52" y="182"/>
                </a:lnTo>
                <a:lnTo>
                  <a:pt x="56" y="182"/>
                </a:lnTo>
                <a:lnTo>
                  <a:pt x="57" y="182"/>
                </a:lnTo>
                <a:lnTo>
                  <a:pt x="60" y="189"/>
                </a:lnTo>
                <a:lnTo>
                  <a:pt x="63" y="193"/>
                </a:lnTo>
                <a:lnTo>
                  <a:pt x="64" y="193"/>
                </a:lnTo>
                <a:lnTo>
                  <a:pt x="67" y="191"/>
                </a:lnTo>
                <a:lnTo>
                  <a:pt x="71" y="191"/>
                </a:lnTo>
                <a:lnTo>
                  <a:pt x="76" y="193"/>
                </a:lnTo>
                <a:lnTo>
                  <a:pt x="80" y="191"/>
                </a:lnTo>
                <a:lnTo>
                  <a:pt x="83" y="196"/>
                </a:lnTo>
                <a:lnTo>
                  <a:pt x="84" y="200"/>
                </a:lnTo>
                <a:lnTo>
                  <a:pt x="88" y="200"/>
                </a:lnTo>
                <a:lnTo>
                  <a:pt x="94" y="198"/>
                </a:lnTo>
                <a:lnTo>
                  <a:pt x="98" y="198"/>
                </a:lnTo>
                <a:lnTo>
                  <a:pt x="104" y="200"/>
                </a:lnTo>
                <a:lnTo>
                  <a:pt x="110" y="203"/>
                </a:lnTo>
                <a:lnTo>
                  <a:pt x="112" y="206"/>
                </a:lnTo>
                <a:lnTo>
                  <a:pt x="115" y="212"/>
                </a:lnTo>
                <a:lnTo>
                  <a:pt x="118" y="212"/>
                </a:lnTo>
                <a:lnTo>
                  <a:pt x="121" y="210"/>
                </a:lnTo>
                <a:lnTo>
                  <a:pt x="122" y="213"/>
                </a:lnTo>
                <a:lnTo>
                  <a:pt x="121" y="217"/>
                </a:lnTo>
                <a:lnTo>
                  <a:pt x="122" y="223"/>
                </a:lnTo>
                <a:lnTo>
                  <a:pt x="127" y="224"/>
                </a:lnTo>
                <a:lnTo>
                  <a:pt x="132" y="226"/>
                </a:lnTo>
                <a:lnTo>
                  <a:pt x="133" y="229"/>
                </a:lnTo>
                <a:lnTo>
                  <a:pt x="138" y="227"/>
                </a:lnTo>
                <a:lnTo>
                  <a:pt x="142" y="229"/>
                </a:lnTo>
                <a:lnTo>
                  <a:pt x="148" y="231"/>
                </a:lnTo>
                <a:lnTo>
                  <a:pt x="158" y="236"/>
                </a:lnTo>
                <a:lnTo>
                  <a:pt x="163" y="237"/>
                </a:lnTo>
                <a:lnTo>
                  <a:pt x="166" y="240"/>
                </a:lnTo>
                <a:lnTo>
                  <a:pt x="168" y="242"/>
                </a:lnTo>
                <a:lnTo>
                  <a:pt x="173" y="243"/>
                </a:lnTo>
                <a:lnTo>
                  <a:pt x="173" y="247"/>
                </a:lnTo>
                <a:lnTo>
                  <a:pt x="175" y="254"/>
                </a:lnTo>
                <a:lnTo>
                  <a:pt x="179" y="255"/>
                </a:lnTo>
                <a:lnTo>
                  <a:pt x="180" y="259"/>
                </a:lnTo>
                <a:lnTo>
                  <a:pt x="182" y="260"/>
                </a:lnTo>
                <a:lnTo>
                  <a:pt x="187" y="264"/>
                </a:lnTo>
                <a:lnTo>
                  <a:pt x="196" y="270"/>
                </a:lnTo>
                <a:lnTo>
                  <a:pt x="207" y="277"/>
                </a:lnTo>
                <a:lnTo>
                  <a:pt x="212" y="280"/>
                </a:lnTo>
                <a:lnTo>
                  <a:pt x="217" y="288"/>
                </a:lnTo>
                <a:lnTo>
                  <a:pt x="232" y="311"/>
                </a:lnTo>
                <a:lnTo>
                  <a:pt x="234" y="315"/>
                </a:lnTo>
                <a:lnTo>
                  <a:pt x="236" y="323"/>
                </a:lnTo>
                <a:lnTo>
                  <a:pt x="237" y="330"/>
                </a:lnTo>
                <a:lnTo>
                  <a:pt x="244" y="339"/>
                </a:lnTo>
                <a:lnTo>
                  <a:pt x="251" y="342"/>
                </a:lnTo>
                <a:lnTo>
                  <a:pt x="260" y="353"/>
                </a:lnTo>
                <a:lnTo>
                  <a:pt x="271" y="366"/>
                </a:lnTo>
                <a:lnTo>
                  <a:pt x="279" y="380"/>
                </a:lnTo>
                <a:lnTo>
                  <a:pt x="286" y="390"/>
                </a:lnTo>
                <a:lnTo>
                  <a:pt x="295" y="403"/>
                </a:lnTo>
                <a:lnTo>
                  <a:pt x="302" y="410"/>
                </a:lnTo>
                <a:lnTo>
                  <a:pt x="324" y="418"/>
                </a:lnTo>
                <a:lnTo>
                  <a:pt x="334" y="425"/>
                </a:lnTo>
                <a:lnTo>
                  <a:pt x="342" y="434"/>
                </a:lnTo>
                <a:lnTo>
                  <a:pt x="349" y="448"/>
                </a:lnTo>
                <a:lnTo>
                  <a:pt x="350" y="454"/>
                </a:lnTo>
                <a:lnTo>
                  <a:pt x="359" y="496"/>
                </a:lnTo>
                <a:lnTo>
                  <a:pt x="361" y="503"/>
                </a:lnTo>
                <a:lnTo>
                  <a:pt x="377" y="533"/>
                </a:lnTo>
                <a:lnTo>
                  <a:pt x="392" y="564"/>
                </a:lnTo>
                <a:lnTo>
                  <a:pt x="405" y="585"/>
                </a:lnTo>
                <a:lnTo>
                  <a:pt x="412" y="594"/>
                </a:lnTo>
                <a:lnTo>
                  <a:pt x="412" y="592"/>
                </a:lnTo>
                <a:lnTo>
                  <a:pt x="416" y="591"/>
                </a:lnTo>
                <a:lnTo>
                  <a:pt x="419" y="588"/>
                </a:lnTo>
                <a:lnTo>
                  <a:pt x="422" y="586"/>
                </a:lnTo>
                <a:lnTo>
                  <a:pt x="423" y="585"/>
                </a:lnTo>
                <a:lnTo>
                  <a:pt x="432" y="579"/>
                </a:lnTo>
                <a:lnTo>
                  <a:pt x="433" y="578"/>
                </a:lnTo>
                <a:lnTo>
                  <a:pt x="442" y="575"/>
                </a:lnTo>
                <a:lnTo>
                  <a:pt x="443" y="573"/>
                </a:lnTo>
                <a:lnTo>
                  <a:pt x="449" y="571"/>
                </a:lnTo>
                <a:lnTo>
                  <a:pt x="451" y="569"/>
                </a:lnTo>
                <a:lnTo>
                  <a:pt x="454" y="568"/>
                </a:lnTo>
                <a:lnTo>
                  <a:pt x="472" y="558"/>
                </a:lnTo>
                <a:lnTo>
                  <a:pt x="476" y="557"/>
                </a:lnTo>
                <a:lnTo>
                  <a:pt x="479" y="556"/>
                </a:lnTo>
                <a:lnTo>
                  <a:pt x="484" y="554"/>
                </a:lnTo>
                <a:lnTo>
                  <a:pt x="487" y="554"/>
                </a:lnTo>
                <a:lnTo>
                  <a:pt x="489" y="550"/>
                </a:lnTo>
                <a:lnTo>
                  <a:pt x="494" y="548"/>
                </a:lnTo>
                <a:lnTo>
                  <a:pt x="496" y="548"/>
                </a:lnTo>
                <a:lnTo>
                  <a:pt x="500" y="547"/>
                </a:lnTo>
                <a:lnTo>
                  <a:pt x="503" y="546"/>
                </a:lnTo>
                <a:lnTo>
                  <a:pt x="511" y="544"/>
                </a:lnTo>
                <a:lnTo>
                  <a:pt x="515" y="544"/>
                </a:lnTo>
                <a:lnTo>
                  <a:pt x="517" y="544"/>
                </a:lnTo>
                <a:lnTo>
                  <a:pt x="518" y="544"/>
                </a:lnTo>
                <a:lnTo>
                  <a:pt x="524" y="544"/>
                </a:lnTo>
                <a:lnTo>
                  <a:pt x="525" y="544"/>
                </a:lnTo>
                <a:lnTo>
                  <a:pt x="527" y="544"/>
                </a:lnTo>
                <a:lnTo>
                  <a:pt x="533" y="541"/>
                </a:lnTo>
                <a:lnTo>
                  <a:pt x="535" y="541"/>
                </a:lnTo>
                <a:lnTo>
                  <a:pt x="545" y="540"/>
                </a:lnTo>
                <a:lnTo>
                  <a:pt x="550" y="537"/>
                </a:lnTo>
                <a:lnTo>
                  <a:pt x="552" y="537"/>
                </a:lnTo>
                <a:lnTo>
                  <a:pt x="555" y="534"/>
                </a:lnTo>
                <a:lnTo>
                  <a:pt x="556" y="534"/>
                </a:lnTo>
                <a:lnTo>
                  <a:pt x="558" y="531"/>
                </a:lnTo>
                <a:lnTo>
                  <a:pt x="564" y="527"/>
                </a:lnTo>
                <a:lnTo>
                  <a:pt x="569" y="524"/>
                </a:lnTo>
                <a:lnTo>
                  <a:pt x="578" y="516"/>
                </a:lnTo>
                <a:lnTo>
                  <a:pt x="583" y="512"/>
                </a:lnTo>
                <a:lnTo>
                  <a:pt x="600" y="496"/>
                </a:lnTo>
                <a:lnTo>
                  <a:pt x="606" y="489"/>
                </a:lnTo>
                <a:lnTo>
                  <a:pt x="610" y="486"/>
                </a:lnTo>
                <a:lnTo>
                  <a:pt x="614" y="481"/>
                </a:lnTo>
                <a:lnTo>
                  <a:pt x="617" y="477"/>
                </a:lnTo>
                <a:lnTo>
                  <a:pt x="623" y="476"/>
                </a:lnTo>
                <a:lnTo>
                  <a:pt x="624" y="474"/>
                </a:lnTo>
                <a:lnTo>
                  <a:pt x="626" y="472"/>
                </a:lnTo>
                <a:lnTo>
                  <a:pt x="627" y="471"/>
                </a:lnTo>
                <a:lnTo>
                  <a:pt x="634" y="466"/>
                </a:lnTo>
                <a:lnTo>
                  <a:pt x="637" y="465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68" name="Freeform 749"/>
          <p:cNvSpPr>
            <a:spLocks/>
          </p:cNvSpPr>
          <p:nvPr/>
        </p:nvSpPr>
        <p:spPr bwMode="auto">
          <a:xfrm>
            <a:off x="7760658" y="2041317"/>
            <a:ext cx="1034698" cy="653308"/>
          </a:xfrm>
          <a:custGeom>
            <a:avLst/>
            <a:gdLst>
              <a:gd name="T0" fmla="*/ 1081146187 w 590"/>
              <a:gd name="T1" fmla="*/ 100806243 h 386"/>
              <a:gd name="T2" fmla="*/ 990420600 w 590"/>
              <a:gd name="T3" fmla="*/ 161289999 h 386"/>
              <a:gd name="T4" fmla="*/ 965219047 w 590"/>
              <a:gd name="T5" fmla="*/ 183972191 h 386"/>
              <a:gd name="T6" fmla="*/ 940017495 w 590"/>
              <a:gd name="T7" fmla="*/ 214214106 h 386"/>
              <a:gd name="T8" fmla="*/ 816530486 w 590"/>
              <a:gd name="T9" fmla="*/ 231854401 h 386"/>
              <a:gd name="T10" fmla="*/ 748485501 w 590"/>
              <a:gd name="T11" fmla="*/ 191531864 h 386"/>
              <a:gd name="T12" fmla="*/ 698083985 w 590"/>
              <a:gd name="T13" fmla="*/ 163810948 h 386"/>
              <a:gd name="T14" fmla="*/ 642638983 w 590"/>
              <a:gd name="T15" fmla="*/ 161289999 h 386"/>
              <a:gd name="T16" fmla="*/ 589716517 w 590"/>
              <a:gd name="T17" fmla="*/ 211693157 h 386"/>
              <a:gd name="T18" fmla="*/ 378023380 w 590"/>
              <a:gd name="T19" fmla="*/ 309978426 h 386"/>
              <a:gd name="T20" fmla="*/ 279736533 w 590"/>
              <a:gd name="T21" fmla="*/ 375504055 h 386"/>
              <a:gd name="T22" fmla="*/ 257055930 w 590"/>
              <a:gd name="T23" fmla="*/ 410786232 h 386"/>
              <a:gd name="T24" fmla="*/ 214212498 w 590"/>
              <a:gd name="T25" fmla="*/ 430947575 h 386"/>
              <a:gd name="T26" fmla="*/ 161289983 w 590"/>
              <a:gd name="T27" fmla="*/ 420866953 h 386"/>
              <a:gd name="T28" fmla="*/ 0 w 590"/>
              <a:gd name="T29" fmla="*/ 446068507 h 386"/>
              <a:gd name="T30" fmla="*/ 0 w 590"/>
              <a:gd name="T31" fmla="*/ 504031289 h 386"/>
              <a:gd name="T32" fmla="*/ 108365930 w 590"/>
              <a:gd name="T33" fmla="*/ 677922809 h 386"/>
              <a:gd name="T34" fmla="*/ 307459034 w 590"/>
              <a:gd name="T35" fmla="*/ 972780402 h 386"/>
              <a:gd name="T36" fmla="*/ 340221846 w 590"/>
              <a:gd name="T37" fmla="*/ 947578847 h 386"/>
              <a:gd name="T38" fmla="*/ 385583052 w 590"/>
              <a:gd name="T39" fmla="*/ 924898242 h 386"/>
              <a:gd name="T40" fmla="*/ 403224932 w 590"/>
              <a:gd name="T41" fmla="*/ 912296671 h 386"/>
              <a:gd name="T42" fmla="*/ 458668446 w 590"/>
              <a:gd name="T43" fmla="*/ 884575755 h 386"/>
              <a:gd name="T44" fmla="*/ 488910309 w 590"/>
              <a:gd name="T45" fmla="*/ 869454822 h 386"/>
              <a:gd name="T46" fmla="*/ 546873085 w 590"/>
              <a:gd name="T47" fmla="*/ 834172646 h 386"/>
              <a:gd name="T48" fmla="*/ 567034326 w 590"/>
              <a:gd name="T49" fmla="*/ 816530565 h 386"/>
              <a:gd name="T50" fmla="*/ 594756827 w 590"/>
              <a:gd name="T51" fmla="*/ 798890271 h 386"/>
              <a:gd name="T52" fmla="*/ 624998690 w 590"/>
              <a:gd name="T53" fmla="*/ 781248389 h 386"/>
              <a:gd name="T54" fmla="*/ 662801812 w 590"/>
              <a:gd name="T55" fmla="*/ 763608094 h 386"/>
              <a:gd name="T56" fmla="*/ 690522725 w 590"/>
              <a:gd name="T57" fmla="*/ 756046834 h 386"/>
              <a:gd name="T58" fmla="*/ 756046761 w 590"/>
              <a:gd name="T59" fmla="*/ 730845280 h 386"/>
              <a:gd name="T60" fmla="*/ 808969226 w 590"/>
              <a:gd name="T61" fmla="*/ 705643725 h 386"/>
              <a:gd name="T62" fmla="*/ 844251598 w 590"/>
              <a:gd name="T63" fmla="*/ 698084053 h 386"/>
              <a:gd name="T64" fmla="*/ 874493460 w 590"/>
              <a:gd name="T65" fmla="*/ 693043742 h 386"/>
              <a:gd name="T66" fmla="*/ 922377203 w 590"/>
              <a:gd name="T67" fmla="*/ 672882498 h 386"/>
              <a:gd name="T68" fmla="*/ 962699686 w 590"/>
              <a:gd name="T69" fmla="*/ 662801876 h 386"/>
              <a:gd name="T70" fmla="*/ 1003022169 w 590"/>
              <a:gd name="T71" fmla="*/ 652721255 h 386"/>
              <a:gd name="T72" fmla="*/ 1045864014 w 590"/>
              <a:gd name="T73" fmla="*/ 642639045 h 386"/>
              <a:gd name="T74" fmla="*/ 1101307429 w 590"/>
              <a:gd name="T75" fmla="*/ 637598734 h 386"/>
              <a:gd name="T76" fmla="*/ 1176912085 w 590"/>
              <a:gd name="T77" fmla="*/ 635079373 h 386"/>
              <a:gd name="T78" fmla="*/ 1275198932 w 590"/>
              <a:gd name="T79" fmla="*/ 619958440 h 386"/>
              <a:gd name="T80" fmla="*/ 1305440794 w 590"/>
              <a:gd name="T81" fmla="*/ 609877818 h 386"/>
              <a:gd name="T82" fmla="*/ 1348284226 w 590"/>
              <a:gd name="T83" fmla="*/ 609877818 h 386"/>
              <a:gd name="T84" fmla="*/ 1383566399 w 590"/>
              <a:gd name="T85" fmla="*/ 602316558 h 386"/>
              <a:gd name="T86" fmla="*/ 1411287313 w 590"/>
              <a:gd name="T87" fmla="*/ 582155314 h 386"/>
              <a:gd name="T88" fmla="*/ 1461690417 w 590"/>
              <a:gd name="T89" fmla="*/ 531752205 h 386"/>
              <a:gd name="T90" fmla="*/ 1481851659 w 590"/>
              <a:gd name="T91" fmla="*/ 506550651 h 386"/>
              <a:gd name="T92" fmla="*/ 1436488865 w 590"/>
              <a:gd name="T93" fmla="*/ 395665299 h 386"/>
              <a:gd name="T94" fmla="*/ 1348284226 w 590"/>
              <a:gd name="T95" fmla="*/ 229335039 h 386"/>
              <a:gd name="T96" fmla="*/ 1280239242 w 590"/>
              <a:gd name="T97" fmla="*/ 120967511 h 386"/>
              <a:gd name="T98" fmla="*/ 1186992706 w 590"/>
              <a:gd name="T99" fmla="*/ 0 h 38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90"/>
              <a:gd name="T151" fmla="*/ 0 h 386"/>
              <a:gd name="T152" fmla="*/ 590 w 590"/>
              <a:gd name="T153" fmla="*/ 386 h 38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90" h="386">
                <a:moveTo>
                  <a:pt x="471" y="0"/>
                </a:moveTo>
                <a:lnTo>
                  <a:pt x="460" y="12"/>
                </a:lnTo>
                <a:lnTo>
                  <a:pt x="437" y="31"/>
                </a:lnTo>
                <a:lnTo>
                  <a:pt x="429" y="40"/>
                </a:lnTo>
                <a:lnTo>
                  <a:pt x="421" y="47"/>
                </a:lnTo>
                <a:lnTo>
                  <a:pt x="406" y="64"/>
                </a:lnTo>
                <a:lnTo>
                  <a:pt x="398" y="64"/>
                </a:lnTo>
                <a:lnTo>
                  <a:pt x="393" y="64"/>
                </a:lnTo>
                <a:lnTo>
                  <a:pt x="391" y="64"/>
                </a:lnTo>
                <a:lnTo>
                  <a:pt x="389" y="65"/>
                </a:lnTo>
                <a:lnTo>
                  <a:pt x="385" y="69"/>
                </a:lnTo>
                <a:lnTo>
                  <a:pt x="383" y="73"/>
                </a:lnTo>
                <a:lnTo>
                  <a:pt x="381" y="74"/>
                </a:lnTo>
                <a:lnTo>
                  <a:pt x="378" y="76"/>
                </a:lnTo>
                <a:lnTo>
                  <a:pt x="375" y="84"/>
                </a:lnTo>
                <a:lnTo>
                  <a:pt x="373" y="85"/>
                </a:lnTo>
                <a:lnTo>
                  <a:pt x="335" y="106"/>
                </a:lnTo>
                <a:lnTo>
                  <a:pt x="327" y="99"/>
                </a:lnTo>
                <a:lnTo>
                  <a:pt x="324" y="94"/>
                </a:lnTo>
                <a:lnTo>
                  <a:pt x="324" y="92"/>
                </a:lnTo>
                <a:lnTo>
                  <a:pt x="307" y="84"/>
                </a:lnTo>
                <a:lnTo>
                  <a:pt x="301" y="80"/>
                </a:lnTo>
                <a:lnTo>
                  <a:pt x="301" y="78"/>
                </a:lnTo>
                <a:lnTo>
                  <a:pt x="297" y="76"/>
                </a:lnTo>
                <a:lnTo>
                  <a:pt x="291" y="74"/>
                </a:lnTo>
                <a:lnTo>
                  <a:pt x="286" y="71"/>
                </a:lnTo>
                <a:lnTo>
                  <a:pt x="280" y="69"/>
                </a:lnTo>
                <a:lnTo>
                  <a:pt x="277" y="65"/>
                </a:lnTo>
                <a:lnTo>
                  <a:pt x="274" y="64"/>
                </a:lnTo>
                <a:lnTo>
                  <a:pt x="266" y="58"/>
                </a:lnTo>
                <a:lnTo>
                  <a:pt x="260" y="61"/>
                </a:lnTo>
                <a:lnTo>
                  <a:pt x="255" y="64"/>
                </a:lnTo>
                <a:lnTo>
                  <a:pt x="249" y="68"/>
                </a:lnTo>
                <a:lnTo>
                  <a:pt x="236" y="71"/>
                </a:lnTo>
                <a:lnTo>
                  <a:pt x="236" y="73"/>
                </a:lnTo>
                <a:lnTo>
                  <a:pt x="234" y="84"/>
                </a:lnTo>
                <a:lnTo>
                  <a:pt x="231" y="88"/>
                </a:lnTo>
                <a:lnTo>
                  <a:pt x="228" y="101"/>
                </a:lnTo>
                <a:lnTo>
                  <a:pt x="184" y="101"/>
                </a:lnTo>
                <a:lnTo>
                  <a:pt x="150" y="123"/>
                </a:lnTo>
                <a:lnTo>
                  <a:pt x="122" y="140"/>
                </a:lnTo>
                <a:lnTo>
                  <a:pt x="118" y="144"/>
                </a:lnTo>
                <a:lnTo>
                  <a:pt x="116" y="146"/>
                </a:lnTo>
                <a:lnTo>
                  <a:pt x="111" y="149"/>
                </a:lnTo>
                <a:lnTo>
                  <a:pt x="108" y="150"/>
                </a:lnTo>
                <a:lnTo>
                  <a:pt x="104" y="160"/>
                </a:lnTo>
                <a:lnTo>
                  <a:pt x="102" y="161"/>
                </a:lnTo>
                <a:lnTo>
                  <a:pt x="102" y="163"/>
                </a:lnTo>
                <a:lnTo>
                  <a:pt x="99" y="165"/>
                </a:lnTo>
                <a:lnTo>
                  <a:pt x="95" y="168"/>
                </a:lnTo>
                <a:lnTo>
                  <a:pt x="89" y="170"/>
                </a:lnTo>
                <a:lnTo>
                  <a:pt x="85" y="171"/>
                </a:lnTo>
                <a:lnTo>
                  <a:pt x="79" y="171"/>
                </a:lnTo>
                <a:lnTo>
                  <a:pt x="78" y="168"/>
                </a:lnTo>
                <a:lnTo>
                  <a:pt x="71" y="168"/>
                </a:lnTo>
                <a:lnTo>
                  <a:pt x="64" y="167"/>
                </a:lnTo>
                <a:lnTo>
                  <a:pt x="37" y="161"/>
                </a:lnTo>
                <a:lnTo>
                  <a:pt x="33" y="161"/>
                </a:lnTo>
                <a:lnTo>
                  <a:pt x="17" y="170"/>
                </a:lnTo>
                <a:lnTo>
                  <a:pt x="0" y="177"/>
                </a:lnTo>
                <a:lnTo>
                  <a:pt x="2" y="180"/>
                </a:lnTo>
                <a:lnTo>
                  <a:pt x="2" y="185"/>
                </a:lnTo>
                <a:lnTo>
                  <a:pt x="0" y="193"/>
                </a:lnTo>
                <a:lnTo>
                  <a:pt x="0" y="200"/>
                </a:lnTo>
                <a:lnTo>
                  <a:pt x="9" y="210"/>
                </a:lnTo>
                <a:lnTo>
                  <a:pt x="23" y="229"/>
                </a:lnTo>
                <a:lnTo>
                  <a:pt x="38" y="260"/>
                </a:lnTo>
                <a:lnTo>
                  <a:pt x="43" y="269"/>
                </a:lnTo>
                <a:lnTo>
                  <a:pt x="71" y="314"/>
                </a:lnTo>
                <a:lnTo>
                  <a:pt x="102" y="359"/>
                </a:lnTo>
                <a:lnTo>
                  <a:pt x="115" y="378"/>
                </a:lnTo>
                <a:lnTo>
                  <a:pt x="122" y="386"/>
                </a:lnTo>
                <a:lnTo>
                  <a:pt x="123" y="386"/>
                </a:lnTo>
                <a:lnTo>
                  <a:pt x="126" y="385"/>
                </a:lnTo>
                <a:lnTo>
                  <a:pt x="133" y="378"/>
                </a:lnTo>
                <a:lnTo>
                  <a:pt x="135" y="376"/>
                </a:lnTo>
                <a:lnTo>
                  <a:pt x="139" y="375"/>
                </a:lnTo>
                <a:lnTo>
                  <a:pt x="142" y="371"/>
                </a:lnTo>
                <a:lnTo>
                  <a:pt x="147" y="368"/>
                </a:lnTo>
                <a:lnTo>
                  <a:pt x="153" y="367"/>
                </a:lnTo>
                <a:lnTo>
                  <a:pt x="154" y="364"/>
                </a:lnTo>
                <a:lnTo>
                  <a:pt x="156" y="364"/>
                </a:lnTo>
                <a:lnTo>
                  <a:pt x="157" y="362"/>
                </a:lnTo>
                <a:lnTo>
                  <a:pt x="160" y="362"/>
                </a:lnTo>
                <a:lnTo>
                  <a:pt x="164" y="359"/>
                </a:lnTo>
                <a:lnTo>
                  <a:pt x="171" y="355"/>
                </a:lnTo>
                <a:lnTo>
                  <a:pt x="175" y="352"/>
                </a:lnTo>
                <a:lnTo>
                  <a:pt x="182" y="351"/>
                </a:lnTo>
                <a:lnTo>
                  <a:pt x="187" y="347"/>
                </a:lnTo>
                <a:lnTo>
                  <a:pt x="191" y="348"/>
                </a:lnTo>
                <a:lnTo>
                  <a:pt x="192" y="347"/>
                </a:lnTo>
                <a:lnTo>
                  <a:pt x="194" y="345"/>
                </a:lnTo>
                <a:lnTo>
                  <a:pt x="202" y="340"/>
                </a:lnTo>
                <a:lnTo>
                  <a:pt x="208" y="337"/>
                </a:lnTo>
                <a:lnTo>
                  <a:pt x="211" y="335"/>
                </a:lnTo>
                <a:lnTo>
                  <a:pt x="217" y="331"/>
                </a:lnTo>
                <a:lnTo>
                  <a:pt x="219" y="328"/>
                </a:lnTo>
                <a:lnTo>
                  <a:pt x="222" y="326"/>
                </a:lnTo>
                <a:lnTo>
                  <a:pt x="224" y="326"/>
                </a:lnTo>
                <a:lnTo>
                  <a:pt x="225" y="324"/>
                </a:lnTo>
                <a:lnTo>
                  <a:pt x="229" y="323"/>
                </a:lnTo>
                <a:lnTo>
                  <a:pt x="232" y="320"/>
                </a:lnTo>
                <a:lnTo>
                  <a:pt x="234" y="320"/>
                </a:lnTo>
                <a:lnTo>
                  <a:pt x="236" y="317"/>
                </a:lnTo>
                <a:lnTo>
                  <a:pt x="239" y="316"/>
                </a:lnTo>
                <a:lnTo>
                  <a:pt x="243" y="314"/>
                </a:lnTo>
                <a:lnTo>
                  <a:pt x="248" y="310"/>
                </a:lnTo>
                <a:lnTo>
                  <a:pt x="249" y="309"/>
                </a:lnTo>
                <a:lnTo>
                  <a:pt x="255" y="307"/>
                </a:lnTo>
                <a:lnTo>
                  <a:pt x="256" y="307"/>
                </a:lnTo>
                <a:lnTo>
                  <a:pt x="263" y="303"/>
                </a:lnTo>
                <a:lnTo>
                  <a:pt x="266" y="303"/>
                </a:lnTo>
                <a:lnTo>
                  <a:pt x="267" y="306"/>
                </a:lnTo>
                <a:lnTo>
                  <a:pt x="269" y="303"/>
                </a:lnTo>
                <a:lnTo>
                  <a:pt x="274" y="300"/>
                </a:lnTo>
                <a:lnTo>
                  <a:pt x="289" y="295"/>
                </a:lnTo>
                <a:lnTo>
                  <a:pt x="293" y="292"/>
                </a:lnTo>
                <a:lnTo>
                  <a:pt x="297" y="292"/>
                </a:lnTo>
                <a:lnTo>
                  <a:pt x="300" y="290"/>
                </a:lnTo>
                <a:lnTo>
                  <a:pt x="306" y="286"/>
                </a:lnTo>
                <a:lnTo>
                  <a:pt x="307" y="286"/>
                </a:lnTo>
                <a:lnTo>
                  <a:pt x="314" y="283"/>
                </a:lnTo>
                <a:lnTo>
                  <a:pt x="321" y="280"/>
                </a:lnTo>
                <a:lnTo>
                  <a:pt x="324" y="279"/>
                </a:lnTo>
                <a:lnTo>
                  <a:pt x="331" y="277"/>
                </a:lnTo>
                <a:lnTo>
                  <a:pt x="333" y="277"/>
                </a:lnTo>
                <a:lnTo>
                  <a:pt x="335" y="277"/>
                </a:lnTo>
                <a:lnTo>
                  <a:pt x="337" y="276"/>
                </a:lnTo>
                <a:lnTo>
                  <a:pt x="344" y="276"/>
                </a:lnTo>
                <a:lnTo>
                  <a:pt x="345" y="275"/>
                </a:lnTo>
                <a:lnTo>
                  <a:pt x="347" y="275"/>
                </a:lnTo>
                <a:lnTo>
                  <a:pt x="354" y="270"/>
                </a:lnTo>
                <a:lnTo>
                  <a:pt x="355" y="270"/>
                </a:lnTo>
                <a:lnTo>
                  <a:pt x="359" y="269"/>
                </a:lnTo>
                <a:lnTo>
                  <a:pt x="366" y="267"/>
                </a:lnTo>
                <a:lnTo>
                  <a:pt x="376" y="263"/>
                </a:lnTo>
                <a:lnTo>
                  <a:pt x="378" y="263"/>
                </a:lnTo>
                <a:lnTo>
                  <a:pt x="382" y="263"/>
                </a:lnTo>
                <a:lnTo>
                  <a:pt x="383" y="262"/>
                </a:lnTo>
                <a:lnTo>
                  <a:pt x="386" y="262"/>
                </a:lnTo>
                <a:lnTo>
                  <a:pt x="391" y="260"/>
                </a:lnTo>
                <a:lnTo>
                  <a:pt x="398" y="259"/>
                </a:lnTo>
                <a:lnTo>
                  <a:pt x="399" y="259"/>
                </a:lnTo>
                <a:lnTo>
                  <a:pt x="404" y="256"/>
                </a:lnTo>
                <a:lnTo>
                  <a:pt x="409" y="256"/>
                </a:lnTo>
                <a:lnTo>
                  <a:pt x="415" y="255"/>
                </a:lnTo>
                <a:lnTo>
                  <a:pt x="416" y="253"/>
                </a:lnTo>
                <a:lnTo>
                  <a:pt x="421" y="253"/>
                </a:lnTo>
                <a:lnTo>
                  <a:pt x="430" y="253"/>
                </a:lnTo>
                <a:lnTo>
                  <a:pt x="437" y="253"/>
                </a:lnTo>
                <a:lnTo>
                  <a:pt x="440" y="253"/>
                </a:lnTo>
                <a:lnTo>
                  <a:pt x="450" y="252"/>
                </a:lnTo>
                <a:lnTo>
                  <a:pt x="461" y="252"/>
                </a:lnTo>
                <a:lnTo>
                  <a:pt x="467" y="252"/>
                </a:lnTo>
                <a:lnTo>
                  <a:pt x="477" y="249"/>
                </a:lnTo>
                <a:lnTo>
                  <a:pt x="482" y="249"/>
                </a:lnTo>
                <a:lnTo>
                  <a:pt x="489" y="248"/>
                </a:lnTo>
                <a:lnTo>
                  <a:pt x="506" y="246"/>
                </a:lnTo>
                <a:lnTo>
                  <a:pt x="508" y="245"/>
                </a:lnTo>
                <a:lnTo>
                  <a:pt x="511" y="245"/>
                </a:lnTo>
                <a:lnTo>
                  <a:pt x="515" y="245"/>
                </a:lnTo>
                <a:lnTo>
                  <a:pt x="518" y="242"/>
                </a:lnTo>
                <a:lnTo>
                  <a:pt x="521" y="242"/>
                </a:lnTo>
                <a:lnTo>
                  <a:pt x="529" y="242"/>
                </a:lnTo>
                <a:lnTo>
                  <a:pt x="531" y="242"/>
                </a:lnTo>
                <a:lnTo>
                  <a:pt x="535" y="242"/>
                </a:lnTo>
                <a:lnTo>
                  <a:pt x="536" y="242"/>
                </a:lnTo>
                <a:lnTo>
                  <a:pt x="539" y="242"/>
                </a:lnTo>
                <a:lnTo>
                  <a:pt x="543" y="241"/>
                </a:lnTo>
                <a:lnTo>
                  <a:pt x="549" y="239"/>
                </a:lnTo>
                <a:lnTo>
                  <a:pt x="552" y="236"/>
                </a:lnTo>
                <a:lnTo>
                  <a:pt x="555" y="234"/>
                </a:lnTo>
                <a:lnTo>
                  <a:pt x="560" y="231"/>
                </a:lnTo>
                <a:lnTo>
                  <a:pt x="564" y="228"/>
                </a:lnTo>
                <a:lnTo>
                  <a:pt x="567" y="224"/>
                </a:lnTo>
                <a:lnTo>
                  <a:pt x="573" y="221"/>
                </a:lnTo>
                <a:lnTo>
                  <a:pt x="580" y="211"/>
                </a:lnTo>
                <a:lnTo>
                  <a:pt x="581" y="210"/>
                </a:lnTo>
                <a:lnTo>
                  <a:pt x="583" y="208"/>
                </a:lnTo>
                <a:lnTo>
                  <a:pt x="584" y="204"/>
                </a:lnTo>
                <a:lnTo>
                  <a:pt x="588" y="201"/>
                </a:lnTo>
                <a:lnTo>
                  <a:pt x="590" y="201"/>
                </a:lnTo>
                <a:lnTo>
                  <a:pt x="583" y="185"/>
                </a:lnTo>
                <a:lnTo>
                  <a:pt x="573" y="165"/>
                </a:lnTo>
                <a:lnTo>
                  <a:pt x="570" y="157"/>
                </a:lnTo>
                <a:lnTo>
                  <a:pt x="569" y="155"/>
                </a:lnTo>
                <a:lnTo>
                  <a:pt x="557" y="135"/>
                </a:lnTo>
                <a:lnTo>
                  <a:pt x="549" y="118"/>
                </a:lnTo>
                <a:lnTo>
                  <a:pt x="535" y="91"/>
                </a:lnTo>
                <a:lnTo>
                  <a:pt x="531" y="85"/>
                </a:lnTo>
                <a:lnTo>
                  <a:pt x="515" y="58"/>
                </a:lnTo>
                <a:lnTo>
                  <a:pt x="512" y="54"/>
                </a:lnTo>
                <a:lnTo>
                  <a:pt x="508" y="48"/>
                </a:lnTo>
                <a:lnTo>
                  <a:pt x="501" y="40"/>
                </a:lnTo>
                <a:lnTo>
                  <a:pt x="496" y="31"/>
                </a:lnTo>
                <a:lnTo>
                  <a:pt x="474" y="3"/>
                </a:lnTo>
                <a:lnTo>
                  <a:pt x="471" y="0"/>
                </a:lnTo>
                <a:close/>
              </a:path>
            </a:pathLst>
          </a:custGeom>
          <a:solidFill>
            <a:schemeClr val="tx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69" name="Freeform 750"/>
          <p:cNvSpPr>
            <a:spLocks/>
          </p:cNvSpPr>
          <p:nvPr/>
        </p:nvSpPr>
        <p:spPr bwMode="auto">
          <a:xfrm>
            <a:off x="7427450" y="1482790"/>
            <a:ext cx="1162720" cy="858101"/>
          </a:xfrm>
          <a:custGeom>
            <a:avLst/>
            <a:gdLst>
              <a:gd name="T0" fmla="*/ 45362787 w 663"/>
              <a:gd name="T1" fmla="*/ 811490820 h 507"/>
              <a:gd name="T2" fmla="*/ 60483724 w 663"/>
              <a:gd name="T3" fmla="*/ 834171639 h 507"/>
              <a:gd name="T4" fmla="*/ 148689937 w 663"/>
              <a:gd name="T5" fmla="*/ 902216678 h 507"/>
              <a:gd name="T6" fmla="*/ 199093019 w 663"/>
              <a:gd name="T7" fmla="*/ 1033264852 h 507"/>
              <a:gd name="T8" fmla="*/ 272176745 w 663"/>
              <a:gd name="T9" fmla="*/ 1111388932 h 507"/>
              <a:gd name="T10" fmla="*/ 400705399 w 663"/>
              <a:gd name="T11" fmla="*/ 1252517736 h 507"/>
              <a:gd name="T12" fmla="*/ 448587633 w 663"/>
              <a:gd name="T13" fmla="*/ 1252517736 h 507"/>
              <a:gd name="T14" fmla="*/ 524192256 w 663"/>
              <a:gd name="T15" fmla="*/ 1260079001 h 507"/>
              <a:gd name="T16" fmla="*/ 657761219 w 663"/>
              <a:gd name="T17" fmla="*/ 1257558050 h 507"/>
              <a:gd name="T18" fmla="*/ 708164301 w 663"/>
              <a:gd name="T19" fmla="*/ 1260079001 h 507"/>
              <a:gd name="T20" fmla="*/ 735885203 w 663"/>
              <a:gd name="T21" fmla="*/ 1239917744 h 507"/>
              <a:gd name="T22" fmla="*/ 773688308 w 663"/>
              <a:gd name="T23" fmla="*/ 1199595228 h 507"/>
              <a:gd name="T24" fmla="*/ 942538040 w 663"/>
              <a:gd name="T25" fmla="*/ 1086187360 h 507"/>
              <a:gd name="T26" fmla="*/ 1076107002 w 663"/>
              <a:gd name="T27" fmla="*/ 1015622958 h 507"/>
              <a:gd name="T28" fmla="*/ 1136590701 w 663"/>
              <a:gd name="T29" fmla="*/ 985381072 h 507"/>
              <a:gd name="T30" fmla="*/ 1189513144 w 663"/>
              <a:gd name="T31" fmla="*/ 1008063280 h 507"/>
              <a:gd name="T32" fmla="*/ 1239916226 w 663"/>
              <a:gd name="T33" fmla="*/ 1028224538 h 507"/>
              <a:gd name="T34" fmla="*/ 1295359617 w 663"/>
              <a:gd name="T35" fmla="*/ 1068547053 h 507"/>
              <a:gd name="T36" fmla="*/ 1423888271 w 663"/>
              <a:gd name="T37" fmla="*/ 1043345481 h 507"/>
              <a:gd name="T38" fmla="*/ 1449089812 w 663"/>
              <a:gd name="T39" fmla="*/ 1008063280 h 507"/>
              <a:gd name="T40" fmla="*/ 1481851022 w 663"/>
              <a:gd name="T41" fmla="*/ 995461701 h 507"/>
              <a:gd name="T42" fmla="*/ 1582657187 w 663"/>
              <a:gd name="T43" fmla="*/ 912297306 h 507"/>
              <a:gd name="T44" fmla="*/ 1660782759 w 663"/>
              <a:gd name="T45" fmla="*/ 819050498 h 507"/>
              <a:gd name="T46" fmla="*/ 1638100578 w 663"/>
              <a:gd name="T47" fmla="*/ 801410191 h 507"/>
              <a:gd name="T48" fmla="*/ 1600299060 w 663"/>
              <a:gd name="T49" fmla="*/ 735886103 h 507"/>
              <a:gd name="T50" fmla="*/ 1585178135 w 663"/>
              <a:gd name="T51" fmla="*/ 698082952 h 507"/>
              <a:gd name="T52" fmla="*/ 1549895977 w 663"/>
              <a:gd name="T53" fmla="*/ 657760436 h 507"/>
              <a:gd name="T54" fmla="*/ 1534775053 w 663"/>
              <a:gd name="T55" fmla="*/ 597276663 h 507"/>
              <a:gd name="T56" fmla="*/ 1519654128 w 663"/>
              <a:gd name="T57" fmla="*/ 559475099 h 507"/>
              <a:gd name="T58" fmla="*/ 1512092872 w 663"/>
              <a:gd name="T59" fmla="*/ 491430060 h 507"/>
              <a:gd name="T60" fmla="*/ 1507052563 w 663"/>
              <a:gd name="T61" fmla="*/ 456147859 h 507"/>
              <a:gd name="T62" fmla="*/ 1491931639 w 663"/>
              <a:gd name="T63" fmla="*/ 433467238 h 507"/>
              <a:gd name="T64" fmla="*/ 1481851022 w 663"/>
              <a:gd name="T65" fmla="*/ 380543044 h 507"/>
              <a:gd name="T66" fmla="*/ 1446568864 w 663"/>
              <a:gd name="T67" fmla="*/ 320059271 h 507"/>
              <a:gd name="T68" fmla="*/ 1428928579 w 663"/>
              <a:gd name="T69" fmla="*/ 282257707 h 507"/>
              <a:gd name="T70" fmla="*/ 1393646422 w 663"/>
              <a:gd name="T71" fmla="*/ 216733619 h 507"/>
              <a:gd name="T72" fmla="*/ 1363404572 w 663"/>
              <a:gd name="T73" fmla="*/ 194051361 h 507"/>
              <a:gd name="T74" fmla="*/ 1325601467 w 663"/>
              <a:gd name="T75" fmla="*/ 166330425 h 507"/>
              <a:gd name="T76" fmla="*/ 1287799948 w 663"/>
              <a:gd name="T77" fmla="*/ 156249797 h 507"/>
              <a:gd name="T78" fmla="*/ 1232356558 w 663"/>
              <a:gd name="T79" fmla="*/ 128527274 h 507"/>
              <a:gd name="T80" fmla="*/ 1174392219 w 663"/>
              <a:gd name="T81" fmla="*/ 103325677 h 507"/>
              <a:gd name="T82" fmla="*/ 1149190678 w 663"/>
              <a:gd name="T83" fmla="*/ 88204733 h 507"/>
              <a:gd name="T84" fmla="*/ 1081147310 w 663"/>
              <a:gd name="T85" fmla="*/ 105846652 h 507"/>
              <a:gd name="T86" fmla="*/ 932457423 w 663"/>
              <a:gd name="T87" fmla="*/ 70564427 h 507"/>
              <a:gd name="T88" fmla="*/ 844252822 w 663"/>
              <a:gd name="T89" fmla="*/ 25201578 h 507"/>
              <a:gd name="T90" fmla="*/ 776207669 w 663"/>
              <a:gd name="T91" fmla="*/ 2519364 h 507"/>
              <a:gd name="T92" fmla="*/ 690522429 w 663"/>
              <a:gd name="T93" fmla="*/ 68043476 h 507"/>
              <a:gd name="T94" fmla="*/ 667841835 w 663"/>
              <a:gd name="T95" fmla="*/ 128527274 h 507"/>
              <a:gd name="T96" fmla="*/ 594756572 w 663"/>
              <a:gd name="T97" fmla="*/ 156249797 h 507"/>
              <a:gd name="T98" fmla="*/ 579635647 w 663"/>
              <a:gd name="T99" fmla="*/ 194051361 h 507"/>
              <a:gd name="T100" fmla="*/ 516632588 w 663"/>
              <a:gd name="T101" fmla="*/ 309978642 h 507"/>
              <a:gd name="T102" fmla="*/ 441027964 w 663"/>
              <a:gd name="T103" fmla="*/ 362902737 h 507"/>
              <a:gd name="T104" fmla="*/ 246975203 w 663"/>
              <a:gd name="T105" fmla="*/ 483870383 h 507"/>
              <a:gd name="T106" fmla="*/ 158770553 w 663"/>
              <a:gd name="T107" fmla="*/ 549394470 h 507"/>
              <a:gd name="T108" fmla="*/ 95765882 w 663"/>
              <a:gd name="T109" fmla="*/ 630039501 h 507"/>
              <a:gd name="T110" fmla="*/ 0 w 663"/>
              <a:gd name="T111" fmla="*/ 690523274 h 5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63"/>
              <a:gd name="T169" fmla="*/ 0 h 507"/>
              <a:gd name="T170" fmla="*/ 663 w 663"/>
              <a:gd name="T171" fmla="*/ 507 h 50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63" h="507">
                <a:moveTo>
                  <a:pt x="0" y="274"/>
                </a:moveTo>
                <a:lnTo>
                  <a:pt x="8" y="297"/>
                </a:lnTo>
                <a:lnTo>
                  <a:pt x="17" y="309"/>
                </a:lnTo>
                <a:lnTo>
                  <a:pt x="18" y="322"/>
                </a:lnTo>
                <a:lnTo>
                  <a:pt x="21" y="326"/>
                </a:lnTo>
                <a:lnTo>
                  <a:pt x="24" y="331"/>
                </a:lnTo>
                <a:lnTo>
                  <a:pt x="32" y="334"/>
                </a:lnTo>
                <a:lnTo>
                  <a:pt x="41" y="339"/>
                </a:lnTo>
                <a:lnTo>
                  <a:pt x="45" y="346"/>
                </a:lnTo>
                <a:lnTo>
                  <a:pt x="59" y="358"/>
                </a:lnTo>
                <a:lnTo>
                  <a:pt x="62" y="369"/>
                </a:lnTo>
                <a:lnTo>
                  <a:pt x="65" y="386"/>
                </a:lnTo>
                <a:lnTo>
                  <a:pt x="69" y="393"/>
                </a:lnTo>
                <a:lnTo>
                  <a:pt x="79" y="410"/>
                </a:lnTo>
                <a:lnTo>
                  <a:pt x="87" y="418"/>
                </a:lnTo>
                <a:lnTo>
                  <a:pt x="91" y="431"/>
                </a:lnTo>
                <a:lnTo>
                  <a:pt x="100" y="438"/>
                </a:lnTo>
                <a:lnTo>
                  <a:pt x="108" y="441"/>
                </a:lnTo>
                <a:lnTo>
                  <a:pt x="144" y="461"/>
                </a:lnTo>
                <a:lnTo>
                  <a:pt x="138" y="485"/>
                </a:lnTo>
                <a:lnTo>
                  <a:pt x="144" y="493"/>
                </a:lnTo>
                <a:lnTo>
                  <a:pt x="159" y="497"/>
                </a:lnTo>
                <a:lnTo>
                  <a:pt x="166" y="499"/>
                </a:lnTo>
                <a:lnTo>
                  <a:pt x="172" y="499"/>
                </a:lnTo>
                <a:lnTo>
                  <a:pt x="177" y="497"/>
                </a:lnTo>
                <a:lnTo>
                  <a:pt x="178" y="497"/>
                </a:lnTo>
                <a:lnTo>
                  <a:pt x="182" y="499"/>
                </a:lnTo>
                <a:lnTo>
                  <a:pt x="187" y="502"/>
                </a:lnTo>
                <a:lnTo>
                  <a:pt x="190" y="507"/>
                </a:lnTo>
                <a:lnTo>
                  <a:pt x="208" y="500"/>
                </a:lnTo>
                <a:lnTo>
                  <a:pt x="223" y="492"/>
                </a:lnTo>
                <a:lnTo>
                  <a:pt x="227" y="492"/>
                </a:lnTo>
                <a:lnTo>
                  <a:pt x="254" y="497"/>
                </a:lnTo>
                <a:lnTo>
                  <a:pt x="261" y="499"/>
                </a:lnTo>
                <a:lnTo>
                  <a:pt x="269" y="499"/>
                </a:lnTo>
                <a:lnTo>
                  <a:pt x="270" y="502"/>
                </a:lnTo>
                <a:lnTo>
                  <a:pt x="275" y="502"/>
                </a:lnTo>
                <a:lnTo>
                  <a:pt x="281" y="500"/>
                </a:lnTo>
                <a:lnTo>
                  <a:pt x="285" y="499"/>
                </a:lnTo>
                <a:lnTo>
                  <a:pt x="289" y="495"/>
                </a:lnTo>
                <a:lnTo>
                  <a:pt x="292" y="493"/>
                </a:lnTo>
                <a:lnTo>
                  <a:pt x="292" y="492"/>
                </a:lnTo>
                <a:lnTo>
                  <a:pt x="294" y="490"/>
                </a:lnTo>
                <a:lnTo>
                  <a:pt x="298" y="482"/>
                </a:lnTo>
                <a:lnTo>
                  <a:pt x="301" y="479"/>
                </a:lnTo>
                <a:lnTo>
                  <a:pt x="307" y="476"/>
                </a:lnTo>
                <a:lnTo>
                  <a:pt x="308" y="475"/>
                </a:lnTo>
                <a:lnTo>
                  <a:pt x="312" y="471"/>
                </a:lnTo>
                <a:lnTo>
                  <a:pt x="342" y="454"/>
                </a:lnTo>
                <a:lnTo>
                  <a:pt x="374" y="431"/>
                </a:lnTo>
                <a:lnTo>
                  <a:pt x="418" y="431"/>
                </a:lnTo>
                <a:lnTo>
                  <a:pt x="421" y="418"/>
                </a:lnTo>
                <a:lnTo>
                  <a:pt x="424" y="414"/>
                </a:lnTo>
                <a:lnTo>
                  <a:pt x="427" y="403"/>
                </a:lnTo>
                <a:lnTo>
                  <a:pt x="427" y="401"/>
                </a:lnTo>
                <a:lnTo>
                  <a:pt x="441" y="398"/>
                </a:lnTo>
                <a:lnTo>
                  <a:pt x="445" y="395"/>
                </a:lnTo>
                <a:lnTo>
                  <a:pt x="451" y="391"/>
                </a:lnTo>
                <a:lnTo>
                  <a:pt x="456" y="390"/>
                </a:lnTo>
                <a:lnTo>
                  <a:pt x="465" y="395"/>
                </a:lnTo>
                <a:lnTo>
                  <a:pt x="468" y="396"/>
                </a:lnTo>
                <a:lnTo>
                  <a:pt x="472" y="400"/>
                </a:lnTo>
                <a:lnTo>
                  <a:pt x="476" y="401"/>
                </a:lnTo>
                <a:lnTo>
                  <a:pt x="482" y="404"/>
                </a:lnTo>
                <a:lnTo>
                  <a:pt x="487" y="407"/>
                </a:lnTo>
                <a:lnTo>
                  <a:pt x="492" y="408"/>
                </a:lnTo>
                <a:lnTo>
                  <a:pt x="492" y="410"/>
                </a:lnTo>
                <a:lnTo>
                  <a:pt x="498" y="414"/>
                </a:lnTo>
                <a:lnTo>
                  <a:pt x="514" y="423"/>
                </a:lnTo>
                <a:lnTo>
                  <a:pt x="514" y="424"/>
                </a:lnTo>
                <a:lnTo>
                  <a:pt x="517" y="430"/>
                </a:lnTo>
                <a:lnTo>
                  <a:pt x="526" y="436"/>
                </a:lnTo>
                <a:lnTo>
                  <a:pt x="564" y="415"/>
                </a:lnTo>
                <a:lnTo>
                  <a:pt x="565" y="414"/>
                </a:lnTo>
                <a:lnTo>
                  <a:pt x="568" y="407"/>
                </a:lnTo>
                <a:lnTo>
                  <a:pt x="571" y="404"/>
                </a:lnTo>
                <a:lnTo>
                  <a:pt x="574" y="403"/>
                </a:lnTo>
                <a:lnTo>
                  <a:pt x="575" y="400"/>
                </a:lnTo>
                <a:lnTo>
                  <a:pt x="579" y="396"/>
                </a:lnTo>
                <a:lnTo>
                  <a:pt x="581" y="395"/>
                </a:lnTo>
                <a:lnTo>
                  <a:pt x="584" y="395"/>
                </a:lnTo>
                <a:lnTo>
                  <a:pt x="588" y="395"/>
                </a:lnTo>
                <a:lnTo>
                  <a:pt x="596" y="395"/>
                </a:lnTo>
                <a:lnTo>
                  <a:pt x="612" y="377"/>
                </a:lnTo>
                <a:lnTo>
                  <a:pt x="619" y="370"/>
                </a:lnTo>
                <a:lnTo>
                  <a:pt x="628" y="362"/>
                </a:lnTo>
                <a:lnTo>
                  <a:pt x="650" y="342"/>
                </a:lnTo>
                <a:lnTo>
                  <a:pt x="663" y="331"/>
                </a:lnTo>
                <a:lnTo>
                  <a:pt x="659" y="325"/>
                </a:lnTo>
                <a:lnTo>
                  <a:pt x="653" y="322"/>
                </a:lnTo>
                <a:lnTo>
                  <a:pt x="652" y="318"/>
                </a:lnTo>
                <a:lnTo>
                  <a:pt x="650" y="318"/>
                </a:lnTo>
                <a:lnTo>
                  <a:pt x="650" y="316"/>
                </a:lnTo>
                <a:lnTo>
                  <a:pt x="643" y="304"/>
                </a:lnTo>
                <a:lnTo>
                  <a:pt x="638" y="299"/>
                </a:lnTo>
                <a:lnTo>
                  <a:pt x="635" y="292"/>
                </a:lnTo>
                <a:lnTo>
                  <a:pt x="630" y="288"/>
                </a:lnTo>
                <a:lnTo>
                  <a:pt x="629" y="285"/>
                </a:lnTo>
                <a:lnTo>
                  <a:pt x="629" y="278"/>
                </a:lnTo>
                <a:lnTo>
                  <a:pt x="629" y="277"/>
                </a:lnTo>
                <a:lnTo>
                  <a:pt x="626" y="273"/>
                </a:lnTo>
                <a:lnTo>
                  <a:pt x="624" y="270"/>
                </a:lnTo>
                <a:lnTo>
                  <a:pt x="621" y="266"/>
                </a:lnTo>
                <a:lnTo>
                  <a:pt x="615" y="261"/>
                </a:lnTo>
                <a:lnTo>
                  <a:pt x="613" y="256"/>
                </a:lnTo>
                <a:lnTo>
                  <a:pt x="613" y="250"/>
                </a:lnTo>
                <a:lnTo>
                  <a:pt x="611" y="242"/>
                </a:lnTo>
                <a:lnTo>
                  <a:pt x="609" y="237"/>
                </a:lnTo>
                <a:lnTo>
                  <a:pt x="606" y="234"/>
                </a:lnTo>
                <a:lnTo>
                  <a:pt x="606" y="230"/>
                </a:lnTo>
                <a:lnTo>
                  <a:pt x="605" y="223"/>
                </a:lnTo>
                <a:lnTo>
                  <a:pt x="603" y="222"/>
                </a:lnTo>
                <a:lnTo>
                  <a:pt x="603" y="219"/>
                </a:lnTo>
                <a:lnTo>
                  <a:pt x="603" y="209"/>
                </a:lnTo>
                <a:lnTo>
                  <a:pt x="602" y="202"/>
                </a:lnTo>
                <a:lnTo>
                  <a:pt x="600" y="195"/>
                </a:lnTo>
                <a:lnTo>
                  <a:pt x="598" y="189"/>
                </a:lnTo>
                <a:lnTo>
                  <a:pt x="598" y="188"/>
                </a:lnTo>
                <a:lnTo>
                  <a:pt x="598" y="184"/>
                </a:lnTo>
                <a:lnTo>
                  <a:pt x="598" y="181"/>
                </a:lnTo>
                <a:lnTo>
                  <a:pt x="596" y="179"/>
                </a:lnTo>
                <a:lnTo>
                  <a:pt x="595" y="178"/>
                </a:lnTo>
                <a:lnTo>
                  <a:pt x="592" y="174"/>
                </a:lnTo>
                <a:lnTo>
                  <a:pt x="592" y="172"/>
                </a:lnTo>
                <a:lnTo>
                  <a:pt x="592" y="169"/>
                </a:lnTo>
                <a:lnTo>
                  <a:pt x="592" y="165"/>
                </a:lnTo>
                <a:lnTo>
                  <a:pt x="592" y="164"/>
                </a:lnTo>
                <a:lnTo>
                  <a:pt x="588" y="151"/>
                </a:lnTo>
                <a:lnTo>
                  <a:pt x="581" y="140"/>
                </a:lnTo>
                <a:lnTo>
                  <a:pt x="577" y="134"/>
                </a:lnTo>
                <a:lnTo>
                  <a:pt x="575" y="131"/>
                </a:lnTo>
                <a:lnTo>
                  <a:pt x="574" y="127"/>
                </a:lnTo>
                <a:lnTo>
                  <a:pt x="572" y="124"/>
                </a:lnTo>
                <a:lnTo>
                  <a:pt x="571" y="120"/>
                </a:lnTo>
                <a:lnTo>
                  <a:pt x="567" y="113"/>
                </a:lnTo>
                <a:lnTo>
                  <a:pt x="567" y="112"/>
                </a:lnTo>
                <a:lnTo>
                  <a:pt x="561" y="104"/>
                </a:lnTo>
                <a:lnTo>
                  <a:pt x="557" y="96"/>
                </a:lnTo>
                <a:lnTo>
                  <a:pt x="554" y="93"/>
                </a:lnTo>
                <a:lnTo>
                  <a:pt x="553" y="86"/>
                </a:lnTo>
                <a:lnTo>
                  <a:pt x="551" y="83"/>
                </a:lnTo>
                <a:lnTo>
                  <a:pt x="548" y="83"/>
                </a:lnTo>
                <a:lnTo>
                  <a:pt x="546" y="82"/>
                </a:lnTo>
                <a:lnTo>
                  <a:pt x="541" y="77"/>
                </a:lnTo>
                <a:lnTo>
                  <a:pt x="536" y="73"/>
                </a:lnTo>
                <a:lnTo>
                  <a:pt x="530" y="72"/>
                </a:lnTo>
                <a:lnTo>
                  <a:pt x="529" y="70"/>
                </a:lnTo>
                <a:lnTo>
                  <a:pt x="526" y="66"/>
                </a:lnTo>
                <a:lnTo>
                  <a:pt x="523" y="65"/>
                </a:lnTo>
                <a:lnTo>
                  <a:pt x="520" y="63"/>
                </a:lnTo>
                <a:lnTo>
                  <a:pt x="519" y="63"/>
                </a:lnTo>
                <a:lnTo>
                  <a:pt x="511" y="62"/>
                </a:lnTo>
                <a:lnTo>
                  <a:pt x="506" y="63"/>
                </a:lnTo>
                <a:lnTo>
                  <a:pt x="503" y="63"/>
                </a:lnTo>
                <a:lnTo>
                  <a:pt x="493" y="55"/>
                </a:lnTo>
                <a:lnTo>
                  <a:pt x="489" y="51"/>
                </a:lnTo>
                <a:lnTo>
                  <a:pt x="483" y="46"/>
                </a:lnTo>
                <a:lnTo>
                  <a:pt x="475" y="46"/>
                </a:lnTo>
                <a:lnTo>
                  <a:pt x="469" y="44"/>
                </a:lnTo>
                <a:lnTo>
                  <a:pt x="466" y="41"/>
                </a:lnTo>
                <a:lnTo>
                  <a:pt x="465" y="41"/>
                </a:lnTo>
                <a:lnTo>
                  <a:pt x="461" y="37"/>
                </a:lnTo>
                <a:lnTo>
                  <a:pt x="458" y="35"/>
                </a:lnTo>
                <a:lnTo>
                  <a:pt x="456" y="35"/>
                </a:lnTo>
                <a:lnTo>
                  <a:pt x="454" y="35"/>
                </a:lnTo>
                <a:lnTo>
                  <a:pt x="449" y="32"/>
                </a:lnTo>
                <a:lnTo>
                  <a:pt x="441" y="48"/>
                </a:lnTo>
                <a:lnTo>
                  <a:pt x="429" y="42"/>
                </a:lnTo>
                <a:lnTo>
                  <a:pt x="407" y="31"/>
                </a:lnTo>
                <a:lnTo>
                  <a:pt x="395" y="28"/>
                </a:lnTo>
                <a:lnTo>
                  <a:pt x="381" y="31"/>
                </a:lnTo>
                <a:lnTo>
                  <a:pt x="370" y="28"/>
                </a:lnTo>
                <a:lnTo>
                  <a:pt x="363" y="25"/>
                </a:lnTo>
                <a:lnTo>
                  <a:pt x="349" y="18"/>
                </a:lnTo>
                <a:lnTo>
                  <a:pt x="343" y="13"/>
                </a:lnTo>
                <a:lnTo>
                  <a:pt x="335" y="10"/>
                </a:lnTo>
                <a:lnTo>
                  <a:pt x="328" y="8"/>
                </a:lnTo>
                <a:lnTo>
                  <a:pt x="325" y="5"/>
                </a:lnTo>
                <a:lnTo>
                  <a:pt x="317" y="4"/>
                </a:lnTo>
                <a:lnTo>
                  <a:pt x="308" y="1"/>
                </a:lnTo>
                <a:lnTo>
                  <a:pt x="305" y="0"/>
                </a:lnTo>
                <a:lnTo>
                  <a:pt x="289" y="1"/>
                </a:lnTo>
                <a:lnTo>
                  <a:pt x="271" y="5"/>
                </a:lnTo>
                <a:lnTo>
                  <a:pt x="274" y="27"/>
                </a:lnTo>
                <a:lnTo>
                  <a:pt x="274" y="32"/>
                </a:lnTo>
                <a:lnTo>
                  <a:pt x="271" y="39"/>
                </a:lnTo>
                <a:lnTo>
                  <a:pt x="271" y="44"/>
                </a:lnTo>
                <a:lnTo>
                  <a:pt x="265" y="51"/>
                </a:lnTo>
                <a:lnTo>
                  <a:pt x="261" y="52"/>
                </a:lnTo>
                <a:lnTo>
                  <a:pt x="258" y="55"/>
                </a:lnTo>
                <a:lnTo>
                  <a:pt x="253" y="55"/>
                </a:lnTo>
                <a:lnTo>
                  <a:pt x="236" y="62"/>
                </a:lnTo>
                <a:lnTo>
                  <a:pt x="232" y="65"/>
                </a:lnTo>
                <a:lnTo>
                  <a:pt x="229" y="69"/>
                </a:lnTo>
                <a:lnTo>
                  <a:pt x="229" y="72"/>
                </a:lnTo>
                <a:lnTo>
                  <a:pt x="230" y="77"/>
                </a:lnTo>
                <a:lnTo>
                  <a:pt x="232" y="86"/>
                </a:lnTo>
                <a:lnTo>
                  <a:pt x="227" y="93"/>
                </a:lnTo>
                <a:lnTo>
                  <a:pt x="222" y="100"/>
                </a:lnTo>
                <a:lnTo>
                  <a:pt x="205" y="123"/>
                </a:lnTo>
                <a:lnTo>
                  <a:pt x="199" y="130"/>
                </a:lnTo>
                <a:lnTo>
                  <a:pt x="192" y="134"/>
                </a:lnTo>
                <a:lnTo>
                  <a:pt x="187" y="138"/>
                </a:lnTo>
                <a:lnTo>
                  <a:pt x="175" y="144"/>
                </a:lnTo>
                <a:lnTo>
                  <a:pt x="164" y="154"/>
                </a:lnTo>
                <a:lnTo>
                  <a:pt x="154" y="161"/>
                </a:lnTo>
                <a:lnTo>
                  <a:pt x="148" y="164"/>
                </a:lnTo>
                <a:lnTo>
                  <a:pt x="98" y="192"/>
                </a:lnTo>
                <a:lnTo>
                  <a:pt x="95" y="195"/>
                </a:lnTo>
                <a:lnTo>
                  <a:pt x="80" y="207"/>
                </a:lnTo>
                <a:lnTo>
                  <a:pt x="70" y="214"/>
                </a:lnTo>
                <a:lnTo>
                  <a:pt x="63" y="218"/>
                </a:lnTo>
                <a:lnTo>
                  <a:pt x="52" y="237"/>
                </a:lnTo>
                <a:lnTo>
                  <a:pt x="45" y="243"/>
                </a:lnTo>
                <a:lnTo>
                  <a:pt x="41" y="247"/>
                </a:lnTo>
                <a:lnTo>
                  <a:pt x="38" y="250"/>
                </a:lnTo>
                <a:lnTo>
                  <a:pt x="25" y="257"/>
                </a:lnTo>
                <a:lnTo>
                  <a:pt x="17" y="264"/>
                </a:lnTo>
                <a:lnTo>
                  <a:pt x="8" y="268"/>
                </a:lnTo>
                <a:lnTo>
                  <a:pt x="0" y="27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70" name="Freeform 751"/>
          <p:cNvSpPr>
            <a:spLocks/>
          </p:cNvSpPr>
          <p:nvPr/>
        </p:nvSpPr>
        <p:spPr bwMode="auto">
          <a:xfrm>
            <a:off x="5799993" y="404664"/>
            <a:ext cx="2977826" cy="2122403"/>
          </a:xfrm>
          <a:custGeom>
            <a:avLst/>
            <a:gdLst>
              <a:gd name="T0" fmla="*/ 12601574 w 1698"/>
              <a:gd name="T1" fmla="*/ 2147483647 h 1254"/>
              <a:gd name="T2" fmla="*/ 83165951 w 1698"/>
              <a:gd name="T3" fmla="*/ 2147483647 h 1254"/>
              <a:gd name="T4" fmla="*/ 229335046 w 1698"/>
              <a:gd name="T5" fmla="*/ 2147483647 h 1254"/>
              <a:gd name="T6" fmla="*/ 365423444 w 1698"/>
              <a:gd name="T7" fmla="*/ 2147483647 h 1254"/>
              <a:gd name="T8" fmla="*/ 430947587 w 1698"/>
              <a:gd name="T9" fmla="*/ 2147483647 h 1254"/>
              <a:gd name="T10" fmla="*/ 509071615 w 1698"/>
              <a:gd name="T11" fmla="*/ 2147483647 h 1254"/>
              <a:gd name="T12" fmla="*/ 614918147 w 1698"/>
              <a:gd name="T13" fmla="*/ 2147483647 h 1254"/>
              <a:gd name="T14" fmla="*/ 718245317 w 1698"/>
              <a:gd name="T15" fmla="*/ 2147483647 h 1254"/>
              <a:gd name="T16" fmla="*/ 758567805 w 1698"/>
              <a:gd name="T17" fmla="*/ 2147483647 h 1254"/>
              <a:gd name="T18" fmla="*/ 1386085936 w 1698"/>
              <a:gd name="T19" fmla="*/ 2147483647 h 1254"/>
              <a:gd name="T20" fmla="*/ 1950601170 w 1698"/>
              <a:gd name="T21" fmla="*/ 2147483647 h 1254"/>
              <a:gd name="T22" fmla="*/ 1975802726 w 1698"/>
              <a:gd name="T23" fmla="*/ 2147483647 h 1254"/>
              <a:gd name="T24" fmla="*/ 1938001186 w 1698"/>
              <a:gd name="T25" fmla="*/ 2147483647 h 1254"/>
              <a:gd name="T26" fmla="*/ 1852315899 w 1698"/>
              <a:gd name="T27" fmla="*/ 2147483647 h 1254"/>
              <a:gd name="T28" fmla="*/ 1809472461 w 1698"/>
              <a:gd name="T29" fmla="*/ 2147483647 h 1254"/>
              <a:gd name="T30" fmla="*/ 1731348433 w 1698"/>
              <a:gd name="T31" fmla="*/ 2147483647 h 1254"/>
              <a:gd name="T32" fmla="*/ 1680945323 w 1698"/>
              <a:gd name="T33" fmla="*/ 2147483647 h 1254"/>
              <a:gd name="T34" fmla="*/ 1620461193 w 1698"/>
              <a:gd name="T35" fmla="*/ 2147483647 h 1254"/>
              <a:gd name="T36" fmla="*/ 1597779000 w 1698"/>
              <a:gd name="T37" fmla="*/ 2147483647 h 1254"/>
              <a:gd name="T38" fmla="*/ 1539816217 w 1698"/>
              <a:gd name="T39" fmla="*/ 2147483647 h 1254"/>
              <a:gd name="T40" fmla="*/ 1554937150 w 1698"/>
              <a:gd name="T41" fmla="*/ 2147483647 h 1254"/>
              <a:gd name="T42" fmla="*/ 1517134023 w 1698"/>
              <a:gd name="T43" fmla="*/ 2147483647 h 1254"/>
              <a:gd name="T44" fmla="*/ 1544856528 w 1698"/>
              <a:gd name="T45" fmla="*/ 2147483647 h 1254"/>
              <a:gd name="T46" fmla="*/ 1665824390 w 1698"/>
              <a:gd name="T47" fmla="*/ 2147483647 h 1254"/>
              <a:gd name="T48" fmla="*/ 1759069350 w 1698"/>
              <a:gd name="T49" fmla="*/ 2147483647 h 1254"/>
              <a:gd name="T50" fmla="*/ 1837194965 w 1698"/>
              <a:gd name="T51" fmla="*/ 2147483647 h 1254"/>
              <a:gd name="T52" fmla="*/ 2036286458 w 1698"/>
              <a:gd name="T53" fmla="*/ 2147483647 h 1254"/>
              <a:gd name="T54" fmla="*/ 2147483647 w 1698"/>
              <a:gd name="T55" fmla="*/ 2147483647 h 1254"/>
              <a:gd name="T56" fmla="*/ 2147483647 w 1698"/>
              <a:gd name="T57" fmla="*/ 2144652134 h 1254"/>
              <a:gd name="T58" fmla="*/ 2147483647 w 1698"/>
              <a:gd name="T59" fmla="*/ 1968241265 h 1254"/>
              <a:gd name="T60" fmla="*/ 2147483647 w 1698"/>
              <a:gd name="T61" fmla="*/ 1819552898 h 1254"/>
              <a:gd name="T62" fmla="*/ 2147483647 w 1698"/>
              <a:gd name="T63" fmla="*/ 1741427291 h 1254"/>
              <a:gd name="T64" fmla="*/ 2147483647 w 1698"/>
              <a:gd name="T65" fmla="*/ 1617940079 h 1254"/>
              <a:gd name="T66" fmla="*/ 2147483647 w 1698"/>
              <a:gd name="T67" fmla="*/ 1628020700 h 1254"/>
              <a:gd name="T68" fmla="*/ 2147483647 w 1698"/>
              <a:gd name="T69" fmla="*/ 1678424203 h 1254"/>
              <a:gd name="T70" fmla="*/ 2147483647 w 1698"/>
              <a:gd name="T71" fmla="*/ 1696064496 h 1254"/>
              <a:gd name="T72" fmla="*/ 2147483647 w 1698"/>
              <a:gd name="T73" fmla="*/ 1741427291 h 1254"/>
              <a:gd name="T74" fmla="*/ 2147483647 w 1698"/>
              <a:gd name="T75" fmla="*/ 1771669154 h 1254"/>
              <a:gd name="T76" fmla="*/ 2147483647 w 1698"/>
              <a:gd name="T77" fmla="*/ 1814512587 h 1254"/>
              <a:gd name="T78" fmla="*/ 2147483647 w 1698"/>
              <a:gd name="T79" fmla="*/ 1907757538 h 1254"/>
              <a:gd name="T80" fmla="*/ 2147483647 w 1698"/>
              <a:gd name="T81" fmla="*/ 2016125009 h 1254"/>
              <a:gd name="T82" fmla="*/ 2147483647 w 1698"/>
              <a:gd name="T83" fmla="*/ 627518067 h 1254"/>
              <a:gd name="T84" fmla="*/ 2147483647 w 1698"/>
              <a:gd name="T85" fmla="*/ 534273115 h 1254"/>
              <a:gd name="T86" fmla="*/ 2147483647 w 1698"/>
              <a:gd name="T87" fmla="*/ 420865335 h 1254"/>
              <a:gd name="T88" fmla="*/ 2147483647 w 1698"/>
              <a:gd name="T89" fmla="*/ 569555289 h 1254"/>
              <a:gd name="T90" fmla="*/ 2101810502 w 1698"/>
              <a:gd name="T91" fmla="*/ 745966158 h 1254"/>
              <a:gd name="T92" fmla="*/ 1784270906 w 1698"/>
              <a:gd name="T93" fmla="*/ 922377225 h 1254"/>
              <a:gd name="T94" fmla="*/ 1499493728 w 1698"/>
              <a:gd name="T95" fmla="*/ 778728970 h 1254"/>
              <a:gd name="T96" fmla="*/ 1355844069 w 1698"/>
              <a:gd name="T97" fmla="*/ 682963070 h 1254"/>
              <a:gd name="T98" fmla="*/ 1282758766 w 1698"/>
              <a:gd name="T99" fmla="*/ 831651437 h 1254"/>
              <a:gd name="T100" fmla="*/ 1131549434 w 1698"/>
              <a:gd name="T101" fmla="*/ 957659399 h 1254"/>
              <a:gd name="T102" fmla="*/ 1010583556 w 1698"/>
              <a:gd name="T103" fmla="*/ 1265118342 h 1254"/>
              <a:gd name="T104" fmla="*/ 874495158 w 1698"/>
              <a:gd name="T105" fmla="*/ 1706145117 h 1254"/>
              <a:gd name="T106" fmla="*/ 761087167 w 1698"/>
              <a:gd name="T107" fmla="*/ 1731346670 h 1254"/>
              <a:gd name="T108" fmla="*/ 516632875 w 1698"/>
              <a:gd name="T109" fmla="*/ 1640620683 h 1254"/>
              <a:gd name="T110" fmla="*/ 173891575 w 1698"/>
              <a:gd name="T111" fmla="*/ 1980842835 h 1254"/>
              <a:gd name="T112" fmla="*/ 357862184 w 1698"/>
              <a:gd name="T113" fmla="*/ 2139611823 h 125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698"/>
              <a:gd name="T172" fmla="*/ 0 h 1254"/>
              <a:gd name="T173" fmla="*/ 1698 w 1698"/>
              <a:gd name="T174" fmla="*/ 1254 h 125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698" h="1254">
                <a:moveTo>
                  <a:pt x="28" y="954"/>
                </a:moveTo>
                <a:lnTo>
                  <a:pt x="28" y="954"/>
                </a:lnTo>
                <a:lnTo>
                  <a:pt x="26" y="961"/>
                </a:lnTo>
                <a:lnTo>
                  <a:pt x="12" y="1004"/>
                </a:lnTo>
                <a:lnTo>
                  <a:pt x="9" y="1014"/>
                </a:lnTo>
                <a:lnTo>
                  <a:pt x="5" y="1032"/>
                </a:lnTo>
                <a:lnTo>
                  <a:pt x="4" y="1040"/>
                </a:lnTo>
                <a:lnTo>
                  <a:pt x="0" y="1051"/>
                </a:lnTo>
                <a:lnTo>
                  <a:pt x="9" y="1046"/>
                </a:lnTo>
                <a:lnTo>
                  <a:pt x="15" y="1048"/>
                </a:lnTo>
                <a:lnTo>
                  <a:pt x="19" y="1051"/>
                </a:lnTo>
                <a:lnTo>
                  <a:pt x="25" y="1058"/>
                </a:lnTo>
                <a:lnTo>
                  <a:pt x="33" y="1062"/>
                </a:lnTo>
                <a:lnTo>
                  <a:pt x="40" y="1063"/>
                </a:lnTo>
                <a:lnTo>
                  <a:pt x="43" y="1062"/>
                </a:lnTo>
                <a:lnTo>
                  <a:pt x="53" y="1063"/>
                </a:lnTo>
                <a:lnTo>
                  <a:pt x="63" y="1063"/>
                </a:lnTo>
                <a:lnTo>
                  <a:pt x="74" y="1061"/>
                </a:lnTo>
                <a:lnTo>
                  <a:pt x="83" y="1061"/>
                </a:lnTo>
                <a:lnTo>
                  <a:pt x="91" y="1062"/>
                </a:lnTo>
                <a:lnTo>
                  <a:pt x="106" y="1066"/>
                </a:lnTo>
                <a:lnTo>
                  <a:pt x="111" y="1066"/>
                </a:lnTo>
                <a:lnTo>
                  <a:pt x="114" y="1066"/>
                </a:lnTo>
                <a:lnTo>
                  <a:pt x="118" y="1106"/>
                </a:lnTo>
                <a:lnTo>
                  <a:pt x="118" y="1165"/>
                </a:lnTo>
                <a:lnTo>
                  <a:pt x="130" y="1170"/>
                </a:lnTo>
                <a:lnTo>
                  <a:pt x="145" y="1182"/>
                </a:lnTo>
                <a:lnTo>
                  <a:pt x="149" y="1182"/>
                </a:lnTo>
                <a:lnTo>
                  <a:pt x="155" y="1182"/>
                </a:lnTo>
                <a:lnTo>
                  <a:pt x="156" y="1183"/>
                </a:lnTo>
                <a:lnTo>
                  <a:pt x="158" y="1183"/>
                </a:lnTo>
                <a:lnTo>
                  <a:pt x="159" y="1188"/>
                </a:lnTo>
                <a:lnTo>
                  <a:pt x="165" y="1191"/>
                </a:lnTo>
                <a:lnTo>
                  <a:pt x="171" y="1195"/>
                </a:lnTo>
                <a:lnTo>
                  <a:pt x="175" y="1196"/>
                </a:lnTo>
                <a:lnTo>
                  <a:pt x="181" y="1198"/>
                </a:lnTo>
                <a:lnTo>
                  <a:pt x="186" y="1196"/>
                </a:lnTo>
                <a:lnTo>
                  <a:pt x="189" y="1198"/>
                </a:lnTo>
                <a:lnTo>
                  <a:pt x="194" y="1198"/>
                </a:lnTo>
                <a:lnTo>
                  <a:pt x="200" y="1199"/>
                </a:lnTo>
                <a:lnTo>
                  <a:pt x="202" y="1199"/>
                </a:lnTo>
                <a:lnTo>
                  <a:pt x="206" y="1199"/>
                </a:lnTo>
                <a:lnTo>
                  <a:pt x="212" y="1199"/>
                </a:lnTo>
                <a:lnTo>
                  <a:pt x="223" y="1199"/>
                </a:lnTo>
                <a:lnTo>
                  <a:pt x="227" y="1199"/>
                </a:lnTo>
                <a:lnTo>
                  <a:pt x="233" y="1198"/>
                </a:lnTo>
                <a:lnTo>
                  <a:pt x="240" y="1198"/>
                </a:lnTo>
                <a:lnTo>
                  <a:pt x="244" y="1198"/>
                </a:lnTo>
                <a:lnTo>
                  <a:pt x="250" y="1198"/>
                </a:lnTo>
                <a:lnTo>
                  <a:pt x="257" y="1198"/>
                </a:lnTo>
                <a:lnTo>
                  <a:pt x="271" y="1196"/>
                </a:lnTo>
                <a:lnTo>
                  <a:pt x="272" y="1196"/>
                </a:lnTo>
                <a:lnTo>
                  <a:pt x="275" y="1198"/>
                </a:lnTo>
                <a:lnTo>
                  <a:pt x="281" y="1198"/>
                </a:lnTo>
                <a:lnTo>
                  <a:pt x="285" y="1196"/>
                </a:lnTo>
                <a:lnTo>
                  <a:pt x="286" y="1195"/>
                </a:lnTo>
                <a:lnTo>
                  <a:pt x="288" y="1195"/>
                </a:lnTo>
                <a:lnTo>
                  <a:pt x="290" y="1195"/>
                </a:lnTo>
                <a:lnTo>
                  <a:pt x="292" y="1192"/>
                </a:lnTo>
                <a:lnTo>
                  <a:pt x="297" y="1188"/>
                </a:lnTo>
                <a:lnTo>
                  <a:pt x="301" y="1185"/>
                </a:lnTo>
                <a:lnTo>
                  <a:pt x="321" y="1171"/>
                </a:lnTo>
                <a:lnTo>
                  <a:pt x="330" y="1182"/>
                </a:lnTo>
                <a:lnTo>
                  <a:pt x="342" y="1195"/>
                </a:lnTo>
                <a:lnTo>
                  <a:pt x="371" y="1173"/>
                </a:lnTo>
                <a:lnTo>
                  <a:pt x="400" y="1243"/>
                </a:lnTo>
                <a:lnTo>
                  <a:pt x="404" y="1244"/>
                </a:lnTo>
                <a:lnTo>
                  <a:pt x="550" y="1254"/>
                </a:lnTo>
                <a:lnTo>
                  <a:pt x="643" y="1252"/>
                </a:lnTo>
                <a:lnTo>
                  <a:pt x="701" y="1246"/>
                </a:lnTo>
                <a:lnTo>
                  <a:pt x="738" y="1244"/>
                </a:lnTo>
                <a:lnTo>
                  <a:pt x="759" y="1243"/>
                </a:lnTo>
                <a:lnTo>
                  <a:pt x="766" y="1243"/>
                </a:lnTo>
                <a:lnTo>
                  <a:pt x="770" y="1241"/>
                </a:lnTo>
                <a:lnTo>
                  <a:pt x="774" y="1239"/>
                </a:lnTo>
                <a:lnTo>
                  <a:pt x="783" y="1227"/>
                </a:lnTo>
                <a:lnTo>
                  <a:pt x="794" y="1209"/>
                </a:lnTo>
                <a:lnTo>
                  <a:pt x="800" y="1198"/>
                </a:lnTo>
                <a:lnTo>
                  <a:pt x="810" y="1165"/>
                </a:lnTo>
                <a:lnTo>
                  <a:pt x="798" y="1158"/>
                </a:lnTo>
                <a:lnTo>
                  <a:pt x="790" y="1152"/>
                </a:lnTo>
                <a:lnTo>
                  <a:pt x="784" y="1150"/>
                </a:lnTo>
                <a:lnTo>
                  <a:pt x="783" y="1147"/>
                </a:lnTo>
                <a:lnTo>
                  <a:pt x="781" y="1144"/>
                </a:lnTo>
                <a:lnTo>
                  <a:pt x="777" y="1143"/>
                </a:lnTo>
                <a:lnTo>
                  <a:pt x="776" y="1135"/>
                </a:lnTo>
                <a:lnTo>
                  <a:pt x="776" y="1132"/>
                </a:lnTo>
                <a:lnTo>
                  <a:pt x="770" y="1130"/>
                </a:lnTo>
                <a:lnTo>
                  <a:pt x="769" y="1128"/>
                </a:lnTo>
                <a:lnTo>
                  <a:pt x="766" y="1127"/>
                </a:lnTo>
                <a:lnTo>
                  <a:pt x="760" y="1124"/>
                </a:lnTo>
                <a:lnTo>
                  <a:pt x="750" y="1120"/>
                </a:lnTo>
                <a:lnTo>
                  <a:pt x="745" y="1117"/>
                </a:lnTo>
                <a:lnTo>
                  <a:pt x="741" y="1116"/>
                </a:lnTo>
                <a:lnTo>
                  <a:pt x="736" y="1117"/>
                </a:lnTo>
                <a:lnTo>
                  <a:pt x="735" y="1114"/>
                </a:lnTo>
                <a:lnTo>
                  <a:pt x="729" y="1113"/>
                </a:lnTo>
                <a:lnTo>
                  <a:pt x="725" y="1111"/>
                </a:lnTo>
                <a:lnTo>
                  <a:pt x="724" y="1106"/>
                </a:lnTo>
                <a:lnTo>
                  <a:pt x="725" y="1102"/>
                </a:lnTo>
                <a:lnTo>
                  <a:pt x="724" y="1099"/>
                </a:lnTo>
                <a:lnTo>
                  <a:pt x="721" y="1100"/>
                </a:lnTo>
                <a:lnTo>
                  <a:pt x="718" y="1100"/>
                </a:lnTo>
                <a:lnTo>
                  <a:pt x="715" y="1096"/>
                </a:lnTo>
                <a:lnTo>
                  <a:pt x="712" y="1092"/>
                </a:lnTo>
                <a:lnTo>
                  <a:pt x="706" y="1089"/>
                </a:lnTo>
                <a:lnTo>
                  <a:pt x="701" y="1086"/>
                </a:lnTo>
                <a:lnTo>
                  <a:pt x="695" y="1086"/>
                </a:lnTo>
                <a:lnTo>
                  <a:pt x="691" y="1089"/>
                </a:lnTo>
                <a:lnTo>
                  <a:pt x="687" y="1089"/>
                </a:lnTo>
                <a:lnTo>
                  <a:pt x="685" y="1085"/>
                </a:lnTo>
                <a:lnTo>
                  <a:pt x="682" y="1079"/>
                </a:lnTo>
                <a:lnTo>
                  <a:pt x="678" y="1082"/>
                </a:lnTo>
                <a:lnTo>
                  <a:pt x="674" y="1079"/>
                </a:lnTo>
                <a:lnTo>
                  <a:pt x="670" y="1079"/>
                </a:lnTo>
                <a:lnTo>
                  <a:pt x="667" y="1082"/>
                </a:lnTo>
                <a:lnTo>
                  <a:pt x="664" y="1082"/>
                </a:lnTo>
                <a:lnTo>
                  <a:pt x="663" y="1078"/>
                </a:lnTo>
                <a:lnTo>
                  <a:pt x="660" y="1071"/>
                </a:lnTo>
                <a:lnTo>
                  <a:pt x="657" y="1071"/>
                </a:lnTo>
                <a:lnTo>
                  <a:pt x="654" y="1071"/>
                </a:lnTo>
                <a:lnTo>
                  <a:pt x="647" y="1069"/>
                </a:lnTo>
                <a:lnTo>
                  <a:pt x="643" y="1069"/>
                </a:lnTo>
                <a:lnTo>
                  <a:pt x="643" y="1063"/>
                </a:lnTo>
                <a:lnTo>
                  <a:pt x="643" y="1062"/>
                </a:lnTo>
                <a:lnTo>
                  <a:pt x="643" y="1061"/>
                </a:lnTo>
                <a:lnTo>
                  <a:pt x="640" y="1061"/>
                </a:lnTo>
                <a:lnTo>
                  <a:pt x="639" y="1061"/>
                </a:lnTo>
                <a:lnTo>
                  <a:pt x="637" y="1059"/>
                </a:lnTo>
                <a:lnTo>
                  <a:pt x="634" y="1053"/>
                </a:lnTo>
                <a:lnTo>
                  <a:pt x="632" y="1051"/>
                </a:lnTo>
                <a:lnTo>
                  <a:pt x="624" y="1046"/>
                </a:lnTo>
                <a:lnTo>
                  <a:pt x="622" y="1041"/>
                </a:lnTo>
                <a:lnTo>
                  <a:pt x="617" y="1036"/>
                </a:lnTo>
                <a:lnTo>
                  <a:pt x="613" y="1032"/>
                </a:lnTo>
                <a:lnTo>
                  <a:pt x="613" y="1031"/>
                </a:lnTo>
                <a:lnTo>
                  <a:pt x="611" y="1024"/>
                </a:lnTo>
                <a:lnTo>
                  <a:pt x="609" y="1022"/>
                </a:lnTo>
                <a:lnTo>
                  <a:pt x="611" y="1021"/>
                </a:lnTo>
                <a:lnTo>
                  <a:pt x="614" y="1017"/>
                </a:lnTo>
                <a:lnTo>
                  <a:pt x="616" y="1017"/>
                </a:lnTo>
                <a:lnTo>
                  <a:pt x="617" y="1014"/>
                </a:lnTo>
                <a:lnTo>
                  <a:pt x="617" y="1012"/>
                </a:lnTo>
                <a:lnTo>
                  <a:pt x="614" y="1010"/>
                </a:lnTo>
                <a:lnTo>
                  <a:pt x="609" y="1008"/>
                </a:lnTo>
                <a:lnTo>
                  <a:pt x="606" y="1005"/>
                </a:lnTo>
                <a:lnTo>
                  <a:pt x="603" y="1001"/>
                </a:lnTo>
                <a:lnTo>
                  <a:pt x="602" y="997"/>
                </a:lnTo>
                <a:lnTo>
                  <a:pt x="602" y="994"/>
                </a:lnTo>
                <a:lnTo>
                  <a:pt x="603" y="994"/>
                </a:lnTo>
                <a:lnTo>
                  <a:pt x="609" y="994"/>
                </a:lnTo>
                <a:lnTo>
                  <a:pt x="613" y="993"/>
                </a:lnTo>
                <a:lnTo>
                  <a:pt x="614" y="991"/>
                </a:lnTo>
                <a:lnTo>
                  <a:pt x="614" y="990"/>
                </a:lnTo>
                <a:lnTo>
                  <a:pt x="611" y="984"/>
                </a:lnTo>
                <a:lnTo>
                  <a:pt x="613" y="984"/>
                </a:lnTo>
                <a:lnTo>
                  <a:pt x="617" y="979"/>
                </a:lnTo>
                <a:lnTo>
                  <a:pt x="623" y="977"/>
                </a:lnTo>
                <a:lnTo>
                  <a:pt x="632" y="977"/>
                </a:lnTo>
                <a:lnTo>
                  <a:pt x="634" y="976"/>
                </a:lnTo>
                <a:lnTo>
                  <a:pt x="646" y="974"/>
                </a:lnTo>
                <a:lnTo>
                  <a:pt x="656" y="977"/>
                </a:lnTo>
                <a:lnTo>
                  <a:pt x="661" y="981"/>
                </a:lnTo>
                <a:lnTo>
                  <a:pt x="667" y="983"/>
                </a:lnTo>
                <a:lnTo>
                  <a:pt x="671" y="981"/>
                </a:lnTo>
                <a:lnTo>
                  <a:pt x="677" y="983"/>
                </a:lnTo>
                <a:lnTo>
                  <a:pt x="680" y="977"/>
                </a:lnTo>
                <a:lnTo>
                  <a:pt x="682" y="976"/>
                </a:lnTo>
                <a:lnTo>
                  <a:pt x="691" y="971"/>
                </a:lnTo>
                <a:lnTo>
                  <a:pt x="698" y="970"/>
                </a:lnTo>
                <a:lnTo>
                  <a:pt x="709" y="966"/>
                </a:lnTo>
                <a:lnTo>
                  <a:pt x="718" y="963"/>
                </a:lnTo>
                <a:lnTo>
                  <a:pt x="722" y="959"/>
                </a:lnTo>
                <a:lnTo>
                  <a:pt x="724" y="959"/>
                </a:lnTo>
                <a:lnTo>
                  <a:pt x="729" y="949"/>
                </a:lnTo>
                <a:lnTo>
                  <a:pt x="736" y="944"/>
                </a:lnTo>
                <a:lnTo>
                  <a:pt x="741" y="941"/>
                </a:lnTo>
                <a:lnTo>
                  <a:pt x="748" y="938"/>
                </a:lnTo>
                <a:lnTo>
                  <a:pt x="776" y="936"/>
                </a:lnTo>
                <a:lnTo>
                  <a:pt x="783" y="922"/>
                </a:lnTo>
                <a:lnTo>
                  <a:pt x="791" y="921"/>
                </a:lnTo>
                <a:lnTo>
                  <a:pt x="808" y="916"/>
                </a:lnTo>
                <a:lnTo>
                  <a:pt x="823" y="915"/>
                </a:lnTo>
                <a:lnTo>
                  <a:pt x="892" y="888"/>
                </a:lnTo>
                <a:lnTo>
                  <a:pt x="899" y="891"/>
                </a:lnTo>
                <a:lnTo>
                  <a:pt x="904" y="894"/>
                </a:lnTo>
                <a:lnTo>
                  <a:pt x="927" y="911"/>
                </a:lnTo>
                <a:lnTo>
                  <a:pt x="936" y="905"/>
                </a:lnTo>
                <a:lnTo>
                  <a:pt x="944" y="901"/>
                </a:lnTo>
                <a:lnTo>
                  <a:pt x="953" y="894"/>
                </a:lnTo>
                <a:lnTo>
                  <a:pt x="965" y="887"/>
                </a:lnTo>
                <a:lnTo>
                  <a:pt x="968" y="884"/>
                </a:lnTo>
                <a:lnTo>
                  <a:pt x="972" y="880"/>
                </a:lnTo>
                <a:lnTo>
                  <a:pt x="978" y="874"/>
                </a:lnTo>
                <a:lnTo>
                  <a:pt x="991" y="854"/>
                </a:lnTo>
                <a:lnTo>
                  <a:pt x="998" y="851"/>
                </a:lnTo>
                <a:lnTo>
                  <a:pt x="1008" y="844"/>
                </a:lnTo>
                <a:lnTo>
                  <a:pt x="1022" y="831"/>
                </a:lnTo>
                <a:lnTo>
                  <a:pt x="1026" y="829"/>
                </a:lnTo>
                <a:lnTo>
                  <a:pt x="1076" y="800"/>
                </a:lnTo>
                <a:lnTo>
                  <a:pt x="1081" y="796"/>
                </a:lnTo>
                <a:lnTo>
                  <a:pt x="1091" y="790"/>
                </a:lnTo>
                <a:lnTo>
                  <a:pt x="1102" y="781"/>
                </a:lnTo>
                <a:lnTo>
                  <a:pt x="1114" y="775"/>
                </a:lnTo>
                <a:lnTo>
                  <a:pt x="1119" y="771"/>
                </a:lnTo>
                <a:lnTo>
                  <a:pt x="1127" y="765"/>
                </a:lnTo>
                <a:lnTo>
                  <a:pt x="1132" y="758"/>
                </a:lnTo>
                <a:lnTo>
                  <a:pt x="1149" y="737"/>
                </a:lnTo>
                <a:lnTo>
                  <a:pt x="1155" y="730"/>
                </a:lnTo>
                <a:lnTo>
                  <a:pt x="1159" y="722"/>
                </a:lnTo>
                <a:lnTo>
                  <a:pt x="1157" y="714"/>
                </a:lnTo>
                <a:lnTo>
                  <a:pt x="1156" y="709"/>
                </a:lnTo>
                <a:lnTo>
                  <a:pt x="1156" y="704"/>
                </a:lnTo>
                <a:lnTo>
                  <a:pt x="1159" y="701"/>
                </a:lnTo>
                <a:lnTo>
                  <a:pt x="1163" y="697"/>
                </a:lnTo>
                <a:lnTo>
                  <a:pt x="1180" y="691"/>
                </a:lnTo>
                <a:lnTo>
                  <a:pt x="1186" y="691"/>
                </a:lnTo>
                <a:lnTo>
                  <a:pt x="1189" y="689"/>
                </a:lnTo>
                <a:lnTo>
                  <a:pt x="1193" y="687"/>
                </a:lnTo>
                <a:lnTo>
                  <a:pt x="1199" y="680"/>
                </a:lnTo>
                <a:lnTo>
                  <a:pt x="1199" y="676"/>
                </a:lnTo>
                <a:lnTo>
                  <a:pt x="1201" y="669"/>
                </a:lnTo>
                <a:lnTo>
                  <a:pt x="1201" y="663"/>
                </a:lnTo>
                <a:lnTo>
                  <a:pt x="1199" y="642"/>
                </a:lnTo>
                <a:lnTo>
                  <a:pt x="1217" y="638"/>
                </a:lnTo>
                <a:lnTo>
                  <a:pt x="1232" y="635"/>
                </a:lnTo>
                <a:lnTo>
                  <a:pt x="1236" y="638"/>
                </a:lnTo>
                <a:lnTo>
                  <a:pt x="1244" y="640"/>
                </a:lnTo>
                <a:lnTo>
                  <a:pt x="1253" y="642"/>
                </a:lnTo>
                <a:lnTo>
                  <a:pt x="1255" y="645"/>
                </a:lnTo>
                <a:lnTo>
                  <a:pt x="1262" y="646"/>
                </a:lnTo>
                <a:lnTo>
                  <a:pt x="1270" y="649"/>
                </a:lnTo>
                <a:lnTo>
                  <a:pt x="1275" y="655"/>
                </a:lnTo>
                <a:lnTo>
                  <a:pt x="1291" y="662"/>
                </a:lnTo>
                <a:lnTo>
                  <a:pt x="1298" y="665"/>
                </a:lnTo>
                <a:lnTo>
                  <a:pt x="1309" y="666"/>
                </a:lnTo>
                <a:lnTo>
                  <a:pt x="1323" y="665"/>
                </a:lnTo>
                <a:lnTo>
                  <a:pt x="1334" y="666"/>
                </a:lnTo>
                <a:lnTo>
                  <a:pt x="1357" y="679"/>
                </a:lnTo>
                <a:lnTo>
                  <a:pt x="1367" y="684"/>
                </a:lnTo>
                <a:lnTo>
                  <a:pt x="1377" y="669"/>
                </a:lnTo>
                <a:lnTo>
                  <a:pt x="1381" y="672"/>
                </a:lnTo>
                <a:lnTo>
                  <a:pt x="1384" y="672"/>
                </a:lnTo>
                <a:lnTo>
                  <a:pt x="1385" y="672"/>
                </a:lnTo>
                <a:lnTo>
                  <a:pt x="1388" y="673"/>
                </a:lnTo>
                <a:lnTo>
                  <a:pt x="1392" y="677"/>
                </a:lnTo>
                <a:lnTo>
                  <a:pt x="1394" y="677"/>
                </a:lnTo>
                <a:lnTo>
                  <a:pt x="1397" y="680"/>
                </a:lnTo>
                <a:lnTo>
                  <a:pt x="1402" y="683"/>
                </a:lnTo>
                <a:lnTo>
                  <a:pt x="1411" y="683"/>
                </a:lnTo>
                <a:lnTo>
                  <a:pt x="1416" y="687"/>
                </a:lnTo>
                <a:lnTo>
                  <a:pt x="1421" y="691"/>
                </a:lnTo>
                <a:lnTo>
                  <a:pt x="1430" y="700"/>
                </a:lnTo>
                <a:lnTo>
                  <a:pt x="1433" y="700"/>
                </a:lnTo>
                <a:lnTo>
                  <a:pt x="1439" y="697"/>
                </a:lnTo>
                <a:lnTo>
                  <a:pt x="1446" y="700"/>
                </a:lnTo>
                <a:lnTo>
                  <a:pt x="1448" y="700"/>
                </a:lnTo>
                <a:lnTo>
                  <a:pt x="1450" y="701"/>
                </a:lnTo>
                <a:lnTo>
                  <a:pt x="1453" y="703"/>
                </a:lnTo>
                <a:lnTo>
                  <a:pt x="1456" y="707"/>
                </a:lnTo>
                <a:lnTo>
                  <a:pt x="1458" y="709"/>
                </a:lnTo>
                <a:lnTo>
                  <a:pt x="1463" y="710"/>
                </a:lnTo>
                <a:lnTo>
                  <a:pt x="1469" y="714"/>
                </a:lnTo>
                <a:lnTo>
                  <a:pt x="1473" y="719"/>
                </a:lnTo>
                <a:lnTo>
                  <a:pt x="1476" y="720"/>
                </a:lnTo>
                <a:lnTo>
                  <a:pt x="1478" y="720"/>
                </a:lnTo>
                <a:lnTo>
                  <a:pt x="1480" y="722"/>
                </a:lnTo>
                <a:lnTo>
                  <a:pt x="1482" y="730"/>
                </a:lnTo>
                <a:lnTo>
                  <a:pt x="1484" y="732"/>
                </a:lnTo>
                <a:lnTo>
                  <a:pt x="1488" y="741"/>
                </a:lnTo>
                <a:lnTo>
                  <a:pt x="1494" y="748"/>
                </a:lnTo>
                <a:lnTo>
                  <a:pt x="1494" y="750"/>
                </a:lnTo>
                <a:lnTo>
                  <a:pt x="1497" y="757"/>
                </a:lnTo>
                <a:lnTo>
                  <a:pt x="1499" y="761"/>
                </a:lnTo>
                <a:lnTo>
                  <a:pt x="1501" y="764"/>
                </a:lnTo>
                <a:lnTo>
                  <a:pt x="1503" y="768"/>
                </a:lnTo>
                <a:lnTo>
                  <a:pt x="1504" y="771"/>
                </a:lnTo>
                <a:lnTo>
                  <a:pt x="1508" y="776"/>
                </a:lnTo>
                <a:lnTo>
                  <a:pt x="1515" y="788"/>
                </a:lnTo>
                <a:lnTo>
                  <a:pt x="1520" y="800"/>
                </a:lnTo>
                <a:lnTo>
                  <a:pt x="1637" y="703"/>
                </a:lnTo>
                <a:lnTo>
                  <a:pt x="1657" y="592"/>
                </a:lnTo>
                <a:lnTo>
                  <a:pt x="1660" y="585"/>
                </a:lnTo>
                <a:lnTo>
                  <a:pt x="1662" y="566"/>
                </a:lnTo>
                <a:lnTo>
                  <a:pt x="1669" y="546"/>
                </a:lnTo>
                <a:lnTo>
                  <a:pt x="1603" y="276"/>
                </a:lnTo>
                <a:lnTo>
                  <a:pt x="1595" y="249"/>
                </a:lnTo>
                <a:lnTo>
                  <a:pt x="1595" y="245"/>
                </a:lnTo>
                <a:lnTo>
                  <a:pt x="1595" y="232"/>
                </a:lnTo>
                <a:lnTo>
                  <a:pt x="1600" y="226"/>
                </a:lnTo>
                <a:lnTo>
                  <a:pt x="1616" y="222"/>
                </a:lnTo>
                <a:lnTo>
                  <a:pt x="1619" y="221"/>
                </a:lnTo>
                <a:lnTo>
                  <a:pt x="1626" y="218"/>
                </a:lnTo>
                <a:lnTo>
                  <a:pt x="1630" y="212"/>
                </a:lnTo>
                <a:lnTo>
                  <a:pt x="1644" y="202"/>
                </a:lnTo>
                <a:lnTo>
                  <a:pt x="1648" y="198"/>
                </a:lnTo>
                <a:lnTo>
                  <a:pt x="1662" y="191"/>
                </a:lnTo>
                <a:lnTo>
                  <a:pt x="1677" y="184"/>
                </a:lnTo>
                <a:lnTo>
                  <a:pt x="1683" y="181"/>
                </a:lnTo>
                <a:lnTo>
                  <a:pt x="1690" y="174"/>
                </a:lnTo>
                <a:lnTo>
                  <a:pt x="1698" y="167"/>
                </a:lnTo>
                <a:lnTo>
                  <a:pt x="1695" y="133"/>
                </a:lnTo>
                <a:lnTo>
                  <a:pt x="1698" y="112"/>
                </a:lnTo>
                <a:lnTo>
                  <a:pt x="1401" y="116"/>
                </a:lnTo>
                <a:lnTo>
                  <a:pt x="1210" y="0"/>
                </a:lnTo>
                <a:lnTo>
                  <a:pt x="1003" y="199"/>
                </a:lnTo>
                <a:lnTo>
                  <a:pt x="947" y="222"/>
                </a:lnTo>
                <a:lnTo>
                  <a:pt x="943" y="226"/>
                </a:lnTo>
                <a:lnTo>
                  <a:pt x="921" y="235"/>
                </a:lnTo>
                <a:lnTo>
                  <a:pt x="906" y="242"/>
                </a:lnTo>
                <a:lnTo>
                  <a:pt x="882" y="260"/>
                </a:lnTo>
                <a:lnTo>
                  <a:pt x="859" y="278"/>
                </a:lnTo>
                <a:lnTo>
                  <a:pt x="851" y="284"/>
                </a:lnTo>
                <a:lnTo>
                  <a:pt x="842" y="288"/>
                </a:lnTo>
                <a:lnTo>
                  <a:pt x="834" y="296"/>
                </a:lnTo>
                <a:lnTo>
                  <a:pt x="823" y="301"/>
                </a:lnTo>
                <a:lnTo>
                  <a:pt x="808" y="304"/>
                </a:lnTo>
                <a:lnTo>
                  <a:pt x="801" y="307"/>
                </a:lnTo>
                <a:lnTo>
                  <a:pt x="773" y="319"/>
                </a:lnTo>
                <a:lnTo>
                  <a:pt x="755" y="332"/>
                </a:lnTo>
                <a:lnTo>
                  <a:pt x="712" y="365"/>
                </a:lnTo>
                <a:lnTo>
                  <a:pt x="708" y="366"/>
                </a:lnTo>
                <a:lnTo>
                  <a:pt x="705" y="366"/>
                </a:lnTo>
                <a:lnTo>
                  <a:pt x="699" y="365"/>
                </a:lnTo>
                <a:lnTo>
                  <a:pt x="677" y="327"/>
                </a:lnTo>
                <a:lnTo>
                  <a:pt x="668" y="324"/>
                </a:lnTo>
                <a:lnTo>
                  <a:pt x="649" y="321"/>
                </a:lnTo>
                <a:lnTo>
                  <a:pt x="611" y="321"/>
                </a:lnTo>
                <a:lnTo>
                  <a:pt x="595" y="309"/>
                </a:lnTo>
                <a:lnTo>
                  <a:pt x="584" y="291"/>
                </a:lnTo>
                <a:lnTo>
                  <a:pt x="575" y="287"/>
                </a:lnTo>
                <a:lnTo>
                  <a:pt x="571" y="281"/>
                </a:lnTo>
                <a:lnTo>
                  <a:pt x="568" y="280"/>
                </a:lnTo>
                <a:lnTo>
                  <a:pt x="550" y="273"/>
                </a:lnTo>
                <a:lnTo>
                  <a:pt x="547" y="271"/>
                </a:lnTo>
                <a:lnTo>
                  <a:pt x="538" y="271"/>
                </a:lnTo>
                <a:lnTo>
                  <a:pt x="531" y="271"/>
                </a:lnTo>
                <a:lnTo>
                  <a:pt x="527" y="278"/>
                </a:lnTo>
                <a:lnTo>
                  <a:pt x="524" y="283"/>
                </a:lnTo>
                <a:lnTo>
                  <a:pt x="523" y="288"/>
                </a:lnTo>
                <a:lnTo>
                  <a:pt x="521" y="291"/>
                </a:lnTo>
                <a:lnTo>
                  <a:pt x="519" y="314"/>
                </a:lnTo>
                <a:lnTo>
                  <a:pt x="509" y="330"/>
                </a:lnTo>
                <a:lnTo>
                  <a:pt x="496" y="344"/>
                </a:lnTo>
                <a:lnTo>
                  <a:pt x="489" y="349"/>
                </a:lnTo>
                <a:lnTo>
                  <a:pt x="476" y="352"/>
                </a:lnTo>
                <a:lnTo>
                  <a:pt x="469" y="355"/>
                </a:lnTo>
                <a:lnTo>
                  <a:pt x="465" y="358"/>
                </a:lnTo>
                <a:lnTo>
                  <a:pt x="460" y="362"/>
                </a:lnTo>
                <a:lnTo>
                  <a:pt x="449" y="380"/>
                </a:lnTo>
                <a:lnTo>
                  <a:pt x="448" y="386"/>
                </a:lnTo>
                <a:lnTo>
                  <a:pt x="438" y="400"/>
                </a:lnTo>
                <a:lnTo>
                  <a:pt x="422" y="416"/>
                </a:lnTo>
                <a:lnTo>
                  <a:pt x="418" y="420"/>
                </a:lnTo>
                <a:lnTo>
                  <a:pt x="408" y="472"/>
                </a:lnTo>
                <a:lnTo>
                  <a:pt x="408" y="475"/>
                </a:lnTo>
                <a:lnTo>
                  <a:pt x="401" y="502"/>
                </a:lnTo>
                <a:lnTo>
                  <a:pt x="377" y="590"/>
                </a:lnTo>
                <a:lnTo>
                  <a:pt x="370" y="611"/>
                </a:lnTo>
                <a:lnTo>
                  <a:pt x="371" y="628"/>
                </a:lnTo>
                <a:lnTo>
                  <a:pt x="373" y="640"/>
                </a:lnTo>
                <a:lnTo>
                  <a:pt x="373" y="649"/>
                </a:lnTo>
                <a:lnTo>
                  <a:pt x="366" y="660"/>
                </a:lnTo>
                <a:lnTo>
                  <a:pt x="347" y="677"/>
                </a:lnTo>
                <a:lnTo>
                  <a:pt x="343" y="684"/>
                </a:lnTo>
                <a:lnTo>
                  <a:pt x="333" y="693"/>
                </a:lnTo>
                <a:lnTo>
                  <a:pt x="328" y="693"/>
                </a:lnTo>
                <a:lnTo>
                  <a:pt x="319" y="689"/>
                </a:lnTo>
                <a:lnTo>
                  <a:pt x="311" y="686"/>
                </a:lnTo>
                <a:lnTo>
                  <a:pt x="308" y="686"/>
                </a:lnTo>
                <a:lnTo>
                  <a:pt x="302" y="687"/>
                </a:lnTo>
                <a:lnTo>
                  <a:pt x="298" y="687"/>
                </a:lnTo>
                <a:lnTo>
                  <a:pt x="285" y="684"/>
                </a:lnTo>
                <a:lnTo>
                  <a:pt x="278" y="679"/>
                </a:lnTo>
                <a:lnTo>
                  <a:pt x="269" y="676"/>
                </a:lnTo>
                <a:lnTo>
                  <a:pt x="248" y="662"/>
                </a:lnTo>
                <a:lnTo>
                  <a:pt x="227" y="658"/>
                </a:lnTo>
                <a:lnTo>
                  <a:pt x="205" y="651"/>
                </a:lnTo>
                <a:lnTo>
                  <a:pt x="198" y="646"/>
                </a:lnTo>
                <a:lnTo>
                  <a:pt x="188" y="639"/>
                </a:lnTo>
                <a:lnTo>
                  <a:pt x="52" y="745"/>
                </a:lnTo>
                <a:lnTo>
                  <a:pt x="56" y="755"/>
                </a:lnTo>
                <a:lnTo>
                  <a:pt x="63" y="772"/>
                </a:lnTo>
                <a:lnTo>
                  <a:pt x="66" y="776"/>
                </a:lnTo>
                <a:lnTo>
                  <a:pt x="69" y="786"/>
                </a:lnTo>
                <a:lnTo>
                  <a:pt x="76" y="796"/>
                </a:lnTo>
                <a:lnTo>
                  <a:pt x="80" y="806"/>
                </a:lnTo>
                <a:lnTo>
                  <a:pt x="90" y="814"/>
                </a:lnTo>
                <a:lnTo>
                  <a:pt x="96" y="816"/>
                </a:lnTo>
                <a:lnTo>
                  <a:pt x="114" y="824"/>
                </a:lnTo>
                <a:lnTo>
                  <a:pt x="130" y="837"/>
                </a:lnTo>
                <a:lnTo>
                  <a:pt x="142" y="849"/>
                </a:lnTo>
                <a:lnTo>
                  <a:pt x="96" y="892"/>
                </a:lnTo>
                <a:lnTo>
                  <a:pt x="84" y="899"/>
                </a:lnTo>
                <a:lnTo>
                  <a:pt x="40" y="913"/>
                </a:lnTo>
                <a:lnTo>
                  <a:pt x="38" y="915"/>
                </a:lnTo>
                <a:lnTo>
                  <a:pt x="28" y="954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71" name="1384 CuadroTexto"/>
          <p:cNvSpPr txBox="1">
            <a:spLocks noChangeArrowheads="1"/>
          </p:cNvSpPr>
          <p:nvPr/>
        </p:nvSpPr>
        <p:spPr bwMode="auto">
          <a:xfrm>
            <a:off x="110415" y="5656511"/>
            <a:ext cx="7891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1200" dirty="0">
                <a:solidFill>
                  <a:schemeClr val="bg1"/>
                </a:solidFill>
                <a:latin typeface="Calibri" pitchFamily="34" charset="0"/>
              </a:rPr>
              <a:t>Tiana</a:t>
            </a:r>
          </a:p>
        </p:txBody>
      </p:sp>
      <p:sp>
        <p:nvSpPr>
          <p:cNvPr id="14372" name="1742 CuadroTexto"/>
          <p:cNvSpPr txBox="1">
            <a:spLocks noChangeArrowheads="1"/>
          </p:cNvSpPr>
          <p:nvPr/>
        </p:nvSpPr>
        <p:spPr bwMode="auto">
          <a:xfrm>
            <a:off x="614471" y="6104329"/>
            <a:ext cx="7891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1200" dirty="0">
                <a:latin typeface="Calibri" pitchFamily="34" charset="0"/>
              </a:rPr>
              <a:t>Montgat</a:t>
            </a:r>
          </a:p>
        </p:txBody>
      </p:sp>
      <p:sp>
        <p:nvSpPr>
          <p:cNvPr id="14373" name="2100 CuadroTexto"/>
          <p:cNvSpPr txBox="1">
            <a:spLocks noChangeArrowheads="1"/>
          </p:cNvSpPr>
          <p:nvPr/>
        </p:nvSpPr>
        <p:spPr bwMode="auto">
          <a:xfrm>
            <a:off x="1187624" y="5888305"/>
            <a:ext cx="8640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200" dirty="0">
                <a:latin typeface="Calibri" pitchFamily="34" charset="0"/>
              </a:rPr>
              <a:t>El Masnou</a:t>
            </a:r>
          </a:p>
        </p:txBody>
      </p:sp>
      <p:sp>
        <p:nvSpPr>
          <p:cNvPr id="14374" name="2101 CuadroTexto"/>
          <p:cNvSpPr txBox="1">
            <a:spLocks noChangeArrowheads="1"/>
          </p:cNvSpPr>
          <p:nvPr/>
        </p:nvSpPr>
        <p:spPr bwMode="auto">
          <a:xfrm>
            <a:off x="430085" y="5275698"/>
            <a:ext cx="7891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1200" dirty="0">
                <a:solidFill>
                  <a:schemeClr val="bg1"/>
                </a:solidFill>
                <a:latin typeface="Calibri" pitchFamily="34" charset="0"/>
              </a:rPr>
              <a:t>Alella</a:t>
            </a:r>
          </a:p>
        </p:txBody>
      </p:sp>
      <p:sp>
        <p:nvSpPr>
          <p:cNvPr id="14375" name="2102 CuadroTexto"/>
          <p:cNvSpPr txBox="1">
            <a:spLocks noChangeArrowheads="1"/>
          </p:cNvSpPr>
          <p:nvPr/>
        </p:nvSpPr>
        <p:spPr bwMode="auto">
          <a:xfrm>
            <a:off x="1115616" y="5301208"/>
            <a:ext cx="4735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200" dirty="0">
                <a:solidFill>
                  <a:schemeClr val="bg1"/>
                </a:solidFill>
                <a:latin typeface="Calibri" pitchFamily="34" charset="0"/>
              </a:rPr>
              <a:t>Teià</a:t>
            </a:r>
          </a:p>
        </p:txBody>
      </p:sp>
      <p:sp>
        <p:nvSpPr>
          <p:cNvPr id="14376" name="2103 CuadroTexto"/>
          <p:cNvSpPr txBox="1">
            <a:spLocks noChangeArrowheads="1"/>
          </p:cNvSpPr>
          <p:nvPr/>
        </p:nvSpPr>
        <p:spPr bwMode="auto">
          <a:xfrm>
            <a:off x="1835696" y="5661248"/>
            <a:ext cx="11048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200" dirty="0">
                <a:latin typeface="Calibri" pitchFamily="34" charset="0"/>
              </a:rPr>
              <a:t>Premià de Mar</a:t>
            </a:r>
          </a:p>
        </p:txBody>
      </p:sp>
      <p:sp>
        <p:nvSpPr>
          <p:cNvPr id="14377" name="2104 CuadroTexto"/>
          <p:cNvSpPr txBox="1">
            <a:spLocks noChangeArrowheads="1"/>
          </p:cNvSpPr>
          <p:nvPr/>
        </p:nvSpPr>
        <p:spPr bwMode="auto">
          <a:xfrm>
            <a:off x="1403649" y="5229200"/>
            <a:ext cx="72008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800"/>
              </a:lnSpc>
            </a:pPr>
            <a:r>
              <a:rPr lang="ca-ES" sz="1200" dirty="0">
                <a:solidFill>
                  <a:schemeClr val="bg1"/>
                </a:solidFill>
                <a:latin typeface="Calibri" pitchFamily="34" charset="0"/>
              </a:rPr>
              <a:t>Premià de Dalt</a:t>
            </a:r>
          </a:p>
        </p:txBody>
      </p:sp>
      <p:sp>
        <p:nvSpPr>
          <p:cNvPr id="14378" name="2105 CuadroTexto"/>
          <p:cNvSpPr txBox="1">
            <a:spLocks noChangeArrowheads="1"/>
          </p:cNvSpPr>
          <p:nvPr/>
        </p:nvSpPr>
        <p:spPr bwMode="auto">
          <a:xfrm>
            <a:off x="1403648" y="4869160"/>
            <a:ext cx="72008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800"/>
              </a:lnSpc>
            </a:pPr>
            <a:r>
              <a:rPr lang="ca-ES" sz="1200" dirty="0">
                <a:solidFill>
                  <a:schemeClr val="bg1"/>
                </a:solidFill>
                <a:latin typeface="Calibri" pitchFamily="34" charset="0"/>
              </a:rPr>
              <a:t>Vilassar de Dalt</a:t>
            </a:r>
          </a:p>
        </p:txBody>
      </p:sp>
      <p:sp>
        <p:nvSpPr>
          <p:cNvPr id="14379" name="2106 CuadroTexto"/>
          <p:cNvSpPr txBox="1">
            <a:spLocks noChangeArrowheads="1"/>
          </p:cNvSpPr>
          <p:nvPr/>
        </p:nvSpPr>
        <p:spPr bwMode="auto">
          <a:xfrm>
            <a:off x="1691680" y="4653136"/>
            <a:ext cx="6397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200" dirty="0">
                <a:solidFill>
                  <a:schemeClr val="bg1"/>
                </a:solidFill>
                <a:latin typeface="Calibri" pitchFamily="34" charset="0"/>
              </a:rPr>
              <a:t>Cabrils</a:t>
            </a:r>
          </a:p>
        </p:txBody>
      </p:sp>
      <p:sp>
        <p:nvSpPr>
          <p:cNvPr id="14380" name="2107 CuadroTexto"/>
          <p:cNvSpPr txBox="1">
            <a:spLocks noChangeArrowheads="1"/>
          </p:cNvSpPr>
          <p:nvPr/>
        </p:nvSpPr>
        <p:spPr bwMode="auto">
          <a:xfrm>
            <a:off x="2396117" y="5504185"/>
            <a:ext cx="1239779" cy="19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800"/>
              </a:lnSpc>
            </a:pPr>
            <a:r>
              <a:rPr lang="ca-ES" sz="1200" dirty="0">
                <a:latin typeface="Calibri" pitchFamily="34" charset="0"/>
              </a:rPr>
              <a:t>Vilassar de Mar</a:t>
            </a:r>
          </a:p>
        </p:txBody>
      </p:sp>
      <p:sp>
        <p:nvSpPr>
          <p:cNvPr id="14381" name="2108 CuadroTexto"/>
          <p:cNvSpPr txBox="1">
            <a:spLocks noChangeArrowheads="1"/>
          </p:cNvSpPr>
          <p:nvPr/>
        </p:nvSpPr>
        <p:spPr bwMode="auto">
          <a:xfrm>
            <a:off x="2756157" y="5199534"/>
            <a:ext cx="1239779" cy="19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800"/>
              </a:lnSpc>
            </a:pPr>
            <a:r>
              <a:rPr lang="ca-ES" sz="1200" dirty="0">
                <a:latin typeface="Calibri" pitchFamily="34" charset="0"/>
              </a:rPr>
              <a:t>Cabrera de Mar</a:t>
            </a:r>
          </a:p>
        </p:txBody>
      </p:sp>
      <p:sp>
        <p:nvSpPr>
          <p:cNvPr id="14382" name="2109 CuadroTexto"/>
          <p:cNvSpPr txBox="1">
            <a:spLocks noChangeArrowheads="1"/>
          </p:cNvSpPr>
          <p:nvPr/>
        </p:nvSpPr>
        <p:spPr bwMode="auto">
          <a:xfrm>
            <a:off x="1534932" y="4304129"/>
            <a:ext cx="6608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200" dirty="0">
                <a:solidFill>
                  <a:schemeClr val="bg1"/>
                </a:solidFill>
                <a:latin typeface="Calibri" pitchFamily="34" charset="0"/>
              </a:rPr>
              <a:t>Òrrius</a:t>
            </a:r>
          </a:p>
        </p:txBody>
      </p:sp>
      <p:sp>
        <p:nvSpPr>
          <p:cNvPr id="14383" name="2110 CuadroTexto"/>
          <p:cNvSpPr txBox="1">
            <a:spLocks noChangeArrowheads="1"/>
          </p:cNvSpPr>
          <p:nvPr/>
        </p:nvSpPr>
        <p:spPr bwMode="auto">
          <a:xfrm>
            <a:off x="2087355" y="4088105"/>
            <a:ext cx="9004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200" dirty="0">
                <a:solidFill>
                  <a:schemeClr val="bg1"/>
                </a:solidFill>
                <a:latin typeface="Calibri" pitchFamily="34" charset="0"/>
              </a:rPr>
              <a:t>Argentona</a:t>
            </a:r>
          </a:p>
        </p:txBody>
      </p:sp>
      <p:sp>
        <p:nvSpPr>
          <p:cNvPr id="14384" name="2111 CuadroTexto"/>
          <p:cNvSpPr txBox="1">
            <a:spLocks noChangeArrowheads="1"/>
          </p:cNvSpPr>
          <p:nvPr/>
        </p:nvSpPr>
        <p:spPr bwMode="auto">
          <a:xfrm>
            <a:off x="3428956" y="4742559"/>
            <a:ext cx="9536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200" dirty="0">
                <a:latin typeface="Calibri" pitchFamily="34" charset="0"/>
              </a:rPr>
              <a:t>Mataró</a:t>
            </a:r>
          </a:p>
        </p:txBody>
      </p:sp>
      <p:sp>
        <p:nvSpPr>
          <p:cNvPr id="14385" name="2112 CuadroTexto"/>
          <p:cNvSpPr txBox="1">
            <a:spLocks noChangeArrowheads="1"/>
          </p:cNvSpPr>
          <p:nvPr/>
        </p:nvSpPr>
        <p:spPr bwMode="auto">
          <a:xfrm>
            <a:off x="4139214" y="4285581"/>
            <a:ext cx="19242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200" dirty="0">
                <a:latin typeface="Calibri" pitchFamily="34" charset="0"/>
              </a:rPr>
              <a:t>Sant Andreu de Llavaneres</a:t>
            </a:r>
          </a:p>
        </p:txBody>
      </p:sp>
      <p:sp>
        <p:nvSpPr>
          <p:cNvPr id="14386" name="2113 CuadroTexto"/>
          <p:cNvSpPr txBox="1">
            <a:spLocks noChangeArrowheads="1"/>
          </p:cNvSpPr>
          <p:nvPr/>
        </p:nvSpPr>
        <p:spPr bwMode="auto">
          <a:xfrm>
            <a:off x="2915816" y="3143139"/>
            <a:ext cx="7891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200" dirty="0">
                <a:solidFill>
                  <a:schemeClr val="bg1"/>
                </a:solidFill>
                <a:latin typeface="Calibri" pitchFamily="34" charset="0"/>
              </a:rPr>
              <a:t>Dosrius</a:t>
            </a:r>
          </a:p>
        </p:txBody>
      </p:sp>
      <p:sp>
        <p:nvSpPr>
          <p:cNvPr id="14387" name="2114 CuadroTexto"/>
          <p:cNvSpPr txBox="1">
            <a:spLocks noChangeArrowheads="1"/>
          </p:cNvSpPr>
          <p:nvPr/>
        </p:nvSpPr>
        <p:spPr bwMode="auto">
          <a:xfrm>
            <a:off x="4375968" y="4133255"/>
            <a:ext cx="19242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200" dirty="0">
                <a:latin typeface="Calibri" pitchFamily="34" charset="0"/>
              </a:rPr>
              <a:t>Sant Vicenç de Montalt</a:t>
            </a:r>
          </a:p>
        </p:txBody>
      </p:sp>
      <p:sp>
        <p:nvSpPr>
          <p:cNvPr id="14388" name="2117 CuadroTexto"/>
          <p:cNvSpPr txBox="1">
            <a:spLocks noChangeArrowheads="1"/>
          </p:cNvSpPr>
          <p:nvPr/>
        </p:nvSpPr>
        <p:spPr bwMode="auto">
          <a:xfrm>
            <a:off x="4624997" y="4002933"/>
            <a:ext cx="12507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200" dirty="0">
                <a:latin typeface="Calibri" pitchFamily="34" charset="0"/>
              </a:rPr>
              <a:t>Caldes d’Estrac</a:t>
            </a:r>
          </a:p>
        </p:txBody>
      </p:sp>
      <p:sp>
        <p:nvSpPr>
          <p:cNvPr id="14389" name="2118 CuadroTexto"/>
          <p:cNvSpPr txBox="1">
            <a:spLocks noChangeArrowheads="1"/>
          </p:cNvSpPr>
          <p:nvPr/>
        </p:nvSpPr>
        <p:spPr bwMode="auto">
          <a:xfrm>
            <a:off x="5202255" y="3828604"/>
            <a:ext cx="13859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200" dirty="0">
                <a:latin typeface="Calibri" pitchFamily="34" charset="0"/>
              </a:rPr>
              <a:t>Arenys de Mar</a:t>
            </a:r>
          </a:p>
        </p:txBody>
      </p:sp>
      <p:sp>
        <p:nvSpPr>
          <p:cNvPr id="14390" name="2119 CuadroTexto"/>
          <p:cNvSpPr txBox="1">
            <a:spLocks noChangeArrowheads="1"/>
          </p:cNvSpPr>
          <p:nvPr/>
        </p:nvSpPr>
        <p:spPr bwMode="auto">
          <a:xfrm>
            <a:off x="5480815" y="3659353"/>
            <a:ext cx="10259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200" dirty="0">
                <a:latin typeface="Calibri" pitchFamily="34" charset="0"/>
              </a:rPr>
              <a:t>Canet de Mar</a:t>
            </a:r>
          </a:p>
        </p:txBody>
      </p:sp>
      <p:sp>
        <p:nvSpPr>
          <p:cNvPr id="14391" name="2120 CuadroTexto"/>
          <p:cNvSpPr txBox="1">
            <a:spLocks noChangeArrowheads="1"/>
          </p:cNvSpPr>
          <p:nvPr/>
        </p:nvSpPr>
        <p:spPr bwMode="auto">
          <a:xfrm>
            <a:off x="4146124" y="2996952"/>
            <a:ext cx="12899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200" dirty="0">
                <a:solidFill>
                  <a:schemeClr val="bg1"/>
                </a:solidFill>
                <a:latin typeface="Calibri" pitchFamily="34" charset="0"/>
              </a:rPr>
              <a:t>Arenys de Munt</a:t>
            </a:r>
          </a:p>
        </p:txBody>
      </p:sp>
      <p:sp>
        <p:nvSpPr>
          <p:cNvPr id="14392" name="2121 CuadroTexto"/>
          <p:cNvSpPr txBox="1">
            <a:spLocks noChangeArrowheads="1"/>
          </p:cNvSpPr>
          <p:nvPr/>
        </p:nvSpPr>
        <p:spPr bwMode="auto">
          <a:xfrm>
            <a:off x="4932040" y="2339395"/>
            <a:ext cx="864446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800"/>
              </a:lnSpc>
            </a:pPr>
            <a:r>
              <a:rPr lang="ca-ES" sz="1200" dirty="0" smtClean="0">
                <a:solidFill>
                  <a:schemeClr val="bg1"/>
                </a:solidFill>
                <a:latin typeface="Calibri" pitchFamily="34" charset="0"/>
              </a:rPr>
              <a:t>Sant Iscle de Vallalta</a:t>
            </a:r>
            <a:endParaRPr lang="ca-E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93" name="2122 CuadroTexto"/>
          <p:cNvSpPr txBox="1">
            <a:spLocks noChangeArrowheads="1"/>
          </p:cNvSpPr>
          <p:nvPr/>
        </p:nvSpPr>
        <p:spPr bwMode="auto">
          <a:xfrm>
            <a:off x="5638650" y="2609999"/>
            <a:ext cx="789177" cy="51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800"/>
              </a:lnSpc>
            </a:pPr>
            <a:r>
              <a:rPr lang="ca-ES" sz="1200" dirty="0">
                <a:solidFill>
                  <a:schemeClr val="bg1"/>
                </a:solidFill>
                <a:latin typeface="Calibri" pitchFamily="34" charset="0"/>
              </a:rPr>
              <a:t>Sant Cebrià</a:t>
            </a:r>
          </a:p>
          <a:p>
            <a:pPr>
              <a:lnSpc>
                <a:spcPts val="800"/>
              </a:lnSpc>
            </a:pPr>
            <a:r>
              <a:rPr lang="ca-ES" sz="1200" dirty="0">
                <a:solidFill>
                  <a:schemeClr val="bg1"/>
                </a:solidFill>
                <a:latin typeface="Calibri" pitchFamily="34" charset="0"/>
              </a:rPr>
              <a:t>de Vallalta</a:t>
            </a:r>
          </a:p>
        </p:txBody>
      </p:sp>
      <p:sp>
        <p:nvSpPr>
          <p:cNvPr id="14394" name="2123 CuadroTexto"/>
          <p:cNvSpPr txBox="1">
            <a:spLocks noChangeArrowheads="1"/>
          </p:cNvSpPr>
          <p:nvPr/>
        </p:nvSpPr>
        <p:spPr bwMode="auto">
          <a:xfrm>
            <a:off x="6033238" y="3430867"/>
            <a:ext cx="12030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200" dirty="0">
                <a:latin typeface="Calibri" pitchFamily="34" charset="0"/>
              </a:rPr>
              <a:t>Sant Pol de Mar</a:t>
            </a:r>
          </a:p>
        </p:txBody>
      </p:sp>
      <p:sp>
        <p:nvSpPr>
          <p:cNvPr id="14395" name="2124 CuadroTexto"/>
          <p:cNvSpPr txBox="1">
            <a:spLocks noChangeArrowheads="1"/>
          </p:cNvSpPr>
          <p:nvPr/>
        </p:nvSpPr>
        <p:spPr bwMode="auto">
          <a:xfrm>
            <a:off x="6664578" y="3143140"/>
            <a:ext cx="6478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200" dirty="0">
                <a:latin typeface="Calibri" pitchFamily="34" charset="0"/>
              </a:rPr>
              <a:t>Calella</a:t>
            </a:r>
          </a:p>
        </p:txBody>
      </p:sp>
      <p:sp>
        <p:nvSpPr>
          <p:cNvPr id="14396" name="2125 CuadroTexto"/>
          <p:cNvSpPr txBox="1">
            <a:spLocks noChangeArrowheads="1"/>
          </p:cNvSpPr>
          <p:nvPr/>
        </p:nvSpPr>
        <p:spPr bwMode="auto">
          <a:xfrm>
            <a:off x="7138085" y="2990815"/>
            <a:ext cx="12030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200" dirty="0">
                <a:latin typeface="Calibri" pitchFamily="34" charset="0"/>
              </a:rPr>
              <a:t>Pineda de Mar</a:t>
            </a:r>
          </a:p>
        </p:txBody>
      </p:sp>
      <p:sp>
        <p:nvSpPr>
          <p:cNvPr id="14397" name="2126 CuadroTexto"/>
          <p:cNvSpPr txBox="1">
            <a:spLocks noChangeArrowheads="1"/>
          </p:cNvSpPr>
          <p:nvPr/>
        </p:nvSpPr>
        <p:spPr bwMode="auto">
          <a:xfrm>
            <a:off x="7668344" y="2762326"/>
            <a:ext cx="12030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200" dirty="0">
                <a:latin typeface="Calibri" pitchFamily="34" charset="0"/>
              </a:rPr>
              <a:t>Santa Susanna</a:t>
            </a:r>
          </a:p>
        </p:txBody>
      </p:sp>
      <p:sp>
        <p:nvSpPr>
          <p:cNvPr id="14398" name="2127 CuadroTexto"/>
          <p:cNvSpPr txBox="1">
            <a:spLocks noChangeArrowheads="1"/>
          </p:cNvSpPr>
          <p:nvPr/>
        </p:nvSpPr>
        <p:spPr bwMode="auto">
          <a:xfrm>
            <a:off x="8028384" y="2575937"/>
            <a:ext cx="12030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200" dirty="0">
                <a:latin typeface="Calibri" pitchFamily="34" charset="0"/>
              </a:rPr>
              <a:t>Malgrat de Mar</a:t>
            </a:r>
          </a:p>
        </p:txBody>
      </p:sp>
      <p:sp>
        <p:nvSpPr>
          <p:cNvPr id="14399" name="2128 CuadroTexto"/>
          <p:cNvSpPr txBox="1">
            <a:spLocks noChangeArrowheads="1"/>
          </p:cNvSpPr>
          <p:nvPr/>
        </p:nvSpPr>
        <p:spPr bwMode="auto">
          <a:xfrm>
            <a:off x="7690509" y="1772209"/>
            <a:ext cx="7699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200" dirty="0">
                <a:solidFill>
                  <a:schemeClr val="bg1"/>
                </a:solidFill>
                <a:latin typeface="Calibri" pitchFamily="34" charset="0"/>
              </a:rPr>
              <a:t>Palafolls</a:t>
            </a:r>
          </a:p>
        </p:txBody>
      </p:sp>
      <p:sp>
        <p:nvSpPr>
          <p:cNvPr id="14400" name="2129 CuadroTexto"/>
          <p:cNvSpPr txBox="1">
            <a:spLocks noChangeArrowheads="1"/>
          </p:cNvSpPr>
          <p:nvPr/>
        </p:nvSpPr>
        <p:spPr bwMode="auto">
          <a:xfrm>
            <a:off x="6901333" y="1374470"/>
            <a:ext cx="7102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200" dirty="0">
                <a:solidFill>
                  <a:schemeClr val="bg1"/>
                </a:solidFill>
                <a:latin typeface="Calibri" pitchFamily="34" charset="0"/>
              </a:rPr>
              <a:t>Tordera</a:t>
            </a:r>
          </a:p>
        </p:txBody>
      </p:sp>
      <p:sp>
        <p:nvSpPr>
          <p:cNvPr id="63" name="62 Rectángulo"/>
          <p:cNvSpPr/>
          <p:nvPr/>
        </p:nvSpPr>
        <p:spPr>
          <a:xfrm>
            <a:off x="251520" y="339814"/>
            <a:ext cx="5112568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ca-ES" sz="4400" dirty="0" smtClean="0">
                <a:latin typeface="+mj-lt"/>
              </a:rPr>
              <a:t>La comarca del Maresme i els seus 30 municipis entre </a:t>
            </a:r>
          </a:p>
          <a:p>
            <a:pPr>
              <a:lnSpc>
                <a:spcPts val="4000"/>
              </a:lnSpc>
            </a:pPr>
            <a:r>
              <a:rPr lang="ca-ES" sz="4400" dirty="0" smtClean="0">
                <a:latin typeface="+mj-lt"/>
              </a:rPr>
              <a:t>el mar i la </a:t>
            </a:r>
          </a:p>
          <a:p>
            <a:pPr>
              <a:lnSpc>
                <a:spcPts val="4000"/>
              </a:lnSpc>
            </a:pPr>
            <a:r>
              <a:rPr lang="ca-ES" sz="4400" dirty="0" smtClean="0">
                <a:latin typeface="+mj-lt"/>
              </a:rPr>
              <a:t>muntanya </a:t>
            </a:r>
          </a:p>
        </p:txBody>
      </p:sp>
      <p:sp>
        <p:nvSpPr>
          <p:cNvPr id="83" name="82 Rectángulo"/>
          <p:cNvSpPr/>
          <p:nvPr/>
        </p:nvSpPr>
        <p:spPr>
          <a:xfrm rot="20216062">
            <a:off x="3051585" y="135138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La </a:t>
            </a:r>
            <a:r>
              <a:rPr lang="ca-ES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Serralada</a:t>
            </a:r>
            <a:r>
              <a:rPr lang="es-ES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Litoral</a:t>
            </a:r>
          </a:p>
        </p:txBody>
      </p:sp>
      <p:sp>
        <p:nvSpPr>
          <p:cNvPr id="84" name="83 Rectángulo"/>
          <p:cNvSpPr/>
          <p:nvPr/>
        </p:nvSpPr>
        <p:spPr>
          <a:xfrm rot="20151324">
            <a:off x="3038860" y="4773229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El Mar </a:t>
            </a:r>
            <a:r>
              <a:rPr lang="ca-E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Mediterrani</a:t>
            </a:r>
          </a:p>
        </p:txBody>
      </p:sp>
      <p:sp>
        <p:nvSpPr>
          <p:cNvPr id="87" name="86 Forma libre"/>
          <p:cNvSpPr/>
          <p:nvPr/>
        </p:nvSpPr>
        <p:spPr>
          <a:xfrm>
            <a:off x="9963807" y="2846127"/>
            <a:ext cx="173421" cy="117790"/>
          </a:xfrm>
          <a:custGeom>
            <a:avLst/>
            <a:gdLst>
              <a:gd name="connsiteX0" fmla="*/ 0 w 173421"/>
              <a:gd name="connsiteY0" fmla="*/ 54728 h 117790"/>
              <a:gd name="connsiteX1" fmla="*/ 78827 w 173421"/>
              <a:gd name="connsiteY1" fmla="*/ 70494 h 117790"/>
              <a:gd name="connsiteX2" fmla="*/ 94593 w 173421"/>
              <a:gd name="connsiteY2" fmla="*/ 7432 h 117790"/>
              <a:gd name="connsiteX3" fmla="*/ 110359 w 173421"/>
              <a:gd name="connsiteY3" fmla="*/ 54728 h 117790"/>
              <a:gd name="connsiteX4" fmla="*/ 173421 w 173421"/>
              <a:gd name="connsiteY4" fmla="*/ 117790 h 11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421" h="117790">
                <a:moveTo>
                  <a:pt x="0" y="54728"/>
                </a:moveTo>
                <a:cubicBezTo>
                  <a:pt x="26276" y="59983"/>
                  <a:pt x="54860" y="82477"/>
                  <a:pt x="78827" y="70494"/>
                </a:cubicBezTo>
                <a:cubicBezTo>
                  <a:pt x="98207" y="60804"/>
                  <a:pt x="75213" y="17122"/>
                  <a:pt x="94593" y="7432"/>
                </a:cubicBezTo>
                <a:cubicBezTo>
                  <a:pt x="109457" y="0"/>
                  <a:pt x="102927" y="39864"/>
                  <a:pt x="110359" y="54728"/>
                </a:cubicBezTo>
                <a:cubicBezTo>
                  <a:pt x="135726" y="105461"/>
                  <a:pt x="132807" y="97484"/>
                  <a:pt x="173421" y="11779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500"/>
                            </p:stCondLst>
                            <p:childTnLst>
                              <p:par>
                                <p:cTn id="141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9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9500"/>
                            </p:stCondLst>
                            <p:childTnLst>
                              <p:par>
                                <p:cTn id="157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3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1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9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7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3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1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29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7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  <p:bldP spid="14343" grpId="0" animBg="1"/>
      <p:bldP spid="14344" grpId="0" animBg="1"/>
      <p:bldP spid="14345" grpId="0" animBg="1"/>
      <p:bldP spid="14346" grpId="0" animBg="1"/>
      <p:bldP spid="14347" grpId="0" animBg="1"/>
      <p:bldP spid="14348" grpId="0" animBg="1"/>
      <p:bldP spid="14349" grpId="0" animBg="1"/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 animBg="1"/>
      <p:bldP spid="14356" grpId="0" animBg="1"/>
      <p:bldP spid="14357" grpId="0" animBg="1"/>
      <p:bldP spid="14358" grpId="0" animBg="1"/>
      <p:bldP spid="14359" grpId="0" animBg="1"/>
      <p:bldP spid="14360" grpId="0" animBg="1"/>
      <p:bldP spid="14361" grpId="0" animBg="1"/>
      <p:bldP spid="14362" grpId="0" animBg="1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1" grpId="0"/>
      <p:bldP spid="14372" grpId="0"/>
      <p:bldP spid="14373" grpId="0"/>
      <p:bldP spid="14374" grpId="0"/>
      <p:bldP spid="14375" grpId="0"/>
      <p:bldP spid="14376" grpId="0"/>
      <p:bldP spid="14377" grpId="0"/>
      <p:bldP spid="14378" grpId="0"/>
      <p:bldP spid="14379" grpId="0"/>
      <p:bldP spid="14380" grpId="0"/>
      <p:bldP spid="14381" grpId="0"/>
      <p:bldP spid="14382" grpId="0"/>
      <p:bldP spid="14383" grpId="0"/>
      <p:bldP spid="14384" grpId="0"/>
      <p:bldP spid="14385" grpId="0"/>
      <p:bldP spid="14386" grpId="0"/>
      <p:bldP spid="14387" grpId="0"/>
      <p:bldP spid="14388" grpId="0"/>
      <p:bldP spid="14389" grpId="0"/>
      <p:bldP spid="14390" grpId="0"/>
      <p:bldP spid="14391" grpId="0"/>
      <p:bldP spid="14392" grpId="0"/>
      <p:bldP spid="14393" grpId="0"/>
      <p:bldP spid="14394" grpId="0"/>
      <p:bldP spid="14395" grpId="0"/>
      <p:bldP spid="14396" grpId="0"/>
      <p:bldP spid="14397" grpId="0"/>
      <p:bldP spid="14398" grpId="0"/>
      <p:bldP spid="14399" grpId="0"/>
      <p:bldP spid="144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Archivo:Escut del Maresme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 l="13588" t="51904" r="13010" b="139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251520" y="339814"/>
            <a:ext cx="5112568" cy="1651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ca-ES" sz="4400" dirty="0" smtClean="0">
                <a:latin typeface="+mj-lt"/>
              </a:rPr>
              <a:t>La comarca del Maresme, </a:t>
            </a:r>
          </a:p>
          <a:p>
            <a:pPr>
              <a:lnSpc>
                <a:spcPts val="4000"/>
              </a:lnSpc>
            </a:pPr>
            <a:r>
              <a:rPr lang="ca-ES" sz="4400" dirty="0" smtClean="0">
                <a:latin typeface="+mj-lt"/>
              </a:rPr>
              <a:t>en dades</a:t>
            </a:r>
          </a:p>
        </p:txBody>
      </p:sp>
      <p:grpSp>
        <p:nvGrpSpPr>
          <p:cNvPr id="34" name="33 Grupo"/>
          <p:cNvGrpSpPr/>
          <p:nvPr/>
        </p:nvGrpSpPr>
        <p:grpSpPr>
          <a:xfrm>
            <a:off x="3636912" y="72008"/>
            <a:ext cx="2664296" cy="2376264"/>
            <a:chOff x="3636912" y="72008"/>
            <a:chExt cx="2664296" cy="2376264"/>
          </a:xfrm>
        </p:grpSpPr>
        <p:sp>
          <p:nvSpPr>
            <p:cNvPr id="11" name="10 Elipse"/>
            <p:cNvSpPr/>
            <p:nvPr/>
          </p:nvSpPr>
          <p:spPr>
            <a:xfrm>
              <a:off x="3780928" y="72008"/>
              <a:ext cx="2376264" cy="2376264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3636912" y="922650"/>
              <a:ext cx="2664296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ca-ES" sz="8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</a:rPr>
                <a:t>30</a:t>
              </a:r>
              <a:r>
                <a:rPr lang="ca-ES" sz="4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</a:rPr>
                <a:t> municipis</a:t>
              </a: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5580112" y="980728"/>
            <a:ext cx="3888432" cy="3168352"/>
            <a:chOff x="5580112" y="980728"/>
            <a:chExt cx="3888432" cy="3168352"/>
          </a:xfrm>
        </p:grpSpPr>
        <p:sp>
          <p:nvSpPr>
            <p:cNvPr id="13" name="12 Elipse"/>
            <p:cNvSpPr/>
            <p:nvPr/>
          </p:nvSpPr>
          <p:spPr>
            <a:xfrm>
              <a:off x="5940152" y="980728"/>
              <a:ext cx="3168352" cy="316835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6228184" y="2570470"/>
              <a:ext cx="2664296" cy="1075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  <a:tabLst>
                  <a:tab pos="712788" algn="l"/>
                </a:tabLst>
              </a:pPr>
              <a:r>
                <a:rPr lang="ca-ES" sz="2800" dirty="0" smtClean="0">
                  <a:latin typeface="+mj-lt"/>
                </a:rPr>
                <a:t>La 4a comarca més poblada de Catalunya</a:t>
              </a:r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5580112" y="1844824"/>
              <a:ext cx="3888432" cy="797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ca-ES" sz="6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</a:rPr>
                <a:t>437.919</a:t>
              </a:r>
            </a:p>
            <a:p>
              <a:pPr algn="ctr">
                <a:lnSpc>
                  <a:spcPts val="2500"/>
                </a:lnSpc>
              </a:pPr>
              <a:r>
                <a:rPr lang="ca-ES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</a:rPr>
                <a:t>habitants</a:t>
              </a:r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3419872" y="1916832"/>
            <a:ext cx="2736304" cy="2664296"/>
            <a:chOff x="3419872" y="1916832"/>
            <a:chExt cx="2736304" cy="2664296"/>
          </a:xfrm>
        </p:grpSpPr>
        <p:sp>
          <p:nvSpPr>
            <p:cNvPr id="15" name="14 Elipse"/>
            <p:cNvSpPr/>
            <p:nvPr/>
          </p:nvSpPr>
          <p:spPr>
            <a:xfrm>
              <a:off x="3491880" y="1916832"/>
              <a:ext cx="2664296" cy="2664296"/>
            </a:xfrm>
            <a:prstGeom prst="ellipse">
              <a:avLst/>
            </a:prstGeom>
            <a:solidFill>
              <a:schemeClr val="accent5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6" name="Picture 4" descr="Archivo:Escut del Maresme.sv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t="11808"/>
            <a:stretch>
              <a:fillRect/>
            </a:stretch>
          </p:blipFill>
          <p:spPr bwMode="auto">
            <a:xfrm>
              <a:off x="4191913" y="2636912"/>
              <a:ext cx="1316191" cy="1872208"/>
            </a:xfrm>
            <a:prstGeom prst="rect">
              <a:avLst/>
            </a:prstGeom>
            <a:noFill/>
          </p:spPr>
        </p:pic>
        <p:sp>
          <p:nvSpPr>
            <p:cNvPr id="24" name="23 Rectángulo"/>
            <p:cNvSpPr/>
            <p:nvPr/>
          </p:nvSpPr>
          <p:spPr>
            <a:xfrm>
              <a:off x="3419872" y="2299193"/>
              <a:ext cx="2664296" cy="481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ca-ES" sz="4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</a:rPr>
                <a:t> 1 escut</a:t>
              </a:r>
            </a:p>
          </p:txBody>
        </p:sp>
      </p:grpSp>
      <p:grpSp>
        <p:nvGrpSpPr>
          <p:cNvPr id="37" name="36 Grupo"/>
          <p:cNvGrpSpPr/>
          <p:nvPr/>
        </p:nvGrpSpPr>
        <p:grpSpPr>
          <a:xfrm>
            <a:off x="5940152" y="3853724"/>
            <a:ext cx="3384376" cy="3247684"/>
            <a:chOff x="5940152" y="3853724"/>
            <a:chExt cx="3384376" cy="3247684"/>
          </a:xfrm>
        </p:grpSpPr>
        <p:sp>
          <p:nvSpPr>
            <p:cNvPr id="25" name="24 Elipse"/>
            <p:cNvSpPr/>
            <p:nvPr/>
          </p:nvSpPr>
          <p:spPr>
            <a:xfrm>
              <a:off x="6156176" y="3853724"/>
              <a:ext cx="2952328" cy="295232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5940152" y="4069748"/>
              <a:ext cx="3384376" cy="1374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5000"/>
                </a:lnSpc>
              </a:pPr>
              <a:r>
                <a:rPr lang="ca-ES" sz="4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</a:rPr>
                <a:t> </a:t>
              </a:r>
              <a:r>
                <a:rPr lang="ca-ES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</a:rPr>
                <a:t>1 capital</a:t>
              </a:r>
            </a:p>
            <a:p>
              <a:pPr algn="ctr">
                <a:lnSpc>
                  <a:spcPts val="5000"/>
                </a:lnSpc>
              </a:pPr>
              <a:r>
                <a:rPr lang="ca-ES" sz="6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</a:rPr>
                <a:t>Mataró</a:t>
              </a: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5940152" y="5282064"/>
              <a:ext cx="3312368" cy="18193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ca-ES" sz="2800" dirty="0" smtClean="0">
                  <a:latin typeface="+mj-lt"/>
                </a:rPr>
                <a:t>la 8a població de Catalunya amb </a:t>
              </a:r>
            </a:p>
            <a:p>
              <a:pPr algn="ctr">
                <a:lnSpc>
                  <a:spcPts val="2700"/>
                </a:lnSpc>
              </a:pPr>
              <a:r>
                <a:rPr lang="ca-ES" sz="2800" dirty="0" smtClean="0">
                  <a:latin typeface="+mj-lt"/>
                </a:rPr>
                <a:t>més habitants</a:t>
              </a:r>
            </a:p>
            <a:p>
              <a:pPr algn="ctr">
                <a:lnSpc>
                  <a:spcPts val="2700"/>
                </a:lnSpc>
              </a:pPr>
              <a:r>
                <a:rPr lang="ca-ES" sz="2800" dirty="0" smtClean="0"/>
                <a:t>124.280</a:t>
              </a:r>
              <a:endParaRPr lang="ca-ES" sz="3000" dirty="0" smtClean="0"/>
            </a:p>
            <a:p>
              <a:pPr algn="ctr">
                <a:lnSpc>
                  <a:spcPts val="2500"/>
                </a:lnSpc>
              </a:pPr>
              <a:endParaRPr lang="ca-ES" sz="3000" dirty="0" smtClean="0">
                <a:latin typeface="+mj-lt"/>
              </a:endParaRPr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611560" y="1844824"/>
            <a:ext cx="3312368" cy="2592635"/>
            <a:chOff x="611560" y="1844824"/>
            <a:chExt cx="3312368" cy="2592635"/>
          </a:xfrm>
        </p:grpSpPr>
        <p:sp>
          <p:nvSpPr>
            <p:cNvPr id="16" name="15 Elipse"/>
            <p:cNvSpPr/>
            <p:nvPr/>
          </p:nvSpPr>
          <p:spPr>
            <a:xfrm>
              <a:off x="971600" y="1844824"/>
              <a:ext cx="2592635" cy="2592635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611560" y="2727364"/>
              <a:ext cx="3312021" cy="1121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ca-ES" sz="7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</a:rPr>
                <a:t>398,9</a:t>
              </a:r>
            </a:p>
            <a:p>
              <a:pPr algn="ctr">
                <a:lnSpc>
                  <a:spcPts val="3500"/>
                </a:lnSpc>
              </a:pPr>
              <a:endParaRPr lang="ca-E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611560" y="3402780"/>
              <a:ext cx="3312368" cy="386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ca-ES" sz="3000" dirty="0" smtClean="0"/>
                <a:t>Km</a:t>
              </a:r>
              <a:r>
                <a:rPr lang="ca-ES" sz="3000" baseline="30000" dirty="0" smtClean="0"/>
                <a:t>2</a:t>
              </a:r>
              <a:endParaRPr lang="ca-ES" sz="3000" dirty="0" smtClean="0">
                <a:latin typeface="+mj-lt"/>
              </a:endParaRPr>
            </a:p>
          </p:txBody>
        </p:sp>
      </p:grpSp>
      <p:grpSp>
        <p:nvGrpSpPr>
          <p:cNvPr id="39" name="38 Grupo"/>
          <p:cNvGrpSpPr/>
          <p:nvPr/>
        </p:nvGrpSpPr>
        <p:grpSpPr>
          <a:xfrm>
            <a:off x="-36512" y="3861048"/>
            <a:ext cx="2664296" cy="2664296"/>
            <a:chOff x="-36512" y="3861048"/>
            <a:chExt cx="2664296" cy="2664296"/>
          </a:xfrm>
        </p:grpSpPr>
        <p:sp>
          <p:nvSpPr>
            <p:cNvPr id="27" name="26 Elipse"/>
            <p:cNvSpPr/>
            <p:nvPr/>
          </p:nvSpPr>
          <p:spPr>
            <a:xfrm>
              <a:off x="-36512" y="3861048"/>
              <a:ext cx="2664296" cy="2664296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-36512" y="4538960"/>
              <a:ext cx="2664296" cy="15543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ca-ES" sz="6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</a:rPr>
                <a:t>48</a:t>
              </a:r>
            </a:p>
            <a:p>
              <a:pPr algn="ctr">
                <a:lnSpc>
                  <a:spcPts val="2000"/>
                </a:lnSpc>
              </a:pPr>
              <a:endParaRPr lang="ca-E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endParaRPr>
            </a:p>
            <a:p>
              <a:pPr algn="ctr">
                <a:lnSpc>
                  <a:spcPts val="2000"/>
                </a:lnSpc>
              </a:pPr>
              <a:endParaRPr lang="ca-E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endParaRPr>
            </a:p>
            <a:p>
              <a:pPr algn="ctr">
                <a:lnSpc>
                  <a:spcPts val="2000"/>
                </a:lnSpc>
              </a:pPr>
              <a:endParaRPr lang="ca-E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endParaRPr>
            </a:p>
            <a:p>
              <a:pPr algn="ctr">
                <a:lnSpc>
                  <a:spcPts val="2000"/>
                </a:lnSpc>
              </a:pPr>
              <a:r>
                <a:rPr lang="ca-ES" sz="6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</a:rPr>
                <a:t>37</a:t>
              </a:r>
              <a:r>
                <a:rPr lang="ca-ES" sz="7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</a:rPr>
                <a:t> </a:t>
              </a:r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179512" y="4894128"/>
              <a:ext cx="2232248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ca-ES" sz="3000" dirty="0" smtClean="0">
                  <a:latin typeface="+mj-lt"/>
                </a:rPr>
                <a:t>Km de costa</a:t>
              </a:r>
            </a:p>
            <a:p>
              <a:pPr algn="ctr">
                <a:lnSpc>
                  <a:spcPts val="2000"/>
                </a:lnSpc>
              </a:pPr>
              <a:endParaRPr lang="ca-ES" sz="2800" dirty="0" smtClean="0">
                <a:latin typeface="+mj-lt"/>
              </a:endParaRPr>
            </a:p>
            <a:p>
              <a:pPr algn="ctr">
                <a:lnSpc>
                  <a:spcPts val="2000"/>
                </a:lnSpc>
              </a:pPr>
              <a:endParaRPr lang="ca-ES" sz="3000" dirty="0" smtClean="0">
                <a:latin typeface="+mj-lt"/>
              </a:endParaRPr>
            </a:p>
            <a:p>
              <a:pPr algn="ctr">
                <a:lnSpc>
                  <a:spcPts val="2000"/>
                </a:lnSpc>
              </a:pPr>
              <a:endParaRPr lang="ca-ES" sz="3000" dirty="0" smtClean="0">
                <a:latin typeface="+mj-lt"/>
              </a:endParaRPr>
            </a:p>
            <a:p>
              <a:pPr algn="ctr">
                <a:lnSpc>
                  <a:spcPts val="2000"/>
                </a:lnSpc>
              </a:pPr>
              <a:r>
                <a:rPr lang="ca-ES" sz="3000" dirty="0" smtClean="0">
                  <a:latin typeface="+mj-lt"/>
                </a:rPr>
                <a:t>de platja</a:t>
              </a:r>
            </a:p>
            <a:p>
              <a:pPr algn="ctr">
                <a:lnSpc>
                  <a:spcPts val="2000"/>
                </a:lnSpc>
              </a:pPr>
              <a:endParaRPr lang="ca-ES" sz="3000" dirty="0" smtClean="0">
                <a:latin typeface="+mj-lt"/>
              </a:endParaRPr>
            </a:p>
          </p:txBody>
        </p:sp>
      </p:grpSp>
      <p:grpSp>
        <p:nvGrpSpPr>
          <p:cNvPr id="38" name="37 Grupo"/>
          <p:cNvGrpSpPr/>
          <p:nvPr/>
        </p:nvGrpSpPr>
        <p:grpSpPr>
          <a:xfrm>
            <a:off x="2123728" y="4221088"/>
            <a:ext cx="2736304" cy="2664296"/>
            <a:chOff x="2123728" y="4221088"/>
            <a:chExt cx="2736304" cy="2664296"/>
          </a:xfrm>
        </p:grpSpPr>
        <p:sp>
          <p:nvSpPr>
            <p:cNvPr id="29" name="28 Elipse"/>
            <p:cNvSpPr/>
            <p:nvPr/>
          </p:nvSpPr>
          <p:spPr>
            <a:xfrm>
              <a:off x="2195736" y="4221088"/>
              <a:ext cx="2664296" cy="2664296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2123728" y="4816973"/>
              <a:ext cx="2664296" cy="576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ca-ES" sz="7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</a:rPr>
                <a:t>245</a:t>
              </a:r>
              <a:endParaRPr lang="ca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33" name="32 Rectángulo"/>
            <p:cNvSpPr/>
            <p:nvPr/>
          </p:nvSpPr>
          <p:spPr>
            <a:xfrm>
              <a:off x="2267744" y="5229200"/>
              <a:ext cx="2448272" cy="1374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ca-ES" sz="3000" dirty="0" smtClean="0">
                  <a:latin typeface="+mj-lt"/>
                </a:rPr>
                <a:t>Km</a:t>
              </a:r>
              <a:r>
                <a:rPr lang="ca-ES" sz="3000" baseline="30000" dirty="0" smtClean="0">
                  <a:latin typeface="+mj-lt"/>
                </a:rPr>
                <a:t>2</a:t>
              </a:r>
              <a:r>
                <a:rPr lang="ca-ES" sz="3000" dirty="0" smtClean="0">
                  <a:latin typeface="+mj-lt"/>
                </a:rPr>
                <a:t>són boscos</a:t>
              </a:r>
            </a:p>
            <a:p>
              <a:pPr algn="ctr">
                <a:lnSpc>
                  <a:spcPts val="2000"/>
                </a:lnSpc>
              </a:pPr>
              <a:endParaRPr lang="ca-ES" sz="3000" dirty="0" smtClean="0">
                <a:latin typeface="+mj-lt"/>
              </a:endParaRPr>
            </a:p>
            <a:p>
              <a:pPr algn="ctr">
                <a:lnSpc>
                  <a:spcPts val="2000"/>
                </a:lnSpc>
              </a:pPr>
              <a:r>
                <a:rPr lang="ca-ES" sz="3000" dirty="0" smtClean="0">
                  <a:latin typeface="+mj-lt"/>
                </a:rPr>
                <a:t>3 Parcs Naturals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Forma libre"/>
          <p:cNvSpPr/>
          <p:nvPr/>
        </p:nvSpPr>
        <p:spPr>
          <a:xfrm>
            <a:off x="-3132856" y="-1184619"/>
            <a:ext cx="13330989" cy="9227237"/>
          </a:xfrm>
          <a:custGeom>
            <a:avLst/>
            <a:gdLst>
              <a:gd name="connsiteX0" fmla="*/ 12801600 w 13330989"/>
              <a:gd name="connsiteY0" fmla="*/ 2348052 h 9227237"/>
              <a:gd name="connsiteX1" fmla="*/ 12560968 w 13330989"/>
              <a:gd name="connsiteY1" fmla="*/ 1963042 h 9227237"/>
              <a:gd name="connsiteX2" fmla="*/ 12079705 w 13330989"/>
              <a:gd name="connsiteY2" fmla="*/ 1361463 h 9227237"/>
              <a:gd name="connsiteX3" fmla="*/ 11839073 w 13330989"/>
              <a:gd name="connsiteY3" fmla="*/ 1144894 h 9227237"/>
              <a:gd name="connsiteX4" fmla="*/ 11357810 w 13330989"/>
              <a:gd name="connsiteY4" fmla="*/ 687694 h 9227237"/>
              <a:gd name="connsiteX5" fmla="*/ 11165305 w 13330989"/>
              <a:gd name="connsiteY5" fmla="*/ 543316 h 9227237"/>
              <a:gd name="connsiteX6" fmla="*/ 10828421 w 13330989"/>
              <a:gd name="connsiteY6" fmla="*/ 350810 h 9227237"/>
              <a:gd name="connsiteX7" fmla="*/ 10587789 w 13330989"/>
              <a:gd name="connsiteY7" fmla="*/ 447063 h 9227237"/>
              <a:gd name="connsiteX8" fmla="*/ 10563726 w 13330989"/>
              <a:gd name="connsiteY8" fmla="*/ 567379 h 9227237"/>
              <a:gd name="connsiteX9" fmla="*/ 10659979 w 13330989"/>
              <a:gd name="connsiteY9" fmla="*/ 904263 h 9227237"/>
              <a:gd name="connsiteX10" fmla="*/ 10972800 w 13330989"/>
              <a:gd name="connsiteY10" fmla="*/ 1337400 h 9227237"/>
              <a:gd name="connsiteX11" fmla="*/ 11430000 w 13330989"/>
              <a:gd name="connsiteY11" fmla="*/ 1770537 h 9227237"/>
              <a:gd name="connsiteX12" fmla="*/ 11694694 w 13330989"/>
              <a:gd name="connsiteY12" fmla="*/ 2011168 h 9227237"/>
              <a:gd name="connsiteX13" fmla="*/ 12175958 w 13330989"/>
              <a:gd name="connsiteY13" fmla="*/ 2396179 h 9227237"/>
              <a:gd name="connsiteX14" fmla="*/ 12440652 w 13330989"/>
              <a:gd name="connsiteY14" fmla="*/ 2588684 h 9227237"/>
              <a:gd name="connsiteX15" fmla="*/ 12368463 w 13330989"/>
              <a:gd name="connsiteY15" fmla="*/ 2396179 h 9227237"/>
              <a:gd name="connsiteX16" fmla="*/ 11959389 w 13330989"/>
              <a:gd name="connsiteY16" fmla="*/ 1818663 h 9227237"/>
              <a:gd name="connsiteX17" fmla="*/ 11309684 w 13330989"/>
              <a:gd name="connsiteY17" fmla="*/ 1144894 h 9227237"/>
              <a:gd name="connsiteX18" fmla="*/ 10972800 w 13330989"/>
              <a:gd name="connsiteY18" fmla="*/ 856137 h 9227237"/>
              <a:gd name="connsiteX19" fmla="*/ 10395284 w 13330989"/>
              <a:gd name="connsiteY19" fmla="*/ 519252 h 9227237"/>
              <a:gd name="connsiteX20" fmla="*/ 10250905 w 13330989"/>
              <a:gd name="connsiteY20" fmla="*/ 495189 h 9227237"/>
              <a:gd name="connsiteX21" fmla="*/ 10202779 w 13330989"/>
              <a:gd name="connsiteY21" fmla="*/ 591442 h 9227237"/>
              <a:gd name="connsiteX22" fmla="*/ 10299031 w 13330989"/>
              <a:gd name="connsiteY22" fmla="*/ 783947 h 9227237"/>
              <a:gd name="connsiteX23" fmla="*/ 10828421 w 13330989"/>
              <a:gd name="connsiteY23" fmla="*/ 1457716 h 9227237"/>
              <a:gd name="connsiteX24" fmla="*/ 11213431 w 13330989"/>
              <a:gd name="connsiteY24" fmla="*/ 1842726 h 9227237"/>
              <a:gd name="connsiteX25" fmla="*/ 11574379 w 13330989"/>
              <a:gd name="connsiteY25" fmla="*/ 2251800 h 9227237"/>
              <a:gd name="connsiteX26" fmla="*/ 12248147 w 13330989"/>
              <a:gd name="connsiteY26" fmla="*/ 2853379 h 9227237"/>
              <a:gd name="connsiteX27" fmla="*/ 12560968 w 13330989"/>
              <a:gd name="connsiteY27" fmla="*/ 3118073 h 9227237"/>
              <a:gd name="connsiteX28" fmla="*/ 12224084 w 13330989"/>
              <a:gd name="connsiteY28" fmla="*/ 2733063 h 9227237"/>
              <a:gd name="connsiteX29" fmla="*/ 11478126 w 13330989"/>
              <a:gd name="connsiteY29" fmla="*/ 1914916 h 9227237"/>
              <a:gd name="connsiteX30" fmla="*/ 10467473 w 13330989"/>
              <a:gd name="connsiteY30" fmla="*/ 1024579 h 9227237"/>
              <a:gd name="connsiteX31" fmla="*/ 10034336 w 13330989"/>
              <a:gd name="connsiteY31" fmla="*/ 711758 h 9227237"/>
              <a:gd name="connsiteX32" fmla="*/ 9721515 w 13330989"/>
              <a:gd name="connsiteY32" fmla="*/ 567379 h 9227237"/>
              <a:gd name="connsiteX33" fmla="*/ 9601200 w 13330989"/>
              <a:gd name="connsiteY33" fmla="*/ 711758 h 9227237"/>
              <a:gd name="connsiteX34" fmla="*/ 9793705 w 13330989"/>
              <a:gd name="connsiteY34" fmla="*/ 976452 h 9227237"/>
              <a:gd name="connsiteX35" fmla="*/ 10491536 w 13330989"/>
              <a:gd name="connsiteY35" fmla="*/ 1770537 h 9227237"/>
              <a:gd name="connsiteX36" fmla="*/ 11357810 w 13330989"/>
              <a:gd name="connsiteY36" fmla="*/ 2612747 h 9227237"/>
              <a:gd name="connsiteX37" fmla="*/ 11766884 w 13330989"/>
              <a:gd name="connsiteY37" fmla="*/ 2973694 h 9227237"/>
              <a:gd name="connsiteX38" fmla="*/ 12248147 w 13330989"/>
              <a:gd name="connsiteY38" fmla="*/ 3334642 h 9227237"/>
              <a:gd name="connsiteX39" fmla="*/ 11622505 w 13330989"/>
              <a:gd name="connsiteY39" fmla="*/ 2660873 h 9227237"/>
              <a:gd name="connsiteX40" fmla="*/ 11165305 w 13330989"/>
              <a:gd name="connsiteY40" fmla="*/ 2227737 h 9227237"/>
              <a:gd name="connsiteX41" fmla="*/ 10154652 w 13330989"/>
              <a:gd name="connsiteY41" fmla="*/ 1361463 h 9227237"/>
              <a:gd name="connsiteX42" fmla="*/ 9721515 w 13330989"/>
              <a:gd name="connsiteY42" fmla="*/ 1048642 h 9227237"/>
              <a:gd name="connsiteX43" fmla="*/ 9408694 w 13330989"/>
              <a:gd name="connsiteY43" fmla="*/ 880200 h 9227237"/>
              <a:gd name="connsiteX44" fmla="*/ 9938084 w 13330989"/>
              <a:gd name="connsiteY44" fmla="*/ 1746473 h 9227237"/>
              <a:gd name="connsiteX45" fmla="*/ 11790947 w 13330989"/>
              <a:gd name="connsiteY45" fmla="*/ 3551210 h 9227237"/>
              <a:gd name="connsiteX46" fmla="*/ 12320336 w 13330989"/>
              <a:gd name="connsiteY46" fmla="*/ 3960284 h 9227237"/>
              <a:gd name="connsiteX47" fmla="*/ 11983452 w 13330989"/>
              <a:gd name="connsiteY47" fmla="*/ 3479021 h 9227237"/>
              <a:gd name="connsiteX48" fmla="*/ 11020926 w 13330989"/>
              <a:gd name="connsiteY48" fmla="*/ 2444305 h 9227237"/>
              <a:gd name="connsiteX49" fmla="*/ 9697452 w 13330989"/>
              <a:gd name="connsiteY49" fmla="*/ 1265210 h 9227237"/>
              <a:gd name="connsiteX50" fmla="*/ 8662736 w 13330989"/>
              <a:gd name="connsiteY50" fmla="*/ 615505 h 9227237"/>
              <a:gd name="connsiteX51" fmla="*/ 8446168 w 13330989"/>
              <a:gd name="connsiteY51" fmla="*/ 591442 h 9227237"/>
              <a:gd name="connsiteX52" fmla="*/ 9673389 w 13330989"/>
              <a:gd name="connsiteY52" fmla="*/ 2035231 h 9227237"/>
              <a:gd name="connsiteX53" fmla="*/ 11502189 w 13330989"/>
              <a:gd name="connsiteY53" fmla="*/ 3743716 h 9227237"/>
              <a:gd name="connsiteX54" fmla="*/ 11935326 w 13330989"/>
              <a:gd name="connsiteY54" fmla="*/ 4128726 h 9227237"/>
              <a:gd name="connsiteX55" fmla="*/ 12272210 w 13330989"/>
              <a:gd name="connsiteY55" fmla="*/ 4393421 h 9227237"/>
              <a:gd name="connsiteX56" fmla="*/ 12200021 w 13330989"/>
              <a:gd name="connsiteY56" fmla="*/ 4273105 h 9227237"/>
              <a:gd name="connsiteX57" fmla="*/ 10226842 w 13330989"/>
              <a:gd name="connsiteY57" fmla="*/ 2131484 h 9227237"/>
              <a:gd name="connsiteX58" fmla="*/ 8734926 w 13330989"/>
              <a:gd name="connsiteY58" fmla="*/ 904263 h 9227237"/>
              <a:gd name="connsiteX59" fmla="*/ 8157410 w 13330989"/>
              <a:gd name="connsiteY59" fmla="*/ 543316 h 9227237"/>
              <a:gd name="connsiteX60" fmla="*/ 7772400 w 13330989"/>
              <a:gd name="connsiteY60" fmla="*/ 398937 h 9227237"/>
              <a:gd name="connsiteX61" fmla="*/ 7820526 w 13330989"/>
              <a:gd name="connsiteY61" fmla="*/ 735821 h 9227237"/>
              <a:gd name="connsiteX62" fmla="*/ 8758989 w 13330989"/>
              <a:gd name="connsiteY62" fmla="*/ 1674284 h 9227237"/>
              <a:gd name="connsiteX63" fmla="*/ 9456821 w 13330989"/>
              <a:gd name="connsiteY63" fmla="*/ 2275863 h 9227237"/>
              <a:gd name="connsiteX64" fmla="*/ 10202779 w 13330989"/>
              <a:gd name="connsiteY64" fmla="*/ 2973694 h 9227237"/>
              <a:gd name="connsiteX65" fmla="*/ 10924673 w 13330989"/>
              <a:gd name="connsiteY65" fmla="*/ 3647463 h 9227237"/>
              <a:gd name="connsiteX66" fmla="*/ 11598442 w 13330989"/>
              <a:gd name="connsiteY66" fmla="*/ 4273105 h 9227237"/>
              <a:gd name="connsiteX67" fmla="*/ 12127831 w 13330989"/>
              <a:gd name="connsiteY67" fmla="*/ 4778431 h 9227237"/>
              <a:gd name="connsiteX68" fmla="*/ 12609094 w 13330989"/>
              <a:gd name="connsiteY68" fmla="*/ 5235631 h 9227237"/>
              <a:gd name="connsiteX69" fmla="*/ 12585031 w 13330989"/>
              <a:gd name="connsiteY69" fmla="*/ 5163442 h 9227237"/>
              <a:gd name="connsiteX70" fmla="*/ 11357810 w 13330989"/>
              <a:gd name="connsiteY70" fmla="*/ 3791842 h 9227237"/>
              <a:gd name="connsiteX71" fmla="*/ 9841831 w 13330989"/>
              <a:gd name="connsiteY71" fmla="*/ 2299926 h 9227237"/>
              <a:gd name="connsiteX72" fmla="*/ 8181473 w 13330989"/>
              <a:gd name="connsiteY72" fmla="*/ 1024579 h 9227237"/>
              <a:gd name="connsiteX73" fmla="*/ 6882063 w 13330989"/>
              <a:gd name="connsiteY73" fmla="*/ 374873 h 9227237"/>
              <a:gd name="connsiteX74" fmla="*/ 6521115 w 13330989"/>
              <a:gd name="connsiteY74" fmla="*/ 278621 h 9227237"/>
              <a:gd name="connsiteX75" fmla="*/ 6593305 w 13330989"/>
              <a:gd name="connsiteY75" fmla="*/ 639568 h 9227237"/>
              <a:gd name="connsiteX76" fmla="*/ 8253663 w 13330989"/>
              <a:gd name="connsiteY76" fmla="*/ 2083358 h 9227237"/>
              <a:gd name="connsiteX77" fmla="*/ 9793705 w 13330989"/>
              <a:gd name="connsiteY77" fmla="*/ 3406831 h 9227237"/>
              <a:gd name="connsiteX78" fmla="*/ 11454063 w 13330989"/>
              <a:gd name="connsiteY78" fmla="*/ 4826558 h 9227237"/>
              <a:gd name="connsiteX79" fmla="*/ 12705347 w 13330989"/>
              <a:gd name="connsiteY79" fmla="*/ 6053779 h 9227237"/>
              <a:gd name="connsiteX80" fmla="*/ 13114421 w 13330989"/>
              <a:gd name="connsiteY80" fmla="*/ 6438789 h 9227237"/>
              <a:gd name="connsiteX81" fmla="*/ 13330989 w 13330989"/>
              <a:gd name="connsiteY81" fmla="*/ 6631294 h 9227237"/>
              <a:gd name="connsiteX82" fmla="*/ 13258800 w 13330989"/>
              <a:gd name="connsiteY82" fmla="*/ 6390663 h 9227237"/>
              <a:gd name="connsiteX83" fmla="*/ 11766884 w 13330989"/>
              <a:gd name="connsiteY83" fmla="*/ 4297168 h 9227237"/>
              <a:gd name="connsiteX84" fmla="*/ 10900610 w 13330989"/>
              <a:gd name="connsiteY84" fmla="*/ 3358705 h 9227237"/>
              <a:gd name="connsiteX85" fmla="*/ 8879305 w 13330989"/>
              <a:gd name="connsiteY85" fmla="*/ 1650221 h 9227237"/>
              <a:gd name="connsiteX86" fmla="*/ 6882063 w 13330989"/>
              <a:gd name="connsiteY86" fmla="*/ 639568 h 9227237"/>
              <a:gd name="connsiteX87" fmla="*/ 6039852 w 13330989"/>
              <a:gd name="connsiteY87" fmla="*/ 350810 h 9227237"/>
              <a:gd name="connsiteX88" fmla="*/ 4764505 w 13330989"/>
              <a:gd name="connsiteY88" fmla="*/ 37989 h 9227237"/>
              <a:gd name="connsiteX89" fmla="*/ 4379494 w 13330989"/>
              <a:gd name="connsiteY89" fmla="*/ 13926 h 9227237"/>
              <a:gd name="connsiteX90" fmla="*/ 4066673 w 13330989"/>
              <a:gd name="connsiteY90" fmla="*/ 62052 h 9227237"/>
              <a:gd name="connsiteX91" fmla="*/ 4114800 w 13330989"/>
              <a:gd name="connsiteY91" fmla="*/ 206431 h 9227237"/>
              <a:gd name="connsiteX92" fmla="*/ 4379494 w 13330989"/>
              <a:gd name="connsiteY92" fmla="*/ 447063 h 9227237"/>
              <a:gd name="connsiteX93" fmla="*/ 5414210 w 13330989"/>
              <a:gd name="connsiteY93" fmla="*/ 1193021 h 9227237"/>
              <a:gd name="connsiteX94" fmla="*/ 6160168 w 13330989"/>
              <a:gd name="connsiteY94" fmla="*/ 1746473 h 9227237"/>
              <a:gd name="connsiteX95" fmla="*/ 7026442 w 13330989"/>
              <a:gd name="connsiteY95" fmla="*/ 2348052 h 9227237"/>
              <a:gd name="connsiteX96" fmla="*/ 10828421 w 13330989"/>
              <a:gd name="connsiteY96" fmla="*/ 5476263 h 9227237"/>
              <a:gd name="connsiteX97" fmla="*/ 12609094 w 13330989"/>
              <a:gd name="connsiteY97" fmla="*/ 7305063 h 9227237"/>
              <a:gd name="connsiteX98" fmla="*/ 12849726 w 13330989"/>
              <a:gd name="connsiteY98" fmla="*/ 7593821 h 9227237"/>
              <a:gd name="connsiteX99" fmla="*/ 12801600 w 13330989"/>
              <a:gd name="connsiteY99" fmla="*/ 7497568 h 9227237"/>
              <a:gd name="connsiteX100" fmla="*/ 12536905 w 13330989"/>
              <a:gd name="connsiteY100" fmla="*/ 7064431 h 9227237"/>
              <a:gd name="connsiteX101" fmla="*/ 10684042 w 13330989"/>
              <a:gd name="connsiteY101" fmla="*/ 4489673 h 9227237"/>
              <a:gd name="connsiteX102" fmla="*/ 9697452 w 13330989"/>
              <a:gd name="connsiteY102" fmla="*/ 3406831 h 9227237"/>
              <a:gd name="connsiteX103" fmla="*/ 8566484 w 13330989"/>
              <a:gd name="connsiteY103" fmla="*/ 2348052 h 9227237"/>
              <a:gd name="connsiteX104" fmla="*/ 6256421 w 13330989"/>
              <a:gd name="connsiteY104" fmla="*/ 856137 h 9227237"/>
              <a:gd name="connsiteX105" fmla="*/ 5197642 w 13330989"/>
              <a:gd name="connsiteY105" fmla="*/ 447063 h 9227237"/>
              <a:gd name="connsiteX106" fmla="*/ 3609473 w 13330989"/>
              <a:gd name="connsiteY106" fmla="*/ 206431 h 9227237"/>
              <a:gd name="connsiteX107" fmla="*/ 2719136 w 13330989"/>
              <a:gd name="connsiteY107" fmla="*/ 230494 h 9227237"/>
              <a:gd name="connsiteX108" fmla="*/ 2550694 w 13330989"/>
              <a:gd name="connsiteY108" fmla="*/ 302684 h 9227237"/>
              <a:gd name="connsiteX109" fmla="*/ 2574758 w 13330989"/>
              <a:gd name="connsiteY109" fmla="*/ 447063 h 9227237"/>
              <a:gd name="connsiteX110" fmla="*/ 2815389 w 13330989"/>
              <a:gd name="connsiteY110" fmla="*/ 639568 h 9227237"/>
              <a:gd name="connsiteX111" fmla="*/ 3874168 w 13330989"/>
              <a:gd name="connsiteY111" fmla="*/ 1337400 h 9227237"/>
              <a:gd name="connsiteX112" fmla="*/ 6521115 w 13330989"/>
              <a:gd name="connsiteY112" fmla="*/ 3118073 h 9227237"/>
              <a:gd name="connsiteX113" fmla="*/ 8590547 w 13330989"/>
              <a:gd name="connsiteY113" fmla="*/ 4730305 h 9227237"/>
              <a:gd name="connsiteX114" fmla="*/ 10395284 w 13330989"/>
              <a:gd name="connsiteY114" fmla="*/ 6462852 h 9227237"/>
              <a:gd name="connsiteX115" fmla="*/ 11670631 w 13330989"/>
              <a:gd name="connsiteY115" fmla="*/ 7762263 h 9227237"/>
              <a:gd name="connsiteX116" fmla="*/ 12272210 w 13330989"/>
              <a:gd name="connsiteY116" fmla="*/ 8387905 h 9227237"/>
              <a:gd name="connsiteX117" fmla="*/ 11863136 w 13330989"/>
              <a:gd name="connsiteY117" fmla="*/ 7666010 h 9227237"/>
              <a:gd name="connsiteX118" fmla="*/ 10587789 w 13330989"/>
              <a:gd name="connsiteY118" fmla="*/ 5861273 h 9227237"/>
              <a:gd name="connsiteX119" fmla="*/ 9625263 w 13330989"/>
              <a:gd name="connsiteY119" fmla="*/ 4730305 h 9227237"/>
              <a:gd name="connsiteX120" fmla="*/ 7291136 w 13330989"/>
              <a:gd name="connsiteY120" fmla="*/ 2660873 h 9227237"/>
              <a:gd name="connsiteX121" fmla="*/ 6039852 w 13330989"/>
              <a:gd name="connsiteY121" fmla="*/ 1914916 h 9227237"/>
              <a:gd name="connsiteX122" fmla="*/ 3874168 w 13330989"/>
              <a:gd name="connsiteY122" fmla="*/ 1048642 h 9227237"/>
              <a:gd name="connsiteX123" fmla="*/ 3056021 w 13330989"/>
              <a:gd name="connsiteY123" fmla="*/ 856137 h 9227237"/>
              <a:gd name="connsiteX124" fmla="*/ 2430379 w 13330989"/>
              <a:gd name="connsiteY124" fmla="*/ 735821 h 9227237"/>
              <a:gd name="connsiteX125" fmla="*/ 1684421 w 13330989"/>
              <a:gd name="connsiteY125" fmla="*/ 615505 h 9227237"/>
              <a:gd name="connsiteX126" fmla="*/ 1732547 w 13330989"/>
              <a:gd name="connsiteY126" fmla="*/ 759884 h 9227237"/>
              <a:gd name="connsiteX127" fmla="*/ 2622884 w 13330989"/>
              <a:gd name="connsiteY127" fmla="*/ 1265210 h 9227237"/>
              <a:gd name="connsiteX128" fmla="*/ 4235115 w 13330989"/>
              <a:gd name="connsiteY128" fmla="*/ 2251800 h 9227237"/>
              <a:gd name="connsiteX129" fmla="*/ 6328610 w 13330989"/>
              <a:gd name="connsiteY129" fmla="*/ 3791842 h 9227237"/>
              <a:gd name="connsiteX130" fmla="*/ 8518358 w 13330989"/>
              <a:gd name="connsiteY130" fmla="*/ 5644705 h 9227237"/>
              <a:gd name="connsiteX131" fmla="*/ 9504947 w 13330989"/>
              <a:gd name="connsiteY131" fmla="*/ 6583168 h 9227237"/>
              <a:gd name="connsiteX132" fmla="*/ 10948736 w 13330989"/>
              <a:gd name="connsiteY132" fmla="*/ 8123210 h 9227237"/>
              <a:gd name="connsiteX133" fmla="*/ 11405936 w 13330989"/>
              <a:gd name="connsiteY133" fmla="*/ 8628537 h 9227237"/>
              <a:gd name="connsiteX134" fmla="*/ 11646568 w 13330989"/>
              <a:gd name="connsiteY134" fmla="*/ 8893231 h 9227237"/>
              <a:gd name="connsiteX135" fmla="*/ 11117179 w 13330989"/>
              <a:gd name="connsiteY135" fmla="*/ 8147273 h 9227237"/>
              <a:gd name="connsiteX136" fmla="*/ 10491536 w 13330989"/>
              <a:gd name="connsiteY136" fmla="*/ 7353189 h 9227237"/>
              <a:gd name="connsiteX137" fmla="*/ 8638673 w 13330989"/>
              <a:gd name="connsiteY137" fmla="*/ 5283758 h 9227237"/>
              <a:gd name="connsiteX138" fmla="*/ 6063915 w 13330989"/>
              <a:gd name="connsiteY138" fmla="*/ 3238389 h 9227237"/>
              <a:gd name="connsiteX139" fmla="*/ 4716379 w 13330989"/>
              <a:gd name="connsiteY139" fmla="*/ 2468368 h 9227237"/>
              <a:gd name="connsiteX140" fmla="*/ 2430379 w 13330989"/>
              <a:gd name="connsiteY140" fmla="*/ 1529905 h 9227237"/>
              <a:gd name="connsiteX141" fmla="*/ 986589 w 13330989"/>
              <a:gd name="connsiteY141" fmla="*/ 1217084 h 9227237"/>
              <a:gd name="connsiteX142" fmla="*/ 625642 w 13330989"/>
              <a:gd name="connsiteY142" fmla="*/ 1193021 h 9227237"/>
              <a:gd name="connsiteX143" fmla="*/ 457200 w 13330989"/>
              <a:gd name="connsiteY143" fmla="*/ 1265210 h 9227237"/>
              <a:gd name="connsiteX144" fmla="*/ 697831 w 13330989"/>
              <a:gd name="connsiteY144" fmla="*/ 1385526 h 9227237"/>
              <a:gd name="connsiteX145" fmla="*/ 1756610 w 13330989"/>
              <a:gd name="connsiteY145" fmla="*/ 1987105 h 9227237"/>
              <a:gd name="connsiteX146" fmla="*/ 3489158 w 13330989"/>
              <a:gd name="connsiteY146" fmla="*/ 3021821 h 9227237"/>
              <a:gd name="connsiteX147" fmla="*/ 5654842 w 13330989"/>
              <a:gd name="connsiteY147" fmla="*/ 4465610 h 9227237"/>
              <a:gd name="connsiteX148" fmla="*/ 7844589 w 13330989"/>
              <a:gd name="connsiteY148" fmla="*/ 6270347 h 9227237"/>
              <a:gd name="connsiteX149" fmla="*/ 9529010 w 13330989"/>
              <a:gd name="connsiteY149" fmla="*/ 7906642 h 9227237"/>
              <a:gd name="connsiteX150" fmla="*/ 10058400 w 13330989"/>
              <a:gd name="connsiteY150" fmla="*/ 8484158 h 9227237"/>
              <a:gd name="connsiteX151" fmla="*/ 10371221 w 13330989"/>
              <a:gd name="connsiteY151" fmla="*/ 8845105 h 9227237"/>
              <a:gd name="connsiteX152" fmla="*/ 10467473 w 13330989"/>
              <a:gd name="connsiteY152" fmla="*/ 8941358 h 9227237"/>
              <a:gd name="connsiteX153" fmla="*/ 10371221 w 13330989"/>
              <a:gd name="connsiteY153" fmla="*/ 8796979 h 9227237"/>
              <a:gd name="connsiteX154" fmla="*/ 8783052 w 13330989"/>
              <a:gd name="connsiteY154" fmla="*/ 6871926 h 9227237"/>
              <a:gd name="connsiteX155" fmla="*/ 7868652 w 13330989"/>
              <a:gd name="connsiteY155" fmla="*/ 5861273 h 9227237"/>
              <a:gd name="connsiteX156" fmla="*/ 6761747 w 13330989"/>
              <a:gd name="connsiteY156" fmla="*/ 4850621 h 9227237"/>
              <a:gd name="connsiteX157" fmla="*/ 4235115 w 13330989"/>
              <a:gd name="connsiteY157" fmla="*/ 3094010 h 9227237"/>
              <a:gd name="connsiteX158" fmla="*/ 2021305 w 13330989"/>
              <a:gd name="connsiteY158" fmla="*/ 2251800 h 9227237"/>
              <a:gd name="connsiteX159" fmla="*/ 1275347 w 13330989"/>
              <a:gd name="connsiteY159" fmla="*/ 2131484 h 9227237"/>
              <a:gd name="connsiteX160" fmla="*/ 577515 w 13330989"/>
              <a:gd name="connsiteY160" fmla="*/ 2203673 h 9227237"/>
              <a:gd name="connsiteX161" fmla="*/ 505326 w 13330989"/>
              <a:gd name="connsiteY161" fmla="*/ 2299926 h 9227237"/>
              <a:gd name="connsiteX162" fmla="*/ 577515 w 13330989"/>
              <a:gd name="connsiteY162" fmla="*/ 2444305 h 9227237"/>
              <a:gd name="connsiteX163" fmla="*/ 1130968 w 13330989"/>
              <a:gd name="connsiteY163" fmla="*/ 2949631 h 9227237"/>
              <a:gd name="connsiteX164" fmla="*/ 2839452 w 13330989"/>
              <a:gd name="connsiteY164" fmla="*/ 4321231 h 9227237"/>
              <a:gd name="connsiteX165" fmla="*/ 4355431 w 13330989"/>
              <a:gd name="connsiteY165" fmla="*/ 5380010 h 9227237"/>
              <a:gd name="connsiteX166" fmla="*/ 5197642 w 13330989"/>
              <a:gd name="connsiteY166" fmla="*/ 5909400 h 9227237"/>
              <a:gd name="connsiteX167" fmla="*/ 6087979 w 13330989"/>
              <a:gd name="connsiteY167" fmla="*/ 6486916 h 9227237"/>
              <a:gd name="connsiteX168" fmla="*/ 7772400 w 13330989"/>
              <a:gd name="connsiteY168" fmla="*/ 7641947 h 9227237"/>
              <a:gd name="connsiteX169" fmla="*/ 9023684 w 13330989"/>
              <a:gd name="connsiteY169" fmla="*/ 8604473 h 9227237"/>
              <a:gd name="connsiteX170" fmla="*/ 9553073 w 13330989"/>
              <a:gd name="connsiteY170" fmla="*/ 9013547 h 9227237"/>
              <a:gd name="connsiteX171" fmla="*/ 9312442 w 13330989"/>
              <a:gd name="connsiteY171" fmla="*/ 8580410 h 9227237"/>
              <a:gd name="connsiteX172" fmla="*/ 8181473 w 13330989"/>
              <a:gd name="connsiteY172" fmla="*/ 7112558 h 9227237"/>
              <a:gd name="connsiteX173" fmla="*/ 7267073 w 13330989"/>
              <a:gd name="connsiteY173" fmla="*/ 6125968 h 9227237"/>
              <a:gd name="connsiteX174" fmla="*/ 4884821 w 13330989"/>
              <a:gd name="connsiteY174" fmla="*/ 4224979 h 9227237"/>
              <a:gd name="connsiteX175" fmla="*/ 3609473 w 13330989"/>
              <a:gd name="connsiteY175" fmla="*/ 3575273 h 9227237"/>
              <a:gd name="connsiteX176" fmla="*/ 1491915 w 13330989"/>
              <a:gd name="connsiteY176" fmla="*/ 3069947 h 9227237"/>
              <a:gd name="connsiteX177" fmla="*/ 96252 w 13330989"/>
              <a:gd name="connsiteY177" fmla="*/ 3262452 h 9227237"/>
              <a:gd name="connsiteX178" fmla="*/ 0 w 13330989"/>
              <a:gd name="connsiteY178" fmla="*/ 3382768 h 9227237"/>
              <a:gd name="connsiteX179" fmla="*/ 312821 w 13330989"/>
              <a:gd name="connsiteY179" fmla="*/ 3767779 h 9227237"/>
              <a:gd name="connsiteX180" fmla="*/ 2141621 w 13330989"/>
              <a:gd name="connsiteY180" fmla="*/ 4898747 h 9227237"/>
              <a:gd name="connsiteX181" fmla="*/ 3007894 w 13330989"/>
              <a:gd name="connsiteY181" fmla="*/ 5380010 h 9227237"/>
              <a:gd name="connsiteX182" fmla="*/ 3922294 w 13330989"/>
              <a:gd name="connsiteY182" fmla="*/ 5909400 h 9227237"/>
              <a:gd name="connsiteX183" fmla="*/ 4884821 w 13330989"/>
              <a:gd name="connsiteY183" fmla="*/ 6438789 h 9227237"/>
              <a:gd name="connsiteX184" fmla="*/ 6713621 w 13330989"/>
              <a:gd name="connsiteY184" fmla="*/ 7569758 h 9227237"/>
              <a:gd name="connsiteX185" fmla="*/ 8109284 w 13330989"/>
              <a:gd name="connsiteY185" fmla="*/ 8556347 h 9227237"/>
              <a:gd name="connsiteX186" fmla="*/ 8518358 w 13330989"/>
              <a:gd name="connsiteY186" fmla="*/ 8869168 h 9227237"/>
              <a:gd name="connsiteX187" fmla="*/ 8470231 w 13330989"/>
              <a:gd name="connsiteY187" fmla="*/ 8676663 h 9227237"/>
              <a:gd name="connsiteX188" fmla="*/ 7363326 w 13330989"/>
              <a:gd name="connsiteY188" fmla="*/ 7497568 h 9227237"/>
              <a:gd name="connsiteX189" fmla="*/ 6497052 w 13330989"/>
              <a:gd name="connsiteY189" fmla="*/ 6751610 h 9227237"/>
              <a:gd name="connsiteX190" fmla="*/ 4379494 w 13330989"/>
              <a:gd name="connsiteY190" fmla="*/ 5452200 h 9227237"/>
              <a:gd name="connsiteX191" fmla="*/ 2358189 w 13330989"/>
              <a:gd name="connsiteY191" fmla="*/ 4754368 h 9227237"/>
              <a:gd name="connsiteX192" fmla="*/ 1588168 w 13330989"/>
              <a:gd name="connsiteY192" fmla="*/ 4609989 h 9227237"/>
              <a:gd name="connsiteX193" fmla="*/ 601579 w 13330989"/>
              <a:gd name="connsiteY193" fmla="*/ 4537800 h 9227237"/>
              <a:gd name="connsiteX194" fmla="*/ 312821 w 13330989"/>
              <a:gd name="connsiteY194" fmla="*/ 4609989 h 9227237"/>
              <a:gd name="connsiteX195" fmla="*/ 360947 w 13330989"/>
              <a:gd name="connsiteY195" fmla="*/ 4706242 h 9227237"/>
              <a:gd name="connsiteX196" fmla="*/ 577515 w 13330989"/>
              <a:gd name="connsiteY196" fmla="*/ 4874684 h 9227237"/>
              <a:gd name="connsiteX197" fmla="*/ 1515979 w 13330989"/>
              <a:gd name="connsiteY197" fmla="*/ 5404073 h 9227237"/>
              <a:gd name="connsiteX198" fmla="*/ 3056021 w 13330989"/>
              <a:gd name="connsiteY198" fmla="*/ 6174094 h 9227237"/>
              <a:gd name="connsiteX199" fmla="*/ 4908884 w 13330989"/>
              <a:gd name="connsiteY199" fmla="*/ 7088494 h 9227237"/>
              <a:gd name="connsiteX200" fmla="*/ 5799221 w 13330989"/>
              <a:gd name="connsiteY200" fmla="*/ 7521631 h 9227237"/>
              <a:gd name="connsiteX201" fmla="*/ 6569242 w 13330989"/>
              <a:gd name="connsiteY201" fmla="*/ 7930705 h 9227237"/>
              <a:gd name="connsiteX202" fmla="*/ 7170821 w 13330989"/>
              <a:gd name="connsiteY202" fmla="*/ 8267589 h 9227237"/>
              <a:gd name="connsiteX203" fmla="*/ 7579894 w 13330989"/>
              <a:gd name="connsiteY203" fmla="*/ 8484158 h 9227237"/>
              <a:gd name="connsiteX204" fmla="*/ 7772400 w 13330989"/>
              <a:gd name="connsiteY204" fmla="*/ 8556347 h 9227237"/>
              <a:gd name="connsiteX205" fmla="*/ 7531768 w 13330989"/>
              <a:gd name="connsiteY205" fmla="*/ 8243526 h 9227237"/>
              <a:gd name="connsiteX206" fmla="*/ 6448926 w 13330989"/>
              <a:gd name="connsiteY206" fmla="*/ 7401316 h 9227237"/>
              <a:gd name="connsiteX207" fmla="*/ 5654842 w 13330989"/>
              <a:gd name="connsiteY207" fmla="*/ 6968179 h 9227237"/>
              <a:gd name="connsiteX208" fmla="*/ 3128210 w 13330989"/>
              <a:gd name="connsiteY208" fmla="*/ 6366600 h 9227237"/>
              <a:gd name="connsiteX209" fmla="*/ 2454442 w 13330989"/>
              <a:gd name="connsiteY209" fmla="*/ 6342537 h 9227237"/>
              <a:gd name="connsiteX210" fmla="*/ 1467852 w 13330989"/>
              <a:gd name="connsiteY210" fmla="*/ 6366600 h 9227237"/>
              <a:gd name="connsiteX211" fmla="*/ 866273 w 13330989"/>
              <a:gd name="connsiteY211" fmla="*/ 6462852 h 9227237"/>
              <a:gd name="connsiteX212" fmla="*/ 649705 w 13330989"/>
              <a:gd name="connsiteY212" fmla="*/ 6607231 h 9227237"/>
              <a:gd name="connsiteX213" fmla="*/ 697831 w 13330989"/>
              <a:gd name="connsiteY213" fmla="*/ 6679421 h 9227237"/>
              <a:gd name="connsiteX214" fmla="*/ 890336 w 13330989"/>
              <a:gd name="connsiteY214" fmla="*/ 6799737 h 9227237"/>
              <a:gd name="connsiteX215" fmla="*/ 1636294 w 13330989"/>
              <a:gd name="connsiteY215" fmla="*/ 7088494 h 9227237"/>
              <a:gd name="connsiteX216" fmla="*/ 2743200 w 13330989"/>
              <a:gd name="connsiteY216" fmla="*/ 7473505 h 9227237"/>
              <a:gd name="connsiteX217" fmla="*/ 4066673 w 13330989"/>
              <a:gd name="connsiteY217" fmla="*/ 7882579 h 9227237"/>
              <a:gd name="connsiteX218" fmla="*/ 4692315 w 13330989"/>
              <a:gd name="connsiteY218" fmla="*/ 8051021 h 9227237"/>
              <a:gd name="connsiteX219" fmla="*/ 5197642 w 13330989"/>
              <a:gd name="connsiteY219" fmla="*/ 8219463 h 9227237"/>
              <a:gd name="connsiteX220" fmla="*/ 5702968 w 13330989"/>
              <a:gd name="connsiteY220" fmla="*/ 8363842 h 9227237"/>
              <a:gd name="connsiteX221" fmla="*/ 5558589 w 13330989"/>
              <a:gd name="connsiteY221" fmla="*/ 8243526 h 9227237"/>
              <a:gd name="connsiteX222" fmla="*/ 4740442 w 13330989"/>
              <a:gd name="connsiteY222" fmla="*/ 7858516 h 9227237"/>
              <a:gd name="connsiteX223" fmla="*/ 4114800 w 13330989"/>
              <a:gd name="connsiteY223" fmla="*/ 7641947 h 9227237"/>
              <a:gd name="connsiteX224" fmla="*/ 2839452 w 13330989"/>
              <a:gd name="connsiteY224" fmla="*/ 7329126 h 9227237"/>
              <a:gd name="connsiteX225" fmla="*/ 2334126 w 13330989"/>
              <a:gd name="connsiteY225" fmla="*/ 7281000 h 9227237"/>
              <a:gd name="connsiteX226" fmla="*/ 1684421 w 13330989"/>
              <a:gd name="connsiteY226" fmla="*/ 7377252 h 9227237"/>
              <a:gd name="connsiteX227" fmla="*/ 1756610 w 13330989"/>
              <a:gd name="connsiteY227" fmla="*/ 7473505 h 9227237"/>
              <a:gd name="connsiteX228" fmla="*/ 1997242 w 13330989"/>
              <a:gd name="connsiteY228" fmla="*/ 7593821 h 9227237"/>
              <a:gd name="connsiteX229" fmla="*/ 2382252 w 13330989"/>
              <a:gd name="connsiteY229" fmla="*/ 7738200 h 9227237"/>
              <a:gd name="connsiteX230" fmla="*/ 3416968 w 13330989"/>
              <a:gd name="connsiteY230" fmla="*/ 8051021 h 9227237"/>
              <a:gd name="connsiteX231" fmla="*/ 4716379 w 13330989"/>
              <a:gd name="connsiteY231" fmla="*/ 8411968 h 9227237"/>
              <a:gd name="connsiteX232" fmla="*/ 5293894 w 13330989"/>
              <a:gd name="connsiteY232" fmla="*/ 8580410 h 9227237"/>
              <a:gd name="connsiteX233" fmla="*/ 5727031 w 13330989"/>
              <a:gd name="connsiteY233" fmla="*/ 8724789 h 9227237"/>
              <a:gd name="connsiteX234" fmla="*/ 5991726 w 13330989"/>
              <a:gd name="connsiteY234" fmla="*/ 8772916 h 9227237"/>
              <a:gd name="connsiteX235" fmla="*/ 5919536 w 13330989"/>
              <a:gd name="connsiteY235" fmla="*/ 8628537 h 922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3330989" h="9227237">
                <a:moveTo>
                  <a:pt x="12801600" y="2348052"/>
                </a:moveTo>
                <a:cubicBezTo>
                  <a:pt x="12721389" y="2219715"/>
                  <a:pt x="12651772" y="2084115"/>
                  <a:pt x="12560968" y="1963042"/>
                </a:cubicBezTo>
                <a:cubicBezTo>
                  <a:pt x="12400538" y="1749136"/>
                  <a:pt x="12266633" y="1548391"/>
                  <a:pt x="12079705" y="1361463"/>
                </a:cubicBezTo>
                <a:cubicBezTo>
                  <a:pt x="12003399" y="1285157"/>
                  <a:pt x="11917963" y="1218525"/>
                  <a:pt x="11839073" y="1144894"/>
                </a:cubicBezTo>
                <a:cubicBezTo>
                  <a:pt x="11677312" y="993917"/>
                  <a:pt x="11534827" y="820456"/>
                  <a:pt x="11357810" y="687694"/>
                </a:cubicBezTo>
                <a:cubicBezTo>
                  <a:pt x="11293642" y="639568"/>
                  <a:pt x="11231402" y="588757"/>
                  <a:pt x="11165305" y="543316"/>
                </a:cubicBezTo>
                <a:cubicBezTo>
                  <a:pt x="11006548" y="434171"/>
                  <a:pt x="10984040" y="428620"/>
                  <a:pt x="10828421" y="350810"/>
                </a:cubicBezTo>
                <a:cubicBezTo>
                  <a:pt x="10748210" y="382894"/>
                  <a:pt x="10654651" y="392358"/>
                  <a:pt x="10587789" y="447063"/>
                </a:cubicBezTo>
                <a:cubicBezTo>
                  <a:pt x="10556135" y="472962"/>
                  <a:pt x="10557347" y="526980"/>
                  <a:pt x="10563726" y="567379"/>
                </a:cubicBezTo>
                <a:cubicBezTo>
                  <a:pt x="10581941" y="682738"/>
                  <a:pt x="10617421" y="795505"/>
                  <a:pt x="10659979" y="904263"/>
                </a:cubicBezTo>
                <a:cubicBezTo>
                  <a:pt x="10728984" y="1080609"/>
                  <a:pt x="10840303" y="1204903"/>
                  <a:pt x="10972800" y="1337400"/>
                </a:cubicBezTo>
                <a:cubicBezTo>
                  <a:pt x="11121244" y="1485844"/>
                  <a:pt x="11276529" y="1627297"/>
                  <a:pt x="11430000" y="1770537"/>
                </a:cubicBezTo>
                <a:cubicBezTo>
                  <a:pt x="11517172" y="1851897"/>
                  <a:pt x="11601582" y="1936679"/>
                  <a:pt x="11694694" y="2011168"/>
                </a:cubicBezTo>
                <a:cubicBezTo>
                  <a:pt x="11855115" y="2139505"/>
                  <a:pt x="12009812" y="2275345"/>
                  <a:pt x="12175958" y="2396179"/>
                </a:cubicBezTo>
                <a:lnTo>
                  <a:pt x="12440652" y="2588684"/>
                </a:lnTo>
                <a:cubicBezTo>
                  <a:pt x="12416589" y="2524516"/>
                  <a:pt x="12400381" y="2456824"/>
                  <a:pt x="12368463" y="2396179"/>
                </a:cubicBezTo>
                <a:cubicBezTo>
                  <a:pt x="12287224" y="2241825"/>
                  <a:pt x="12065246" y="1935964"/>
                  <a:pt x="11959389" y="1818663"/>
                </a:cubicBezTo>
                <a:cubicBezTo>
                  <a:pt x="11750362" y="1587038"/>
                  <a:pt x="11546570" y="1347939"/>
                  <a:pt x="11309684" y="1144894"/>
                </a:cubicBezTo>
                <a:cubicBezTo>
                  <a:pt x="11197389" y="1048642"/>
                  <a:pt x="11089546" y="946939"/>
                  <a:pt x="10972800" y="856137"/>
                </a:cubicBezTo>
                <a:cubicBezTo>
                  <a:pt x="10778228" y="704804"/>
                  <a:pt x="10624173" y="600036"/>
                  <a:pt x="10395284" y="519252"/>
                </a:cubicBezTo>
                <a:cubicBezTo>
                  <a:pt x="10349275" y="503014"/>
                  <a:pt x="10299031" y="503210"/>
                  <a:pt x="10250905" y="495189"/>
                </a:cubicBezTo>
                <a:cubicBezTo>
                  <a:pt x="10234863" y="527273"/>
                  <a:pt x="10196882" y="556059"/>
                  <a:pt x="10202779" y="591442"/>
                </a:cubicBezTo>
                <a:cubicBezTo>
                  <a:pt x="10214573" y="662208"/>
                  <a:pt x="10257027" y="725787"/>
                  <a:pt x="10299031" y="783947"/>
                </a:cubicBezTo>
                <a:cubicBezTo>
                  <a:pt x="10466260" y="1015495"/>
                  <a:pt x="10626456" y="1255751"/>
                  <a:pt x="10828421" y="1457716"/>
                </a:cubicBezTo>
                <a:cubicBezTo>
                  <a:pt x="10956758" y="1586053"/>
                  <a:pt x="11089165" y="1710443"/>
                  <a:pt x="11213431" y="1842726"/>
                </a:cubicBezTo>
                <a:cubicBezTo>
                  <a:pt x="11337939" y="1975267"/>
                  <a:pt x="11444288" y="2124734"/>
                  <a:pt x="11574379" y="2251800"/>
                </a:cubicBezTo>
                <a:cubicBezTo>
                  <a:pt x="11789767" y="2462179"/>
                  <a:pt x="12023450" y="2652973"/>
                  <a:pt x="12248147" y="2853379"/>
                </a:cubicBezTo>
                <a:cubicBezTo>
                  <a:pt x="12489472" y="3068615"/>
                  <a:pt x="12389612" y="2989558"/>
                  <a:pt x="12560968" y="3118073"/>
                </a:cubicBezTo>
                <a:cubicBezTo>
                  <a:pt x="12377183" y="2842397"/>
                  <a:pt x="12553877" y="3086987"/>
                  <a:pt x="12224084" y="2733063"/>
                </a:cubicBezTo>
                <a:cubicBezTo>
                  <a:pt x="11972489" y="2463059"/>
                  <a:pt x="11745373" y="2169437"/>
                  <a:pt x="11478126" y="1914916"/>
                </a:cubicBezTo>
                <a:cubicBezTo>
                  <a:pt x="10977877" y="1438487"/>
                  <a:pt x="11002655" y="1436257"/>
                  <a:pt x="10467473" y="1024579"/>
                </a:cubicBezTo>
                <a:cubicBezTo>
                  <a:pt x="10326309" y="915992"/>
                  <a:pt x="10186181" y="804824"/>
                  <a:pt x="10034336" y="711758"/>
                </a:cubicBezTo>
                <a:cubicBezTo>
                  <a:pt x="9936420" y="651745"/>
                  <a:pt x="9825789" y="615505"/>
                  <a:pt x="9721515" y="567379"/>
                </a:cubicBezTo>
                <a:cubicBezTo>
                  <a:pt x="9681410" y="615505"/>
                  <a:pt x="9590313" y="650065"/>
                  <a:pt x="9601200" y="711758"/>
                </a:cubicBezTo>
                <a:cubicBezTo>
                  <a:pt x="9620160" y="819196"/>
                  <a:pt x="9723490" y="892953"/>
                  <a:pt x="9793705" y="976452"/>
                </a:cubicBezTo>
                <a:cubicBezTo>
                  <a:pt x="10020496" y="1246150"/>
                  <a:pt x="10238882" y="1524901"/>
                  <a:pt x="10491536" y="1770537"/>
                </a:cubicBezTo>
                <a:cubicBezTo>
                  <a:pt x="10780294" y="2051274"/>
                  <a:pt x="11064864" y="2336383"/>
                  <a:pt x="11357810" y="2612747"/>
                </a:cubicBezTo>
                <a:cubicBezTo>
                  <a:pt x="11490086" y="2737536"/>
                  <a:pt x="11617369" y="2870183"/>
                  <a:pt x="11766884" y="2973694"/>
                </a:cubicBezTo>
                <a:cubicBezTo>
                  <a:pt x="12140506" y="3232356"/>
                  <a:pt x="11983413" y="3107727"/>
                  <a:pt x="12248147" y="3334642"/>
                </a:cubicBezTo>
                <a:cubicBezTo>
                  <a:pt x="12080076" y="2998497"/>
                  <a:pt x="12211684" y="3236350"/>
                  <a:pt x="11622505" y="2660873"/>
                </a:cubicBezTo>
                <a:cubicBezTo>
                  <a:pt x="11472325" y="2514186"/>
                  <a:pt x="11319415" y="2370289"/>
                  <a:pt x="11165305" y="2227737"/>
                </a:cubicBezTo>
                <a:cubicBezTo>
                  <a:pt x="10770680" y="1862709"/>
                  <a:pt x="10577597" y="1686805"/>
                  <a:pt x="10154652" y="1361463"/>
                </a:cubicBezTo>
                <a:cubicBezTo>
                  <a:pt x="10013489" y="1252876"/>
                  <a:pt x="9871169" y="1145193"/>
                  <a:pt x="9721515" y="1048642"/>
                </a:cubicBezTo>
                <a:cubicBezTo>
                  <a:pt x="9621999" y="984438"/>
                  <a:pt x="9512968" y="936347"/>
                  <a:pt x="9408694" y="880200"/>
                </a:cubicBezTo>
                <a:cubicBezTo>
                  <a:pt x="9281686" y="1324730"/>
                  <a:pt x="9302314" y="1077241"/>
                  <a:pt x="9938084" y="1746473"/>
                </a:cubicBezTo>
                <a:cubicBezTo>
                  <a:pt x="10547261" y="2387712"/>
                  <a:pt x="11087985" y="3008011"/>
                  <a:pt x="11790947" y="3551210"/>
                </a:cubicBezTo>
                <a:lnTo>
                  <a:pt x="12320336" y="3960284"/>
                </a:lnTo>
                <a:cubicBezTo>
                  <a:pt x="12204009" y="3727629"/>
                  <a:pt x="12229027" y="3753487"/>
                  <a:pt x="11983452" y="3479021"/>
                </a:cubicBezTo>
                <a:cubicBezTo>
                  <a:pt x="11669350" y="3127966"/>
                  <a:pt x="11360241" y="2771053"/>
                  <a:pt x="11020926" y="2444305"/>
                </a:cubicBezTo>
                <a:cubicBezTo>
                  <a:pt x="10398657" y="1845083"/>
                  <a:pt x="10374635" y="1789069"/>
                  <a:pt x="9697452" y="1265210"/>
                </a:cubicBezTo>
                <a:cubicBezTo>
                  <a:pt x="9384148" y="1022843"/>
                  <a:pt x="9042982" y="756337"/>
                  <a:pt x="8662736" y="615505"/>
                </a:cubicBezTo>
                <a:cubicBezTo>
                  <a:pt x="8594624" y="590278"/>
                  <a:pt x="8518357" y="599463"/>
                  <a:pt x="8446168" y="591442"/>
                </a:cubicBezTo>
                <a:cubicBezTo>
                  <a:pt x="8935443" y="1436552"/>
                  <a:pt x="8602551" y="947919"/>
                  <a:pt x="9673389" y="2035231"/>
                </a:cubicBezTo>
                <a:cubicBezTo>
                  <a:pt x="10512390" y="2887140"/>
                  <a:pt x="10359881" y="2717294"/>
                  <a:pt x="11502189" y="3743716"/>
                </a:cubicBezTo>
                <a:cubicBezTo>
                  <a:pt x="11645876" y="3872826"/>
                  <a:pt x="11789015" y="4002596"/>
                  <a:pt x="11935326" y="4128726"/>
                </a:cubicBezTo>
                <a:cubicBezTo>
                  <a:pt x="12157921" y="4320618"/>
                  <a:pt x="12121526" y="4292963"/>
                  <a:pt x="12272210" y="4393421"/>
                </a:cubicBezTo>
                <a:cubicBezTo>
                  <a:pt x="12248147" y="4353316"/>
                  <a:pt x="12229238" y="4309627"/>
                  <a:pt x="12200021" y="4273105"/>
                </a:cubicBezTo>
                <a:cubicBezTo>
                  <a:pt x="11592478" y="3513675"/>
                  <a:pt x="10962693" y="2775354"/>
                  <a:pt x="10226842" y="2131484"/>
                </a:cubicBezTo>
                <a:cubicBezTo>
                  <a:pt x="9639006" y="1617127"/>
                  <a:pt x="9362651" y="1345995"/>
                  <a:pt x="8734926" y="904263"/>
                </a:cubicBezTo>
                <a:cubicBezTo>
                  <a:pt x="8549275" y="773619"/>
                  <a:pt x="8358405" y="648839"/>
                  <a:pt x="8157410" y="543316"/>
                </a:cubicBezTo>
                <a:cubicBezTo>
                  <a:pt x="8036054" y="479604"/>
                  <a:pt x="7900737" y="447063"/>
                  <a:pt x="7772400" y="398937"/>
                </a:cubicBezTo>
                <a:cubicBezTo>
                  <a:pt x="7621075" y="512429"/>
                  <a:pt x="7593462" y="483528"/>
                  <a:pt x="7820526" y="735821"/>
                </a:cubicBezTo>
                <a:cubicBezTo>
                  <a:pt x="8116473" y="1064651"/>
                  <a:pt x="8436836" y="1371082"/>
                  <a:pt x="8758989" y="1674284"/>
                </a:cubicBezTo>
                <a:cubicBezTo>
                  <a:pt x="8982629" y="1884769"/>
                  <a:pt x="9228545" y="2070415"/>
                  <a:pt x="9456821" y="2275863"/>
                </a:cubicBezTo>
                <a:cubicBezTo>
                  <a:pt x="9709908" y="2503641"/>
                  <a:pt x="9953995" y="2741224"/>
                  <a:pt x="10202779" y="2973694"/>
                </a:cubicBezTo>
                <a:lnTo>
                  <a:pt x="10924673" y="3647463"/>
                </a:lnTo>
                <a:lnTo>
                  <a:pt x="11598442" y="4273105"/>
                </a:lnTo>
                <a:cubicBezTo>
                  <a:pt x="11776191" y="4440189"/>
                  <a:pt x="11948203" y="4613368"/>
                  <a:pt x="12127831" y="4778431"/>
                </a:cubicBezTo>
                <a:cubicBezTo>
                  <a:pt x="12612019" y="5223360"/>
                  <a:pt x="12356989" y="4933103"/>
                  <a:pt x="12609094" y="5235631"/>
                </a:cubicBezTo>
                <a:cubicBezTo>
                  <a:pt x="12601073" y="5211568"/>
                  <a:pt x="12601093" y="5183073"/>
                  <a:pt x="12585031" y="5163442"/>
                </a:cubicBezTo>
                <a:cubicBezTo>
                  <a:pt x="12231481" y="4731325"/>
                  <a:pt x="11744359" y="4199867"/>
                  <a:pt x="11357810" y="3791842"/>
                </a:cubicBezTo>
                <a:cubicBezTo>
                  <a:pt x="11041259" y="3457705"/>
                  <a:pt x="10185778" y="2564117"/>
                  <a:pt x="9841831" y="2299926"/>
                </a:cubicBezTo>
                <a:cubicBezTo>
                  <a:pt x="9288378" y="1874810"/>
                  <a:pt x="8793381" y="1360141"/>
                  <a:pt x="8181473" y="1024579"/>
                </a:cubicBezTo>
                <a:cubicBezTo>
                  <a:pt x="7682025" y="750688"/>
                  <a:pt x="7395597" y="564069"/>
                  <a:pt x="6882063" y="374873"/>
                </a:cubicBezTo>
                <a:cubicBezTo>
                  <a:pt x="6765220" y="331826"/>
                  <a:pt x="6641431" y="310705"/>
                  <a:pt x="6521115" y="278621"/>
                </a:cubicBezTo>
                <a:cubicBezTo>
                  <a:pt x="6271273" y="457080"/>
                  <a:pt x="6285955" y="362953"/>
                  <a:pt x="6593305" y="639568"/>
                </a:cubicBezTo>
                <a:cubicBezTo>
                  <a:pt x="7087199" y="1084072"/>
                  <a:pt x="7737016" y="1635597"/>
                  <a:pt x="8253663" y="2083358"/>
                </a:cubicBezTo>
                <a:cubicBezTo>
                  <a:pt x="9126595" y="2839898"/>
                  <a:pt x="8890095" y="2647275"/>
                  <a:pt x="9793705" y="3406831"/>
                </a:cubicBezTo>
                <a:cubicBezTo>
                  <a:pt x="10443980" y="3953439"/>
                  <a:pt x="10833908" y="4256416"/>
                  <a:pt x="11454063" y="4826558"/>
                </a:cubicBezTo>
                <a:cubicBezTo>
                  <a:pt x="12040445" y="5365651"/>
                  <a:pt x="12164634" y="5526585"/>
                  <a:pt x="12705347" y="6053779"/>
                </a:cubicBezTo>
                <a:cubicBezTo>
                  <a:pt x="12839420" y="6184501"/>
                  <a:pt x="12976827" y="6311779"/>
                  <a:pt x="13114421" y="6438789"/>
                </a:cubicBezTo>
                <a:cubicBezTo>
                  <a:pt x="13185393" y="6504301"/>
                  <a:pt x="13330989" y="6631294"/>
                  <a:pt x="13330989" y="6631294"/>
                </a:cubicBezTo>
                <a:cubicBezTo>
                  <a:pt x="13306926" y="6551084"/>
                  <a:pt x="13302755" y="6461942"/>
                  <a:pt x="13258800" y="6390663"/>
                </a:cubicBezTo>
                <a:cubicBezTo>
                  <a:pt x="12977346" y="5934251"/>
                  <a:pt x="12160860" y="4765015"/>
                  <a:pt x="11766884" y="4297168"/>
                </a:cubicBezTo>
                <a:cubicBezTo>
                  <a:pt x="11492662" y="3971529"/>
                  <a:pt x="11199666" y="3661696"/>
                  <a:pt x="10900610" y="3358705"/>
                </a:cubicBezTo>
                <a:cubicBezTo>
                  <a:pt x="10202168" y="2651073"/>
                  <a:pt x="9710019" y="2200810"/>
                  <a:pt x="8879305" y="1650221"/>
                </a:cubicBezTo>
                <a:cubicBezTo>
                  <a:pt x="8247074" y="1231184"/>
                  <a:pt x="7584986" y="917038"/>
                  <a:pt x="6882063" y="639568"/>
                </a:cubicBezTo>
                <a:cubicBezTo>
                  <a:pt x="6606012" y="530601"/>
                  <a:pt x="6323122" y="439332"/>
                  <a:pt x="6039852" y="350810"/>
                </a:cubicBezTo>
                <a:cubicBezTo>
                  <a:pt x="5710997" y="248043"/>
                  <a:pt x="5123089" y="91777"/>
                  <a:pt x="4764505" y="37989"/>
                </a:cubicBezTo>
                <a:cubicBezTo>
                  <a:pt x="4637340" y="18914"/>
                  <a:pt x="4507831" y="21947"/>
                  <a:pt x="4379494" y="13926"/>
                </a:cubicBezTo>
                <a:cubicBezTo>
                  <a:pt x="4275220" y="29968"/>
                  <a:pt x="4151995" y="0"/>
                  <a:pt x="4066673" y="62052"/>
                </a:cubicBezTo>
                <a:cubicBezTo>
                  <a:pt x="4025646" y="91890"/>
                  <a:pt x="4082810" y="167059"/>
                  <a:pt x="4114800" y="206431"/>
                </a:cubicBezTo>
                <a:cubicBezTo>
                  <a:pt x="4189993" y="298976"/>
                  <a:pt x="4284525" y="374957"/>
                  <a:pt x="4379494" y="447063"/>
                </a:cubicBezTo>
                <a:cubicBezTo>
                  <a:pt x="4718136" y="704180"/>
                  <a:pt x="5070744" y="942384"/>
                  <a:pt x="5414210" y="1193021"/>
                </a:cubicBezTo>
                <a:cubicBezTo>
                  <a:pt x="5664316" y="1375530"/>
                  <a:pt x="5908477" y="1566157"/>
                  <a:pt x="6160168" y="1746473"/>
                </a:cubicBezTo>
                <a:cubicBezTo>
                  <a:pt x="6445953" y="1951214"/>
                  <a:pt x="6748566" y="2132698"/>
                  <a:pt x="7026442" y="2348052"/>
                </a:cubicBezTo>
                <a:cubicBezTo>
                  <a:pt x="9058259" y="3922711"/>
                  <a:pt x="8901151" y="3741720"/>
                  <a:pt x="10828421" y="5476263"/>
                </a:cubicBezTo>
                <a:cubicBezTo>
                  <a:pt x="11306192" y="5906257"/>
                  <a:pt x="12248320" y="6872135"/>
                  <a:pt x="12609094" y="7305063"/>
                </a:cubicBezTo>
                <a:cubicBezTo>
                  <a:pt x="12689305" y="7401316"/>
                  <a:pt x="12761130" y="7505226"/>
                  <a:pt x="12849726" y="7593821"/>
                </a:cubicBezTo>
                <a:cubicBezTo>
                  <a:pt x="12875091" y="7619186"/>
                  <a:pt x="12819849" y="7528451"/>
                  <a:pt x="12801600" y="7497568"/>
                </a:cubicBezTo>
                <a:cubicBezTo>
                  <a:pt x="12715521" y="7351895"/>
                  <a:pt x="12631956" y="7204415"/>
                  <a:pt x="12536905" y="7064431"/>
                </a:cubicBezTo>
                <a:cubicBezTo>
                  <a:pt x="12390484" y="6848792"/>
                  <a:pt x="11014145" y="4851980"/>
                  <a:pt x="10684042" y="4489673"/>
                </a:cubicBezTo>
                <a:cubicBezTo>
                  <a:pt x="10355179" y="4128726"/>
                  <a:pt x="10040774" y="3754054"/>
                  <a:pt x="9697452" y="3406831"/>
                </a:cubicBezTo>
                <a:cubicBezTo>
                  <a:pt x="9334365" y="3039618"/>
                  <a:pt x="8963200" y="2678649"/>
                  <a:pt x="8566484" y="2348052"/>
                </a:cubicBezTo>
                <a:cubicBezTo>
                  <a:pt x="7851692" y="1752392"/>
                  <a:pt x="7097283" y="1253467"/>
                  <a:pt x="6256421" y="856137"/>
                </a:cubicBezTo>
                <a:cubicBezTo>
                  <a:pt x="5914337" y="694493"/>
                  <a:pt x="5560038" y="555782"/>
                  <a:pt x="5197642" y="447063"/>
                </a:cubicBezTo>
                <a:cubicBezTo>
                  <a:pt x="4676472" y="290712"/>
                  <a:pt x="4145213" y="260005"/>
                  <a:pt x="3609473" y="206431"/>
                </a:cubicBezTo>
                <a:cubicBezTo>
                  <a:pt x="3312694" y="214452"/>
                  <a:pt x="3014804" y="203615"/>
                  <a:pt x="2719136" y="230494"/>
                </a:cubicBezTo>
                <a:cubicBezTo>
                  <a:pt x="2658300" y="236025"/>
                  <a:pt x="2584579" y="251857"/>
                  <a:pt x="2550694" y="302684"/>
                </a:cubicBezTo>
                <a:cubicBezTo>
                  <a:pt x="2523630" y="343280"/>
                  <a:pt x="2544614" y="408698"/>
                  <a:pt x="2574758" y="447063"/>
                </a:cubicBezTo>
                <a:cubicBezTo>
                  <a:pt x="2638220" y="527833"/>
                  <a:pt x="2730652" y="581508"/>
                  <a:pt x="2815389" y="639568"/>
                </a:cubicBezTo>
                <a:cubicBezTo>
                  <a:pt x="3164078" y="878484"/>
                  <a:pt x="3517563" y="1110469"/>
                  <a:pt x="3874168" y="1337400"/>
                </a:cubicBezTo>
                <a:cubicBezTo>
                  <a:pt x="5691101" y="2493631"/>
                  <a:pt x="3494243" y="948815"/>
                  <a:pt x="6521115" y="3118073"/>
                </a:cubicBezTo>
                <a:cubicBezTo>
                  <a:pt x="6961379" y="3433596"/>
                  <a:pt x="8206323" y="4361450"/>
                  <a:pt x="8590547" y="4730305"/>
                </a:cubicBezTo>
                <a:lnTo>
                  <a:pt x="10395284" y="6462852"/>
                </a:lnTo>
                <a:cubicBezTo>
                  <a:pt x="10731634" y="6789592"/>
                  <a:pt x="11331520" y="7396380"/>
                  <a:pt x="11670631" y="7762263"/>
                </a:cubicBezTo>
                <a:cubicBezTo>
                  <a:pt x="12234371" y="8370509"/>
                  <a:pt x="11818440" y="7979512"/>
                  <a:pt x="12272210" y="8387905"/>
                </a:cubicBezTo>
                <a:cubicBezTo>
                  <a:pt x="12135617" y="8114717"/>
                  <a:pt x="12065823" y="7963899"/>
                  <a:pt x="11863136" y="7666010"/>
                </a:cubicBezTo>
                <a:cubicBezTo>
                  <a:pt x="11448751" y="7056990"/>
                  <a:pt x="11065211" y="6422244"/>
                  <a:pt x="10587789" y="5861273"/>
                </a:cubicBezTo>
                <a:cubicBezTo>
                  <a:pt x="10266947" y="5484284"/>
                  <a:pt x="9963315" y="5091942"/>
                  <a:pt x="9625263" y="4730305"/>
                </a:cubicBezTo>
                <a:cubicBezTo>
                  <a:pt x="8962355" y="4021147"/>
                  <a:pt x="8087615" y="3217635"/>
                  <a:pt x="7291136" y="2660873"/>
                </a:cubicBezTo>
                <a:cubicBezTo>
                  <a:pt x="6893145" y="2382666"/>
                  <a:pt x="6468905" y="2142314"/>
                  <a:pt x="6039852" y="1914916"/>
                </a:cubicBezTo>
                <a:cubicBezTo>
                  <a:pt x="5309515" y="1527837"/>
                  <a:pt x="4659855" y="1276077"/>
                  <a:pt x="3874168" y="1048642"/>
                </a:cubicBezTo>
                <a:cubicBezTo>
                  <a:pt x="3605053" y="970740"/>
                  <a:pt x="3329831" y="915463"/>
                  <a:pt x="3056021" y="856137"/>
                </a:cubicBezTo>
                <a:cubicBezTo>
                  <a:pt x="2848468" y="811167"/>
                  <a:pt x="2639553" y="772518"/>
                  <a:pt x="2430379" y="735821"/>
                </a:cubicBezTo>
                <a:cubicBezTo>
                  <a:pt x="2182302" y="692299"/>
                  <a:pt x="1684421" y="615505"/>
                  <a:pt x="1684421" y="615505"/>
                </a:cubicBezTo>
                <a:cubicBezTo>
                  <a:pt x="1461469" y="689822"/>
                  <a:pt x="1509535" y="635988"/>
                  <a:pt x="1732547" y="759884"/>
                </a:cubicBezTo>
                <a:cubicBezTo>
                  <a:pt x="2030852" y="925609"/>
                  <a:pt x="2326054" y="1096859"/>
                  <a:pt x="2622884" y="1265210"/>
                </a:cubicBezTo>
                <a:cubicBezTo>
                  <a:pt x="3280348" y="1638100"/>
                  <a:pt x="3588776" y="1793108"/>
                  <a:pt x="4235115" y="2251800"/>
                </a:cubicBezTo>
                <a:cubicBezTo>
                  <a:pt x="4941598" y="2753175"/>
                  <a:pt x="5639283" y="3267130"/>
                  <a:pt x="6328610" y="3791842"/>
                </a:cubicBezTo>
                <a:cubicBezTo>
                  <a:pt x="7081164" y="4364682"/>
                  <a:pt x="7821671" y="5005392"/>
                  <a:pt x="8518358" y="5644705"/>
                </a:cubicBezTo>
                <a:cubicBezTo>
                  <a:pt x="8852775" y="5951582"/>
                  <a:pt x="9194519" y="6252045"/>
                  <a:pt x="9504947" y="6583168"/>
                </a:cubicBezTo>
                <a:lnTo>
                  <a:pt x="10948736" y="8123210"/>
                </a:lnTo>
                <a:cubicBezTo>
                  <a:pt x="11103378" y="8289597"/>
                  <a:pt x="11253398" y="8460219"/>
                  <a:pt x="11405936" y="8628537"/>
                </a:cubicBezTo>
                <a:cubicBezTo>
                  <a:pt x="11486009" y="8716893"/>
                  <a:pt x="11715579" y="8990473"/>
                  <a:pt x="11646568" y="8893231"/>
                </a:cubicBezTo>
                <a:cubicBezTo>
                  <a:pt x="11470105" y="8644578"/>
                  <a:pt x="11300122" y="8391197"/>
                  <a:pt x="11117179" y="8147273"/>
                </a:cubicBezTo>
                <a:cubicBezTo>
                  <a:pt x="10914991" y="7877689"/>
                  <a:pt x="10703767" y="7614940"/>
                  <a:pt x="10491536" y="7353189"/>
                </a:cubicBezTo>
                <a:cubicBezTo>
                  <a:pt x="9858388" y="6572307"/>
                  <a:pt x="9379961" y="5986031"/>
                  <a:pt x="8638673" y="5283758"/>
                </a:cubicBezTo>
                <a:cubicBezTo>
                  <a:pt x="7902491" y="4586322"/>
                  <a:pt x="6916150" y="3791191"/>
                  <a:pt x="6063915" y="3238389"/>
                </a:cubicBezTo>
                <a:cubicBezTo>
                  <a:pt x="5629885" y="2956856"/>
                  <a:pt x="5174741" y="2708258"/>
                  <a:pt x="4716379" y="2468368"/>
                </a:cubicBezTo>
                <a:cubicBezTo>
                  <a:pt x="3832535" y="2005795"/>
                  <a:pt x="3355630" y="1810994"/>
                  <a:pt x="2430379" y="1529905"/>
                </a:cubicBezTo>
                <a:cubicBezTo>
                  <a:pt x="1910645" y="1372011"/>
                  <a:pt x="1510688" y="1282596"/>
                  <a:pt x="986589" y="1217084"/>
                </a:cubicBezTo>
                <a:cubicBezTo>
                  <a:pt x="866937" y="1202128"/>
                  <a:pt x="745958" y="1201042"/>
                  <a:pt x="625642" y="1193021"/>
                </a:cubicBezTo>
                <a:cubicBezTo>
                  <a:pt x="569495" y="1217084"/>
                  <a:pt x="435751" y="1208013"/>
                  <a:pt x="457200" y="1265210"/>
                </a:cubicBezTo>
                <a:cubicBezTo>
                  <a:pt x="488688" y="1349178"/>
                  <a:pt x="619438" y="1341975"/>
                  <a:pt x="697831" y="1385526"/>
                </a:cubicBezTo>
                <a:cubicBezTo>
                  <a:pt x="1052665" y="1582656"/>
                  <a:pt x="1404176" y="1785714"/>
                  <a:pt x="1756610" y="1987105"/>
                </a:cubicBezTo>
                <a:cubicBezTo>
                  <a:pt x="2453246" y="2385183"/>
                  <a:pt x="2790563" y="2575731"/>
                  <a:pt x="3489158" y="3021821"/>
                </a:cubicBezTo>
                <a:cubicBezTo>
                  <a:pt x="3640379" y="3118384"/>
                  <a:pt x="5543793" y="4374086"/>
                  <a:pt x="5654842" y="4465610"/>
                </a:cubicBezTo>
                <a:cubicBezTo>
                  <a:pt x="6384758" y="5067189"/>
                  <a:pt x="7127608" y="5653409"/>
                  <a:pt x="7844589" y="6270347"/>
                </a:cubicBezTo>
                <a:cubicBezTo>
                  <a:pt x="8183916" y="6562326"/>
                  <a:pt x="9187101" y="7552070"/>
                  <a:pt x="9529010" y="7906642"/>
                </a:cubicBezTo>
                <a:cubicBezTo>
                  <a:pt x="9710281" y="8094627"/>
                  <a:pt x="9883977" y="8289802"/>
                  <a:pt x="10058400" y="8484158"/>
                </a:cubicBezTo>
                <a:cubicBezTo>
                  <a:pt x="10164740" y="8602651"/>
                  <a:pt x="10258641" y="8732524"/>
                  <a:pt x="10371221" y="8845105"/>
                </a:cubicBezTo>
                <a:cubicBezTo>
                  <a:pt x="10403305" y="8877189"/>
                  <a:pt x="10467473" y="8986732"/>
                  <a:pt x="10467473" y="8941358"/>
                </a:cubicBezTo>
                <a:cubicBezTo>
                  <a:pt x="10467473" y="8883517"/>
                  <a:pt x="10406917" y="8842491"/>
                  <a:pt x="10371221" y="8796979"/>
                </a:cubicBezTo>
                <a:cubicBezTo>
                  <a:pt x="9773823" y="8035296"/>
                  <a:pt x="9405922" y="7577235"/>
                  <a:pt x="8783052" y="6871926"/>
                </a:cubicBezTo>
                <a:cubicBezTo>
                  <a:pt x="8482327" y="6531399"/>
                  <a:pt x="8204151" y="6167598"/>
                  <a:pt x="7868652" y="5861273"/>
                </a:cubicBezTo>
                <a:cubicBezTo>
                  <a:pt x="7499684" y="5524389"/>
                  <a:pt x="7144930" y="5171244"/>
                  <a:pt x="6761747" y="4850621"/>
                </a:cubicBezTo>
                <a:cubicBezTo>
                  <a:pt x="6026143" y="4235116"/>
                  <a:pt x="5088664" y="3545406"/>
                  <a:pt x="4235115" y="3094010"/>
                </a:cubicBezTo>
                <a:cubicBezTo>
                  <a:pt x="3669200" y="2794728"/>
                  <a:pt x="2675151" y="2415262"/>
                  <a:pt x="2021305" y="2251800"/>
                </a:cubicBezTo>
                <a:cubicBezTo>
                  <a:pt x="1776959" y="2190713"/>
                  <a:pt x="1524000" y="2171589"/>
                  <a:pt x="1275347" y="2131484"/>
                </a:cubicBezTo>
                <a:cubicBezTo>
                  <a:pt x="1042736" y="2155547"/>
                  <a:pt x="805965" y="2153700"/>
                  <a:pt x="577515" y="2203673"/>
                </a:cubicBezTo>
                <a:cubicBezTo>
                  <a:pt x="538336" y="2212243"/>
                  <a:pt x="505326" y="2259821"/>
                  <a:pt x="505326" y="2299926"/>
                </a:cubicBezTo>
                <a:cubicBezTo>
                  <a:pt x="505326" y="2353733"/>
                  <a:pt x="540192" y="2405547"/>
                  <a:pt x="577515" y="2444305"/>
                </a:cubicBezTo>
                <a:cubicBezTo>
                  <a:pt x="750797" y="2624251"/>
                  <a:pt x="937222" y="2791930"/>
                  <a:pt x="1130968" y="2949631"/>
                </a:cubicBezTo>
                <a:cubicBezTo>
                  <a:pt x="1183144" y="2992100"/>
                  <a:pt x="2589306" y="4146526"/>
                  <a:pt x="2839452" y="4321231"/>
                </a:cubicBezTo>
                <a:cubicBezTo>
                  <a:pt x="3344778" y="4674157"/>
                  <a:pt x="3844191" y="5035706"/>
                  <a:pt x="4355431" y="5380010"/>
                </a:cubicBezTo>
                <a:cubicBezTo>
                  <a:pt x="4630465" y="5565237"/>
                  <a:pt x="4918212" y="5730875"/>
                  <a:pt x="5197642" y="5909400"/>
                </a:cubicBezTo>
                <a:lnTo>
                  <a:pt x="6087979" y="6486916"/>
                </a:lnTo>
                <a:cubicBezTo>
                  <a:pt x="6705288" y="6892818"/>
                  <a:pt x="7177366" y="7207478"/>
                  <a:pt x="7772400" y="7641947"/>
                </a:cubicBezTo>
                <a:cubicBezTo>
                  <a:pt x="8346809" y="8061357"/>
                  <a:pt x="8489079" y="8193239"/>
                  <a:pt x="9023684" y="8604473"/>
                </a:cubicBezTo>
                <a:cubicBezTo>
                  <a:pt x="9589332" y="9039587"/>
                  <a:pt x="9234485" y="8748057"/>
                  <a:pt x="9553073" y="9013547"/>
                </a:cubicBezTo>
                <a:cubicBezTo>
                  <a:pt x="9492460" y="8831709"/>
                  <a:pt x="9498798" y="8833321"/>
                  <a:pt x="9312442" y="8580410"/>
                </a:cubicBezTo>
                <a:cubicBezTo>
                  <a:pt x="8946039" y="8083149"/>
                  <a:pt x="8601345" y="7565578"/>
                  <a:pt x="8181473" y="7112558"/>
                </a:cubicBezTo>
                <a:cubicBezTo>
                  <a:pt x="7876673" y="6783695"/>
                  <a:pt x="7587885" y="6439231"/>
                  <a:pt x="7267073" y="6125968"/>
                </a:cubicBezTo>
                <a:cubicBezTo>
                  <a:pt x="6552632" y="5428337"/>
                  <a:pt x="5739832" y="4746129"/>
                  <a:pt x="4884821" y="4224979"/>
                </a:cubicBezTo>
                <a:cubicBezTo>
                  <a:pt x="4477432" y="3976665"/>
                  <a:pt x="4050003" y="3758464"/>
                  <a:pt x="3609473" y="3575273"/>
                </a:cubicBezTo>
                <a:cubicBezTo>
                  <a:pt x="2714156" y="3202963"/>
                  <a:pt x="2395401" y="3205470"/>
                  <a:pt x="1491915" y="3069947"/>
                </a:cubicBezTo>
                <a:cubicBezTo>
                  <a:pt x="1098908" y="3095033"/>
                  <a:pt x="490695" y="2999490"/>
                  <a:pt x="96252" y="3262452"/>
                </a:cubicBezTo>
                <a:cubicBezTo>
                  <a:pt x="53518" y="3290941"/>
                  <a:pt x="32084" y="3342663"/>
                  <a:pt x="0" y="3382768"/>
                </a:cubicBezTo>
                <a:cubicBezTo>
                  <a:pt x="70641" y="3630012"/>
                  <a:pt x="20118" y="3574386"/>
                  <a:pt x="312821" y="3767779"/>
                </a:cubicBezTo>
                <a:cubicBezTo>
                  <a:pt x="358722" y="3798107"/>
                  <a:pt x="1914449" y="4766513"/>
                  <a:pt x="2141621" y="4898747"/>
                </a:cubicBezTo>
                <a:cubicBezTo>
                  <a:pt x="2427105" y="5064924"/>
                  <a:pt x="2720613" y="5216959"/>
                  <a:pt x="3007894" y="5380010"/>
                </a:cubicBezTo>
                <a:cubicBezTo>
                  <a:pt x="3314194" y="5553856"/>
                  <a:pt x="3615538" y="5736358"/>
                  <a:pt x="3922294" y="5909400"/>
                </a:cubicBezTo>
                <a:cubicBezTo>
                  <a:pt x="4241218" y="6089306"/>
                  <a:pt x="4567388" y="6256265"/>
                  <a:pt x="4884821" y="6438789"/>
                </a:cubicBezTo>
                <a:cubicBezTo>
                  <a:pt x="5439003" y="6757443"/>
                  <a:pt x="6175093" y="7213380"/>
                  <a:pt x="6713621" y="7569758"/>
                </a:cubicBezTo>
                <a:cubicBezTo>
                  <a:pt x="7217427" y="7903159"/>
                  <a:pt x="7629421" y="8199240"/>
                  <a:pt x="8109284" y="8556347"/>
                </a:cubicBezTo>
                <a:cubicBezTo>
                  <a:pt x="8246994" y="8658829"/>
                  <a:pt x="8381690" y="8765301"/>
                  <a:pt x="8518358" y="8869168"/>
                </a:cubicBezTo>
                <a:cubicBezTo>
                  <a:pt x="8703768" y="9010079"/>
                  <a:pt x="8959630" y="9227237"/>
                  <a:pt x="8470231" y="8676663"/>
                </a:cubicBezTo>
                <a:cubicBezTo>
                  <a:pt x="8112083" y="8273747"/>
                  <a:pt x="7771827" y="7849333"/>
                  <a:pt x="7363326" y="7497568"/>
                </a:cubicBezTo>
                <a:cubicBezTo>
                  <a:pt x="7074568" y="7248915"/>
                  <a:pt x="6800514" y="6982088"/>
                  <a:pt x="6497052" y="6751610"/>
                </a:cubicBezTo>
                <a:cubicBezTo>
                  <a:pt x="5925806" y="6317752"/>
                  <a:pt x="5026209" y="5764658"/>
                  <a:pt x="4379494" y="5452200"/>
                </a:cubicBezTo>
                <a:cubicBezTo>
                  <a:pt x="3662423" y="5105750"/>
                  <a:pt x="3121439" y="4934580"/>
                  <a:pt x="2358189" y="4754368"/>
                </a:cubicBezTo>
                <a:cubicBezTo>
                  <a:pt x="2104031" y="4694358"/>
                  <a:pt x="1846690" y="4646921"/>
                  <a:pt x="1588168" y="4609989"/>
                </a:cubicBezTo>
                <a:cubicBezTo>
                  <a:pt x="1380026" y="4580255"/>
                  <a:pt x="846052" y="4552181"/>
                  <a:pt x="601579" y="4537800"/>
                </a:cubicBezTo>
                <a:cubicBezTo>
                  <a:pt x="505326" y="4561863"/>
                  <a:pt x="394101" y="4553093"/>
                  <a:pt x="312821" y="4609989"/>
                </a:cubicBezTo>
                <a:cubicBezTo>
                  <a:pt x="283434" y="4630560"/>
                  <a:pt x="335582" y="4680877"/>
                  <a:pt x="360947" y="4706242"/>
                </a:cubicBezTo>
                <a:cubicBezTo>
                  <a:pt x="425615" y="4770910"/>
                  <a:pt x="499238" y="4827392"/>
                  <a:pt x="577515" y="4874684"/>
                </a:cubicBezTo>
                <a:cubicBezTo>
                  <a:pt x="884926" y="5060411"/>
                  <a:pt x="1194736" y="5243451"/>
                  <a:pt x="1515979" y="5404073"/>
                </a:cubicBezTo>
                <a:lnTo>
                  <a:pt x="3056021" y="6174094"/>
                </a:lnTo>
                <a:cubicBezTo>
                  <a:pt x="4250396" y="6771281"/>
                  <a:pt x="3695984" y="6498003"/>
                  <a:pt x="4908884" y="7088494"/>
                </a:cubicBezTo>
                <a:cubicBezTo>
                  <a:pt x="5205621" y="7232958"/>
                  <a:pt x="5504887" y="7372331"/>
                  <a:pt x="5799221" y="7521631"/>
                </a:cubicBezTo>
                <a:cubicBezTo>
                  <a:pt x="6058427" y="7653112"/>
                  <a:pt x="6313915" y="7791843"/>
                  <a:pt x="6569242" y="7930705"/>
                </a:cubicBezTo>
                <a:cubicBezTo>
                  <a:pt x="6771142" y="8040510"/>
                  <a:pt x="6969240" y="8157199"/>
                  <a:pt x="7170821" y="8267589"/>
                </a:cubicBezTo>
                <a:cubicBezTo>
                  <a:pt x="7306146" y="8341696"/>
                  <a:pt x="7435430" y="8429984"/>
                  <a:pt x="7579894" y="8484158"/>
                </a:cubicBezTo>
                <a:lnTo>
                  <a:pt x="7772400" y="8556347"/>
                </a:lnTo>
                <a:cubicBezTo>
                  <a:pt x="7718202" y="8393761"/>
                  <a:pt x="7748318" y="8452056"/>
                  <a:pt x="7531768" y="8243526"/>
                </a:cubicBezTo>
                <a:cubicBezTo>
                  <a:pt x="7183775" y="7908422"/>
                  <a:pt x="6868553" y="7660086"/>
                  <a:pt x="6448926" y="7401316"/>
                </a:cubicBezTo>
                <a:cubicBezTo>
                  <a:pt x="6192289" y="7243057"/>
                  <a:pt x="5929870" y="7091742"/>
                  <a:pt x="5654842" y="6968179"/>
                </a:cubicBezTo>
                <a:cubicBezTo>
                  <a:pt x="4859311" y="6610767"/>
                  <a:pt x="3992986" y="6437483"/>
                  <a:pt x="3128210" y="6366600"/>
                </a:cubicBezTo>
                <a:cubicBezTo>
                  <a:pt x="2904229" y="6348241"/>
                  <a:pt x="2679031" y="6350558"/>
                  <a:pt x="2454442" y="6342537"/>
                </a:cubicBezTo>
                <a:cubicBezTo>
                  <a:pt x="2125579" y="6350558"/>
                  <a:pt x="1796325" y="6348683"/>
                  <a:pt x="1467852" y="6366600"/>
                </a:cubicBezTo>
                <a:cubicBezTo>
                  <a:pt x="1337548" y="6373707"/>
                  <a:pt x="1009072" y="6436889"/>
                  <a:pt x="866273" y="6462852"/>
                </a:cubicBezTo>
                <a:cubicBezTo>
                  <a:pt x="849912" y="6471033"/>
                  <a:pt x="659726" y="6547103"/>
                  <a:pt x="649705" y="6607231"/>
                </a:cubicBezTo>
                <a:cubicBezTo>
                  <a:pt x="644951" y="6635758"/>
                  <a:pt x="675248" y="6661354"/>
                  <a:pt x="697831" y="6679421"/>
                </a:cubicBezTo>
                <a:cubicBezTo>
                  <a:pt x="756920" y="6726692"/>
                  <a:pt x="820969" y="6769500"/>
                  <a:pt x="890336" y="6799737"/>
                </a:cubicBezTo>
                <a:cubicBezTo>
                  <a:pt x="1134757" y="6906279"/>
                  <a:pt x="1386833" y="6994358"/>
                  <a:pt x="1636294" y="7088494"/>
                </a:cubicBezTo>
                <a:cubicBezTo>
                  <a:pt x="2071618" y="7252767"/>
                  <a:pt x="2295295" y="7327075"/>
                  <a:pt x="2743200" y="7473505"/>
                </a:cubicBezTo>
                <a:cubicBezTo>
                  <a:pt x="3244104" y="7637262"/>
                  <a:pt x="3562191" y="7739801"/>
                  <a:pt x="4066673" y="7882579"/>
                </a:cubicBezTo>
                <a:cubicBezTo>
                  <a:pt x="4274484" y="7941394"/>
                  <a:pt x="4487425" y="7982724"/>
                  <a:pt x="4692315" y="8051021"/>
                </a:cubicBezTo>
                <a:cubicBezTo>
                  <a:pt x="4860757" y="8107168"/>
                  <a:pt x="5028027" y="8166963"/>
                  <a:pt x="5197642" y="8219463"/>
                </a:cubicBezTo>
                <a:cubicBezTo>
                  <a:pt x="5364991" y="8271262"/>
                  <a:pt x="5702968" y="8363842"/>
                  <a:pt x="5702968" y="8363842"/>
                </a:cubicBezTo>
                <a:cubicBezTo>
                  <a:pt x="5654842" y="8323737"/>
                  <a:pt x="5612308" y="8275757"/>
                  <a:pt x="5558589" y="8243526"/>
                </a:cubicBezTo>
                <a:cubicBezTo>
                  <a:pt x="5420761" y="8160829"/>
                  <a:pt x="4836822" y="7896230"/>
                  <a:pt x="4740442" y="7858516"/>
                </a:cubicBezTo>
                <a:cubicBezTo>
                  <a:pt x="4534928" y="7778097"/>
                  <a:pt x="4324943" y="7709351"/>
                  <a:pt x="4114800" y="7641947"/>
                </a:cubicBezTo>
                <a:cubicBezTo>
                  <a:pt x="3610477" y="7480183"/>
                  <a:pt x="3358772" y="7406472"/>
                  <a:pt x="2839452" y="7329126"/>
                </a:cubicBezTo>
                <a:cubicBezTo>
                  <a:pt x="2672094" y="7304200"/>
                  <a:pt x="2502568" y="7297042"/>
                  <a:pt x="2334126" y="7281000"/>
                </a:cubicBezTo>
                <a:cubicBezTo>
                  <a:pt x="2117558" y="7313084"/>
                  <a:pt x="1892118" y="7308020"/>
                  <a:pt x="1684421" y="7377252"/>
                </a:cubicBezTo>
                <a:cubicBezTo>
                  <a:pt x="1646374" y="7389934"/>
                  <a:pt x="1723636" y="7450677"/>
                  <a:pt x="1756610" y="7473505"/>
                </a:cubicBezTo>
                <a:cubicBezTo>
                  <a:pt x="1830343" y="7524551"/>
                  <a:pt x="1914651" y="7558879"/>
                  <a:pt x="1997242" y="7593821"/>
                </a:cubicBezTo>
                <a:cubicBezTo>
                  <a:pt x="2123473" y="7647227"/>
                  <a:pt x="2251787" y="7696186"/>
                  <a:pt x="2382252" y="7738200"/>
                </a:cubicBezTo>
                <a:cubicBezTo>
                  <a:pt x="2725229" y="7848650"/>
                  <a:pt x="3071841" y="7947483"/>
                  <a:pt x="3416968" y="8051021"/>
                </a:cubicBezTo>
                <a:cubicBezTo>
                  <a:pt x="4680131" y="8429970"/>
                  <a:pt x="3452870" y="8065123"/>
                  <a:pt x="4716379" y="8411968"/>
                </a:cubicBezTo>
                <a:cubicBezTo>
                  <a:pt x="4909752" y="8465051"/>
                  <a:pt x="5102334" y="8521118"/>
                  <a:pt x="5293894" y="8580410"/>
                </a:cubicBezTo>
                <a:cubicBezTo>
                  <a:pt x="5439278" y="8625410"/>
                  <a:pt x="5580322" y="8684317"/>
                  <a:pt x="5727031" y="8724789"/>
                </a:cubicBezTo>
                <a:cubicBezTo>
                  <a:pt x="5813480" y="8748637"/>
                  <a:pt x="5903494" y="8756874"/>
                  <a:pt x="5991726" y="8772916"/>
                </a:cubicBezTo>
                <a:lnTo>
                  <a:pt x="5919536" y="8628537"/>
                </a:lnTo>
              </a:path>
            </a:pathLst>
          </a:cu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aphicFrame>
        <p:nvGraphicFramePr>
          <p:cNvPr id="14" name="1 Gráfico"/>
          <p:cNvGraphicFramePr/>
          <p:nvPr/>
        </p:nvGraphicFramePr>
        <p:xfrm>
          <a:off x="467544" y="980728"/>
          <a:ext cx="8496944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>
            <a:off x="251520" y="339814"/>
            <a:ext cx="5112568" cy="1651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ca-ES" sz="4400" dirty="0" smtClean="0">
                <a:latin typeface="+mj-lt"/>
              </a:rPr>
              <a:t>La comarca del Maresme, </a:t>
            </a:r>
          </a:p>
          <a:p>
            <a:pPr>
              <a:lnSpc>
                <a:spcPts val="4000"/>
              </a:lnSpc>
            </a:pPr>
            <a:r>
              <a:rPr lang="ca-ES" sz="4400" dirty="0" smtClean="0">
                <a:latin typeface="+mj-lt"/>
              </a:rPr>
              <a:t>economia</a:t>
            </a:r>
          </a:p>
        </p:txBody>
      </p:sp>
      <p:pic>
        <p:nvPicPr>
          <p:cNvPr id="1026" name="Picture 2" descr="C:\_MONICA\_actual\Consorci Turisme\fotos turisme arreglades i per temes\Fotos BCN-Maresm (D)\PLATGES.jpg"/>
          <p:cNvPicPr>
            <a:picLocks noChangeAspect="1" noChangeArrowheads="1"/>
          </p:cNvPicPr>
          <p:nvPr/>
        </p:nvPicPr>
        <p:blipFill>
          <a:blip r:embed="rId3" cstate="print"/>
          <a:srcRect l="6001" t="27668" b="9410"/>
          <a:stretch>
            <a:fillRect/>
          </a:stretch>
        </p:blipFill>
        <p:spPr bwMode="auto">
          <a:xfrm>
            <a:off x="0" y="4005064"/>
            <a:ext cx="2987824" cy="3009446"/>
          </a:xfrm>
          <a:prstGeom prst="teardrop">
            <a:avLst/>
          </a:prstGeom>
          <a:noFill/>
          <a:ln>
            <a:noFill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048672" y="-27383"/>
            <a:ext cx="3059832" cy="2924944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CuadroTexto"/>
          <p:cNvSpPr txBox="1"/>
          <p:nvPr/>
        </p:nvSpPr>
        <p:spPr>
          <a:xfrm>
            <a:off x="4532970" y="992922"/>
            <a:ext cx="1335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 smtClean="0">
                <a:latin typeface="+mj-lt"/>
              </a:rPr>
              <a:t>Agricultura</a:t>
            </a:r>
          </a:p>
          <a:p>
            <a:pPr algn="ctr"/>
            <a:r>
              <a:rPr lang="ca-ES" sz="2000" dirty="0" smtClean="0">
                <a:latin typeface="+mj-lt"/>
              </a:rPr>
              <a:t>1%</a:t>
            </a:r>
            <a:endParaRPr lang="ca-ES" sz="2000" dirty="0">
              <a:latin typeface="+mj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426380" y="2204864"/>
            <a:ext cx="1641027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ca-ES" sz="2000" dirty="0" smtClean="0">
                <a:latin typeface="+mj-lt"/>
              </a:rPr>
              <a:t>Indústria</a:t>
            </a:r>
          </a:p>
          <a:p>
            <a:pPr algn="r">
              <a:lnSpc>
                <a:spcPts val="2000"/>
              </a:lnSpc>
            </a:pPr>
            <a:r>
              <a:rPr lang="ca-ES" sz="2000" dirty="0" smtClean="0">
                <a:latin typeface="+mj-lt"/>
              </a:rPr>
              <a:t>16%</a:t>
            </a:r>
          </a:p>
          <a:p>
            <a:pPr algn="r">
              <a:lnSpc>
                <a:spcPts val="2000"/>
              </a:lnSpc>
            </a:pPr>
            <a:r>
              <a:rPr lang="ca-ES" sz="2000" dirty="0" smtClean="0">
                <a:latin typeface="+mj-lt"/>
              </a:rPr>
              <a:t>principalment</a:t>
            </a:r>
          </a:p>
          <a:p>
            <a:pPr algn="r">
              <a:lnSpc>
                <a:spcPts val="2000"/>
              </a:lnSpc>
            </a:pPr>
            <a:r>
              <a:rPr lang="ca-ES" sz="2000" dirty="0" smtClean="0">
                <a:latin typeface="+mj-lt"/>
              </a:rPr>
              <a:t> tèxtil</a:t>
            </a:r>
            <a:endParaRPr lang="ca-ES" sz="2000" dirty="0">
              <a:latin typeface="+mj-lt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660232" y="3429000"/>
            <a:ext cx="1468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 smtClean="0">
                <a:latin typeface="+mj-lt"/>
              </a:rPr>
              <a:t>Construcció </a:t>
            </a:r>
          </a:p>
          <a:p>
            <a:pPr algn="ctr"/>
            <a:r>
              <a:rPr lang="ca-ES" sz="2000" dirty="0" smtClean="0">
                <a:latin typeface="+mj-lt"/>
              </a:rPr>
              <a:t>9%</a:t>
            </a:r>
            <a:endParaRPr lang="ca-ES" sz="2000" dirty="0">
              <a:latin typeface="+mj-lt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076593" y="3933056"/>
            <a:ext cx="1641027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ca-ES" sz="2000" dirty="0" smtClean="0">
                <a:latin typeface="+mj-lt"/>
              </a:rPr>
              <a:t>Serveis</a:t>
            </a:r>
          </a:p>
          <a:p>
            <a:pPr>
              <a:lnSpc>
                <a:spcPts val="2000"/>
              </a:lnSpc>
            </a:pPr>
            <a:r>
              <a:rPr lang="ca-ES" sz="2000" dirty="0" smtClean="0">
                <a:latin typeface="+mj-lt"/>
              </a:rPr>
              <a:t>74%</a:t>
            </a:r>
          </a:p>
          <a:p>
            <a:pPr>
              <a:lnSpc>
                <a:spcPts val="2000"/>
              </a:lnSpc>
            </a:pPr>
            <a:r>
              <a:rPr lang="ca-ES" sz="2000" dirty="0" smtClean="0">
                <a:latin typeface="+mj-lt"/>
              </a:rPr>
              <a:t>principalment</a:t>
            </a:r>
          </a:p>
          <a:p>
            <a:pPr>
              <a:lnSpc>
                <a:spcPts val="2000"/>
              </a:lnSpc>
            </a:pPr>
            <a:r>
              <a:rPr lang="ca-ES" sz="2000" dirty="0" smtClean="0">
                <a:latin typeface="+mj-lt"/>
              </a:rPr>
              <a:t>turisme</a:t>
            </a:r>
            <a:endParaRPr lang="ca-E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1">
        <p:bldAsOne/>
      </p:bldGraphic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Logo_CCM2011_Colo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 contrast="40000"/>
          </a:blip>
          <a:srcRect l="31985" t="4987" r="34346" b="7732"/>
          <a:stretch>
            <a:fillRect/>
          </a:stretch>
        </p:blipFill>
        <p:spPr>
          <a:xfrm>
            <a:off x="-180528" y="-265466"/>
            <a:ext cx="9001000" cy="7150850"/>
          </a:xfrm>
          <a:prstGeom prst="rect">
            <a:avLst/>
          </a:prstGeom>
        </p:spPr>
      </p:pic>
      <p:pic>
        <p:nvPicPr>
          <p:cNvPr id="5" name="4 Imagen" descr="Logo_CCM2011_Colo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988840"/>
            <a:ext cx="8554858" cy="2887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81 Forma libre"/>
          <p:cNvSpPr/>
          <p:nvPr/>
        </p:nvSpPr>
        <p:spPr>
          <a:xfrm>
            <a:off x="-3132856" y="-1184619"/>
            <a:ext cx="13330989" cy="9227237"/>
          </a:xfrm>
          <a:custGeom>
            <a:avLst/>
            <a:gdLst>
              <a:gd name="connsiteX0" fmla="*/ 12801600 w 13330989"/>
              <a:gd name="connsiteY0" fmla="*/ 2348052 h 9227237"/>
              <a:gd name="connsiteX1" fmla="*/ 12560968 w 13330989"/>
              <a:gd name="connsiteY1" fmla="*/ 1963042 h 9227237"/>
              <a:gd name="connsiteX2" fmla="*/ 12079705 w 13330989"/>
              <a:gd name="connsiteY2" fmla="*/ 1361463 h 9227237"/>
              <a:gd name="connsiteX3" fmla="*/ 11839073 w 13330989"/>
              <a:gd name="connsiteY3" fmla="*/ 1144894 h 9227237"/>
              <a:gd name="connsiteX4" fmla="*/ 11357810 w 13330989"/>
              <a:gd name="connsiteY4" fmla="*/ 687694 h 9227237"/>
              <a:gd name="connsiteX5" fmla="*/ 11165305 w 13330989"/>
              <a:gd name="connsiteY5" fmla="*/ 543316 h 9227237"/>
              <a:gd name="connsiteX6" fmla="*/ 10828421 w 13330989"/>
              <a:gd name="connsiteY6" fmla="*/ 350810 h 9227237"/>
              <a:gd name="connsiteX7" fmla="*/ 10587789 w 13330989"/>
              <a:gd name="connsiteY7" fmla="*/ 447063 h 9227237"/>
              <a:gd name="connsiteX8" fmla="*/ 10563726 w 13330989"/>
              <a:gd name="connsiteY8" fmla="*/ 567379 h 9227237"/>
              <a:gd name="connsiteX9" fmla="*/ 10659979 w 13330989"/>
              <a:gd name="connsiteY9" fmla="*/ 904263 h 9227237"/>
              <a:gd name="connsiteX10" fmla="*/ 10972800 w 13330989"/>
              <a:gd name="connsiteY10" fmla="*/ 1337400 h 9227237"/>
              <a:gd name="connsiteX11" fmla="*/ 11430000 w 13330989"/>
              <a:gd name="connsiteY11" fmla="*/ 1770537 h 9227237"/>
              <a:gd name="connsiteX12" fmla="*/ 11694694 w 13330989"/>
              <a:gd name="connsiteY12" fmla="*/ 2011168 h 9227237"/>
              <a:gd name="connsiteX13" fmla="*/ 12175958 w 13330989"/>
              <a:gd name="connsiteY13" fmla="*/ 2396179 h 9227237"/>
              <a:gd name="connsiteX14" fmla="*/ 12440652 w 13330989"/>
              <a:gd name="connsiteY14" fmla="*/ 2588684 h 9227237"/>
              <a:gd name="connsiteX15" fmla="*/ 12368463 w 13330989"/>
              <a:gd name="connsiteY15" fmla="*/ 2396179 h 9227237"/>
              <a:gd name="connsiteX16" fmla="*/ 11959389 w 13330989"/>
              <a:gd name="connsiteY16" fmla="*/ 1818663 h 9227237"/>
              <a:gd name="connsiteX17" fmla="*/ 11309684 w 13330989"/>
              <a:gd name="connsiteY17" fmla="*/ 1144894 h 9227237"/>
              <a:gd name="connsiteX18" fmla="*/ 10972800 w 13330989"/>
              <a:gd name="connsiteY18" fmla="*/ 856137 h 9227237"/>
              <a:gd name="connsiteX19" fmla="*/ 10395284 w 13330989"/>
              <a:gd name="connsiteY19" fmla="*/ 519252 h 9227237"/>
              <a:gd name="connsiteX20" fmla="*/ 10250905 w 13330989"/>
              <a:gd name="connsiteY20" fmla="*/ 495189 h 9227237"/>
              <a:gd name="connsiteX21" fmla="*/ 10202779 w 13330989"/>
              <a:gd name="connsiteY21" fmla="*/ 591442 h 9227237"/>
              <a:gd name="connsiteX22" fmla="*/ 10299031 w 13330989"/>
              <a:gd name="connsiteY22" fmla="*/ 783947 h 9227237"/>
              <a:gd name="connsiteX23" fmla="*/ 10828421 w 13330989"/>
              <a:gd name="connsiteY23" fmla="*/ 1457716 h 9227237"/>
              <a:gd name="connsiteX24" fmla="*/ 11213431 w 13330989"/>
              <a:gd name="connsiteY24" fmla="*/ 1842726 h 9227237"/>
              <a:gd name="connsiteX25" fmla="*/ 11574379 w 13330989"/>
              <a:gd name="connsiteY25" fmla="*/ 2251800 h 9227237"/>
              <a:gd name="connsiteX26" fmla="*/ 12248147 w 13330989"/>
              <a:gd name="connsiteY26" fmla="*/ 2853379 h 9227237"/>
              <a:gd name="connsiteX27" fmla="*/ 12560968 w 13330989"/>
              <a:gd name="connsiteY27" fmla="*/ 3118073 h 9227237"/>
              <a:gd name="connsiteX28" fmla="*/ 12224084 w 13330989"/>
              <a:gd name="connsiteY28" fmla="*/ 2733063 h 9227237"/>
              <a:gd name="connsiteX29" fmla="*/ 11478126 w 13330989"/>
              <a:gd name="connsiteY29" fmla="*/ 1914916 h 9227237"/>
              <a:gd name="connsiteX30" fmla="*/ 10467473 w 13330989"/>
              <a:gd name="connsiteY30" fmla="*/ 1024579 h 9227237"/>
              <a:gd name="connsiteX31" fmla="*/ 10034336 w 13330989"/>
              <a:gd name="connsiteY31" fmla="*/ 711758 h 9227237"/>
              <a:gd name="connsiteX32" fmla="*/ 9721515 w 13330989"/>
              <a:gd name="connsiteY32" fmla="*/ 567379 h 9227237"/>
              <a:gd name="connsiteX33" fmla="*/ 9601200 w 13330989"/>
              <a:gd name="connsiteY33" fmla="*/ 711758 h 9227237"/>
              <a:gd name="connsiteX34" fmla="*/ 9793705 w 13330989"/>
              <a:gd name="connsiteY34" fmla="*/ 976452 h 9227237"/>
              <a:gd name="connsiteX35" fmla="*/ 10491536 w 13330989"/>
              <a:gd name="connsiteY35" fmla="*/ 1770537 h 9227237"/>
              <a:gd name="connsiteX36" fmla="*/ 11357810 w 13330989"/>
              <a:gd name="connsiteY36" fmla="*/ 2612747 h 9227237"/>
              <a:gd name="connsiteX37" fmla="*/ 11766884 w 13330989"/>
              <a:gd name="connsiteY37" fmla="*/ 2973694 h 9227237"/>
              <a:gd name="connsiteX38" fmla="*/ 12248147 w 13330989"/>
              <a:gd name="connsiteY38" fmla="*/ 3334642 h 9227237"/>
              <a:gd name="connsiteX39" fmla="*/ 11622505 w 13330989"/>
              <a:gd name="connsiteY39" fmla="*/ 2660873 h 9227237"/>
              <a:gd name="connsiteX40" fmla="*/ 11165305 w 13330989"/>
              <a:gd name="connsiteY40" fmla="*/ 2227737 h 9227237"/>
              <a:gd name="connsiteX41" fmla="*/ 10154652 w 13330989"/>
              <a:gd name="connsiteY41" fmla="*/ 1361463 h 9227237"/>
              <a:gd name="connsiteX42" fmla="*/ 9721515 w 13330989"/>
              <a:gd name="connsiteY42" fmla="*/ 1048642 h 9227237"/>
              <a:gd name="connsiteX43" fmla="*/ 9408694 w 13330989"/>
              <a:gd name="connsiteY43" fmla="*/ 880200 h 9227237"/>
              <a:gd name="connsiteX44" fmla="*/ 9938084 w 13330989"/>
              <a:gd name="connsiteY44" fmla="*/ 1746473 h 9227237"/>
              <a:gd name="connsiteX45" fmla="*/ 11790947 w 13330989"/>
              <a:gd name="connsiteY45" fmla="*/ 3551210 h 9227237"/>
              <a:gd name="connsiteX46" fmla="*/ 12320336 w 13330989"/>
              <a:gd name="connsiteY46" fmla="*/ 3960284 h 9227237"/>
              <a:gd name="connsiteX47" fmla="*/ 11983452 w 13330989"/>
              <a:gd name="connsiteY47" fmla="*/ 3479021 h 9227237"/>
              <a:gd name="connsiteX48" fmla="*/ 11020926 w 13330989"/>
              <a:gd name="connsiteY48" fmla="*/ 2444305 h 9227237"/>
              <a:gd name="connsiteX49" fmla="*/ 9697452 w 13330989"/>
              <a:gd name="connsiteY49" fmla="*/ 1265210 h 9227237"/>
              <a:gd name="connsiteX50" fmla="*/ 8662736 w 13330989"/>
              <a:gd name="connsiteY50" fmla="*/ 615505 h 9227237"/>
              <a:gd name="connsiteX51" fmla="*/ 8446168 w 13330989"/>
              <a:gd name="connsiteY51" fmla="*/ 591442 h 9227237"/>
              <a:gd name="connsiteX52" fmla="*/ 9673389 w 13330989"/>
              <a:gd name="connsiteY52" fmla="*/ 2035231 h 9227237"/>
              <a:gd name="connsiteX53" fmla="*/ 11502189 w 13330989"/>
              <a:gd name="connsiteY53" fmla="*/ 3743716 h 9227237"/>
              <a:gd name="connsiteX54" fmla="*/ 11935326 w 13330989"/>
              <a:gd name="connsiteY54" fmla="*/ 4128726 h 9227237"/>
              <a:gd name="connsiteX55" fmla="*/ 12272210 w 13330989"/>
              <a:gd name="connsiteY55" fmla="*/ 4393421 h 9227237"/>
              <a:gd name="connsiteX56" fmla="*/ 12200021 w 13330989"/>
              <a:gd name="connsiteY56" fmla="*/ 4273105 h 9227237"/>
              <a:gd name="connsiteX57" fmla="*/ 10226842 w 13330989"/>
              <a:gd name="connsiteY57" fmla="*/ 2131484 h 9227237"/>
              <a:gd name="connsiteX58" fmla="*/ 8734926 w 13330989"/>
              <a:gd name="connsiteY58" fmla="*/ 904263 h 9227237"/>
              <a:gd name="connsiteX59" fmla="*/ 8157410 w 13330989"/>
              <a:gd name="connsiteY59" fmla="*/ 543316 h 9227237"/>
              <a:gd name="connsiteX60" fmla="*/ 7772400 w 13330989"/>
              <a:gd name="connsiteY60" fmla="*/ 398937 h 9227237"/>
              <a:gd name="connsiteX61" fmla="*/ 7820526 w 13330989"/>
              <a:gd name="connsiteY61" fmla="*/ 735821 h 9227237"/>
              <a:gd name="connsiteX62" fmla="*/ 8758989 w 13330989"/>
              <a:gd name="connsiteY62" fmla="*/ 1674284 h 9227237"/>
              <a:gd name="connsiteX63" fmla="*/ 9456821 w 13330989"/>
              <a:gd name="connsiteY63" fmla="*/ 2275863 h 9227237"/>
              <a:gd name="connsiteX64" fmla="*/ 10202779 w 13330989"/>
              <a:gd name="connsiteY64" fmla="*/ 2973694 h 9227237"/>
              <a:gd name="connsiteX65" fmla="*/ 10924673 w 13330989"/>
              <a:gd name="connsiteY65" fmla="*/ 3647463 h 9227237"/>
              <a:gd name="connsiteX66" fmla="*/ 11598442 w 13330989"/>
              <a:gd name="connsiteY66" fmla="*/ 4273105 h 9227237"/>
              <a:gd name="connsiteX67" fmla="*/ 12127831 w 13330989"/>
              <a:gd name="connsiteY67" fmla="*/ 4778431 h 9227237"/>
              <a:gd name="connsiteX68" fmla="*/ 12609094 w 13330989"/>
              <a:gd name="connsiteY68" fmla="*/ 5235631 h 9227237"/>
              <a:gd name="connsiteX69" fmla="*/ 12585031 w 13330989"/>
              <a:gd name="connsiteY69" fmla="*/ 5163442 h 9227237"/>
              <a:gd name="connsiteX70" fmla="*/ 11357810 w 13330989"/>
              <a:gd name="connsiteY70" fmla="*/ 3791842 h 9227237"/>
              <a:gd name="connsiteX71" fmla="*/ 9841831 w 13330989"/>
              <a:gd name="connsiteY71" fmla="*/ 2299926 h 9227237"/>
              <a:gd name="connsiteX72" fmla="*/ 8181473 w 13330989"/>
              <a:gd name="connsiteY72" fmla="*/ 1024579 h 9227237"/>
              <a:gd name="connsiteX73" fmla="*/ 6882063 w 13330989"/>
              <a:gd name="connsiteY73" fmla="*/ 374873 h 9227237"/>
              <a:gd name="connsiteX74" fmla="*/ 6521115 w 13330989"/>
              <a:gd name="connsiteY74" fmla="*/ 278621 h 9227237"/>
              <a:gd name="connsiteX75" fmla="*/ 6593305 w 13330989"/>
              <a:gd name="connsiteY75" fmla="*/ 639568 h 9227237"/>
              <a:gd name="connsiteX76" fmla="*/ 8253663 w 13330989"/>
              <a:gd name="connsiteY76" fmla="*/ 2083358 h 9227237"/>
              <a:gd name="connsiteX77" fmla="*/ 9793705 w 13330989"/>
              <a:gd name="connsiteY77" fmla="*/ 3406831 h 9227237"/>
              <a:gd name="connsiteX78" fmla="*/ 11454063 w 13330989"/>
              <a:gd name="connsiteY78" fmla="*/ 4826558 h 9227237"/>
              <a:gd name="connsiteX79" fmla="*/ 12705347 w 13330989"/>
              <a:gd name="connsiteY79" fmla="*/ 6053779 h 9227237"/>
              <a:gd name="connsiteX80" fmla="*/ 13114421 w 13330989"/>
              <a:gd name="connsiteY80" fmla="*/ 6438789 h 9227237"/>
              <a:gd name="connsiteX81" fmla="*/ 13330989 w 13330989"/>
              <a:gd name="connsiteY81" fmla="*/ 6631294 h 9227237"/>
              <a:gd name="connsiteX82" fmla="*/ 13258800 w 13330989"/>
              <a:gd name="connsiteY82" fmla="*/ 6390663 h 9227237"/>
              <a:gd name="connsiteX83" fmla="*/ 11766884 w 13330989"/>
              <a:gd name="connsiteY83" fmla="*/ 4297168 h 9227237"/>
              <a:gd name="connsiteX84" fmla="*/ 10900610 w 13330989"/>
              <a:gd name="connsiteY84" fmla="*/ 3358705 h 9227237"/>
              <a:gd name="connsiteX85" fmla="*/ 8879305 w 13330989"/>
              <a:gd name="connsiteY85" fmla="*/ 1650221 h 9227237"/>
              <a:gd name="connsiteX86" fmla="*/ 6882063 w 13330989"/>
              <a:gd name="connsiteY86" fmla="*/ 639568 h 9227237"/>
              <a:gd name="connsiteX87" fmla="*/ 6039852 w 13330989"/>
              <a:gd name="connsiteY87" fmla="*/ 350810 h 9227237"/>
              <a:gd name="connsiteX88" fmla="*/ 4764505 w 13330989"/>
              <a:gd name="connsiteY88" fmla="*/ 37989 h 9227237"/>
              <a:gd name="connsiteX89" fmla="*/ 4379494 w 13330989"/>
              <a:gd name="connsiteY89" fmla="*/ 13926 h 9227237"/>
              <a:gd name="connsiteX90" fmla="*/ 4066673 w 13330989"/>
              <a:gd name="connsiteY90" fmla="*/ 62052 h 9227237"/>
              <a:gd name="connsiteX91" fmla="*/ 4114800 w 13330989"/>
              <a:gd name="connsiteY91" fmla="*/ 206431 h 9227237"/>
              <a:gd name="connsiteX92" fmla="*/ 4379494 w 13330989"/>
              <a:gd name="connsiteY92" fmla="*/ 447063 h 9227237"/>
              <a:gd name="connsiteX93" fmla="*/ 5414210 w 13330989"/>
              <a:gd name="connsiteY93" fmla="*/ 1193021 h 9227237"/>
              <a:gd name="connsiteX94" fmla="*/ 6160168 w 13330989"/>
              <a:gd name="connsiteY94" fmla="*/ 1746473 h 9227237"/>
              <a:gd name="connsiteX95" fmla="*/ 7026442 w 13330989"/>
              <a:gd name="connsiteY95" fmla="*/ 2348052 h 9227237"/>
              <a:gd name="connsiteX96" fmla="*/ 10828421 w 13330989"/>
              <a:gd name="connsiteY96" fmla="*/ 5476263 h 9227237"/>
              <a:gd name="connsiteX97" fmla="*/ 12609094 w 13330989"/>
              <a:gd name="connsiteY97" fmla="*/ 7305063 h 9227237"/>
              <a:gd name="connsiteX98" fmla="*/ 12849726 w 13330989"/>
              <a:gd name="connsiteY98" fmla="*/ 7593821 h 9227237"/>
              <a:gd name="connsiteX99" fmla="*/ 12801600 w 13330989"/>
              <a:gd name="connsiteY99" fmla="*/ 7497568 h 9227237"/>
              <a:gd name="connsiteX100" fmla="*/ 12536905 w 13330989"/>
              <a:gd name="connsiteY100" fmla="*/ 7064431 h 9227237"/>
              <a:gd name="connsiteX101" fmla="*/ 10684042 w 13330989"/>
              <a:gd name="connsiteY101" fmla="*/ 4489673 h 9227237"/>
              <a:gd name="connsiteX102" fmla="*/ 9697452 w 13330989"/>
              <a:gd name="connsiteY102" fmla="*/ 3406831 h 9227237"/>
              <a:gd name="connsiteX103" fmla="*/ 8566484 w 13330989"/>
              <a:gd name="connsiteY103" fmla="*/ 2348052 h 9227237"/>
              <a:gd name="connsiteX104" fmla="*/ 6256421 w 13330989"/>
              <a:gd name="connsiteY104" fmla="*/ 856137 h 9227237"/>
              <a:gd name="connsiteX105" fmla="*/ 5197642 w 13330989"/>
              <a:gd name="connsiteY105" fmla="*/ 447063 h 9227237"/>
              <a:gd name="connsiteX106" fmla="*/ 3609473 w 13330989"/>
              <a:gd name="connsiteY106" fmla="*/ 206431 h 9227237"/>
              <a:gd name="connsiteX107" fmla="*/ 2719136 w 13330989"/>
              <a:gd name="connsiteY107" fmla="*/ 230494 h 9227237"/>
              <a:gd name="connsiteX108" fmla="*/ 2550694 w 13330989"/>
              <a:gd name="connsiteY108" fmla="*/ 302684 h 9227237"/>
              <a:gd name="connsiteX109" fmla="*/ 2574758 w 13330989"/>
              <a:gd name="connsiteY109" fmla="*/ 447063 h 9227237"/>
              <a:gd name="connsiteX110" fmla="*/ 2815389 w 13330989"/>
              <a:gd name="connsiteY110" fmla="*/ 639568 h 9227237"/>
              <a:gd name="connsiteX111" fmla="*/ 3874168 w 13330989"/>
              <a:gd name="connsiteY111" fmla="*/ 1337400 h 9227237"/>
              <a:gd name="connsiteX112" fmla="*/ 6521115 w 13330989"/>
              <a:gd name="connsiteY112" fmla="*/ 3118073 h 9227237"/>
              <a:gd name="connsiteX113" fmla="*/ 8590547 w 13330989"/>
              <a:gd name="connsiteY113" fmla="*/ 4730305 h 9227237"/>
              <a:gd name="connsiteX114" fmla="*/ 10395284 w 13330989"/>
              <a:gd name="connsiteY114" fmla="*/ 6462852 h 9227237"/>
              <a:gd name="connsiteX115" fmla="*/ 11670631 w 13330989"/>
              <a:gd name="connsiteY115" fmla="*/ 7762263 h 9227237"/>
              <a:gd name="connsiteX116" fmla="*/ 12272210 w 13330989"/>
              <a:gd name="connsiteY116" fmla="*/ 8387905 h 9227237"/>
              <a:gd name="connsiteX117" fmla="*/ 11863136 w 13330989"/>
              <a:gd name="connsiteY117" fmla="*/ 7666010 h 9227237"/>
              <a:gd name="connsiteX118" fmla="*/ 10587789 w 13330989"/>
              <a:gd name="connsiteY118" fmla="*/ 5861273 h 9227237"/>
              <a:gd name="connsiteX119" fmla="*/ 9625263 w 13330989"/>
              <a:gd name="connsiteY119" fmla="*/ 4730305 h 9227237"/>
              <a:gd name="connsiteX120" fmla="*/ 7291136 w 13330989"/>
              <a:gd name="connsiteY120" fmla="*/ 2660873 h 9227237"/>
              <a:gd name="connsiteX121" fmla="*/ 6039852 w 13330989"/>
              <a:gd name="connsiteY121" fmla="*/ 1914916 h 9227237"/>
              <a:gd name="connsiteX122" fmla="*/ 3874168 w 13330989"/>
              <a:gd name="connsiteY122" fmla="*/ 1048642 h 9227237"/>
              <a:gd name="connsiteX123" fmla="*/ 3056021 w 13330989"/>
              <a:gd name="connsiteY123" fmla="*/ 856137 h 9227237"/>
              <a:gd name="connsiteX124" fmla="*/ 2430379 w 13330989"/>
              <a:gd name="connsiteY124" fmla="*/ 735821 h 9227237"/>
              <a:gd name="connsiteX125" fmla="*/ 1684421 w 13330989"/>
              <a:gd name="connsiteY125" fmla="*/ 615505 h 9227237"/>
              <a:gd name="connsiteX126" fmla="*/ 1732547 w 13330989"/>
              <a:gd name="connsiteY126" fmla="*/ 759884 h 9227237"/>
              <a:gd name="connsiteX127" fmla="*/ 2622884 w 13330989"/>
              <a:gd name="connsiteY127" fmla="*/ 1265210 h 9227237"/>
              <a:gd name="connsiteX128" fmla="*/ 4235115 w 13330989"/>
              <a:gd name="connsiteY128" fmla="*/ 2251800 h 9227237"/>
              <a:gd name="connsiteX129" fmla="*/ 6328610 w 13330989"/>
              <a:gd name="connsiteY129" fmla="*/ 3791842 h 9227237"/>
              <a:gd name="connsiteX130" fmla="*/ 8518358 w 13330989"/>
              <a:gd name="connsiteY130" fmla="*/ 5644705 h 9227237"/>
              <a:gd name="connsiteX131" fmla="*/ 9504947 w 13330989"/>
              <a:gd name="connsiteY131" fmla="*/ 6583168 h 9227237"/>
              <a:gd name="connsiteX132" fmla="*/ 10948736 w 13330989"/>
              <a:gd name="connsiteY132" fmla="*/ 8123210 h 9227237"/>
              <a:gd name="connsiteX133" fmla="*/ 11405936 w 13330989"/>
              <a:gd name="connsiteY133" fmla="*/ 8628537 h 9227237"/>
              <a:gd name="connsiteX134" fmla="*/ 11646568 w 13330989"/>
              <a:gd name="connsiteY134" fmla="*/ 8893231 h 9227237"/>
              <a:gd name="connsiteX135" fmla="*/ 11117179 w 13330989"/>
              <a:gd name="connsiteY135" fmla="*/ 8147273 h 9227237"/>
              <a:gd name="connsiteX136" fmla="*/ 10491536 w 13330989"/>
              <a:gd name="connsiteY136" fmla="*/ 7353189 h 9227237"/>
              <a:gd name="connsiteX137" fmla="*/ 8638673 w 13330989"/>
              <a:gd name="connsiteY137" fmla="*/ 5283758 h 9227237"/>
              <a:gd name="connsiteX138" fmla="*/ 6063915 w 13330989"/>
              <a:gd name="connsiteY138" fmla="*/ 3238389 h 9227237"/>
              <a:gd name="connsiteX139" fmla="*/ 4716379 w 13330989"/>
              <a:gd name="connsiteY139" fmla="*/ 2468368 h 9227237"/>
              <a:gd name="connsiteX140" fmla="*/ 2430379 w 13330989"/>
              <a:gd name="connsiteY140" fmla="*/ 1529905 h 9227237"/>
              <a:gd name="connsiteX141" fmla="*/ 986589 w 13330989"/>
              <a:gd name="connsiteY141" fmla="*/ 1217084 h 9227237"/>
              <a:gd name="connsiteX142" fmla="*/ 625642 w 13330989"/>
              <a:gd name="connsiteY142" fmla="*/ 1193021 h 9227237"/>
              <a:gd name="connsiteX143" fmla="*/ 457200 w 13330989"/>
              <a:gd name="connsiteY143" fmla="*/ 1265210 h 9227237"/>
              <a:gd name="connsiteX144" fmla="*/ 697831 w 13330989"/>
              <a:gd name="connsiteY144" fmla="*/ 1385526 h 9227237"/>
              <a:gd name="connsiteX145" fmla="*/ 1756610 w 13330989"/>
              <a:gd name="connsiteY145" fmla="*/ 1987105 h 9227237"/>
              <a:gd name="connsiteX146" fmla="*/ 3489158 w 13330989"/>
              <a:gd name="connsiteY146" fmla="*/ 3021821 h 9227237"/>
              <a:gd name="connsiteX147" fmla="*/ 5654842 w 13330989"/>
              <a:gd name="connsiteY147" fmla="*/ 4465610 h 9227237"/>
              <a:gd name="connsiteX148" fmla="*/ 7844589 w 13330989"/>
              <a:gd name="connsiteY148" fmla="*/ 6270347 h 9227237"/>
              <a:gd name="connsiteX149" fmla="*/ 9529010 w 13330989"/>
              <a:gd name="connsiteY149" fmla="*/ 7906642 h 9227237"/>
              <a:gd name="connsiteX150" fmla="*/ 10058400 w 13330989"/>
              <a:gd name="connsiteY150" fmla="*/ 8484158 h 9227237"/>
              <a:gd name="connsiteX151" fmla="*/ 10371221 w 13330989"/>
              <a:gd name="connsiteY151" fmla="*/ 8845105 h 9227237"/>
              <a:gd name="connsiteX152" fmla="*/ 10467473 w 13330989"/>
              <a:gd name="connsiteY152" fmla="*/ 8941358 h 9227237"/>
              <a:gd name="connsiteX153" fmla="*/ 10371221 w 13330989"/>
              <a:gd name="connsiteY153" fmla="*/ 8796979 h 9227237"/>
              <a:gd name="connsiteX154" fmla="*/ 8783052 w 13330989"/>
              <a:gd name="connsiteY154" fmla="*/ 6871926 h 9227237"/>
              <a:gd name="connsiteX155" fmla="*/ 7868652 w 13330989"/>
              <a:gd name="connsiteY155" fmla="*/ 5861273 h 9227237"/>
              <a:gd name="connsiteX156" fmla="*/ 6761747 w 13330989"/>
              <a:gd name="connsiteY156" fmla="*/ 4850621 h 9227237"/>
              <a:gd name="connsiteX157" fmla="*/ 4235115 w 13330989"/>
              <a:gd name="connsiteY157" fmla="*/ 3094010 h 9227237"/>
              <a:gd name="connsiteX158" fmla="*/ 2021305 w 13330989"/>
              <a:gd name="connsiteY158" fmla="*/ 2251800 h 9227237"/>
              <a:gd name="connsiteX159" fmla="*/ 1275347 w 13330989"/>
              <a:gd name="connsiteY159" fmla="*/ 2131484 h 9227237"/>
              <a:gd name="connsiteX160" fmla="*/ 577515 w 13330989"/>
              <a:gd name="connsiteY160" fmla="*/ 2203673 h 9227237"/>
              <a:gd name="connsiteX161" fmla="*/ 505326 w 13330989"/>
              <a:gd name="connsiteY161" fmla="*/ 2299926 h 9227237"/>
              <a:gd name="connsiteX162" fmla="*/ 577515 w 13330989"/>
              <a:gd name="connsiteY162" fmla="*/ 2444305 h 9227237"/>
              <a:gd name="connsiteX163" fmla="*/ 1130968 w 13330989"/>
              <a:gd name="connsiteY163" fmla="*/ 2949631 h 9227237"/>
              <a:gd name="connsiteX164" fmla="*/ 2839452 w 13330989"/>
              <a:gd name="connsiteY164" fmla="*/ 4321231 h 9227237"/>
              <a:gd name="connsiteX165" fmla="*/ 4355431 w 13330989"/>
              <a:gd name="connsiteY165" fmla="*/ 5380010 h 9227237"/>
              <a:gd name="connsiteX166" fmla="*/ 5197642 w 13330989"/>
              <a:gd name="connsiteY166" fmla="*/ 5909400 h 9227237"/>
              <a:gd name="connsiteX167" fmla="*/ 6087979 w 13330989"/>
              <a:gd name="connsiteY167" fmla="*/ 6486916 h 9227237"/>
              <a:gd name="connsiteX168" fmla="*/ 7772400 w 13330989"/>
              <a:gd name="connsiteY168" fmla="*/ 7641947 h 9227237"/>
              <a:gd name="connsiteX169" fmla="*/ 9023684 w 13330989"/>
              <a:gd name="connsiteY169" fmla="*/ 8604473 h 9227237"/>
              <a:gd name="connsiteX170" fmla="*/ 9553073 w 13330989"/>
              <a:gd name="connsiteY170" fmla="*/ 9013547 h 9227237"/>
              <a:gd name="connsiteX171" fmla="*/ 9312442 w 13330989"/>
              <a:gd name="connsiteY171" fmla="*/ 8580410 h 9227237"/>
              <a:gd name="connsiteX172" fmla="*/ 8181473 w 13330989"/>
              <a:gd name="connsiteY172" fmla="*/ 7112558 h 9227237"/>
              <a:gd name="connsiteX173" fmla="*/ 7267073 w 13330989"/>
              <a:gd name="connsiteY173" fmla="*/ 6125968 h 9227237"/>
              <a:gd name="connsiteX174" fmla="*/ 4884821 w 13330989"/>
              <a:gd name="connsiteY174" fmla="*/ 4224979 h 9227237"/>
              <a:gd name="connsiteX175" fmla="*/ 3609473 w 13330989"/>
              <a:gd name="connsiteY175" fmla="*/ 3575273 h 9227237"/>
              <a:gd name="connsiteX176" fmla="*/ 1491915 w 13330989"/>
              <a:gd name="connsiteY176" fmla="*/ 3069947 h 9227237"/>
              <a:gd name="connsiteX177" fmla="*/ 96252 w 13330989"/>
              <a:gd name="connsiteY177" fmla="*/ 3262452 h 9227237"/>
              <a:gd name="connsiteX178" fmla="*/ 0 w 13330989"/>
              <a:gd name="connsiteY178" fmla="*/ 3382768 h 9227237"/>
              <a:gd name="connsiteX179" fmla="*/ 312821 w 13330989"/>
              <a:gd name="connsiteY179" fmla="*/ 3767779 h 9227237"/>
              <a:gd name="connsiteX180" fmla="*/ 2141621 w 13330989"/>
              <a:gd name="connsiteY180" fmla="*/ 4898747 h 9227237"/>
              <a:gd name="connsiteX181" fmla="*/ 3007894 w 13330989"/>
              <a:gd name="connsiteY181" fmla="*/ 5380010 h 9227237"/>
              <a:gd name="connsiteX182" fmla="*/ 3922294 w 13330989"/>
              <a:gd name="connsiteY182" fmla="*/ 5909400 h 9227237"/>
              <a:gd name="connsiteX183" fmla="*/ 4884821 w 13330989"/>
              <a:gd name="connsiteY183" fmla="*/ 6438789 h 9227237"/>
              <a:gd name="connsiteX184" fmla="*/ 6713621 w 13330989"/>
              <a:gd name="connsiteY184" fmla="*/ 7569758 h 9227237"/>
              <a:gd name="connsiteX185" fmla="*/ 8109284 w 13330989"/>
              <a:gd name="connsiteY185" fmla="*/ 8556347 h 9227237"/>
              <a:gd name="connsiteX186" fmla="*/ 8518358 w 13330989"/>
              <a:gd name="connsiteY186" fmla="*/ 8869168 h 9227237"/>
              <a:gd name="connsiteX187" fmla="*/ 8470231 w 13330989"/>
              <a:gd name="connsiteY187" fmla="*/ 8676663 h 9227237"/>
              <a:gd name="connsiteX188" fmla="*/ 7363326 w 13330989"/>
              <a:gd name="connsiteY188" fmla="*/ 7497568 h 9227237"/>
              <a:gd name="connsiteX189" fmla="*/ 6497052 w 13330989"/>
              <a:gd name="connsiteY189" fmla="*/ 6751610 h 9227237"/>
              <a:gd name="connsiteX190" fmla="*/ 4379494 w 13330989"/>
              <a:gd name="connsiteY190" fmla="*/ 5452200 h 9227237"/>
              <a:gd name="connsiteX191" fmla="*/ 2358189 w 13330989"/>
              <a:gd name="connsiteY191" fmla="*/ 4754368 h 9227237"/>
              <a:gd name="connsiteX192" fmla="*/ 1588168 w 13330989"/>
              <a:gd name="connsiteY192" fmla="*/ 4609989 h 9227237"/>
              <a:gd name="connsiteX193" fmla="*/ 601579 w 13330989"/>
              <a:gd name="connsiteY193" fmla="*/ 4537800 h 9227237"/>
              <a:gd name="connsiteX194" fmla="*/ 312821 w 13330989"/>
              <a:gd name="connsiteY194" fmla="*/ 4609989 h 9227237"/>
              <a:gd name="connsiteX195" fmla="*/ 360947 w 13330989"/>
              <a:gd name="connsiteY195" fmla="*/ 4706242 h 9227237"/>
              <a:gd name="connsiteX196" fmla="*/ 577515 w 13330989"/>
              <a:gd name="connsiteY196" fmla="*/ 4874684 h 9227237"/>
              <a:gd name="connsiteX197" fmla="*/ 1515979 w 13330989"/>
              <a:gd name="connsiteY197" fmla="*/ 5404073 h 9227237"/>
              <a:gd name="connsiteX198" fmla="*/ 3056021 w 13330989"/>
              <a:gd name="connsiteY198" fmla="*/ 6174094 h 9227237"/>
              <a:gd name="connsiteX199" fmla="*/ 4908884 w 13330989"/>
              <a:gd name="connsiteY199" fmla="*/ 7088494 h 9227237"/>
              <a:gd name="connsiteX200" fmla="*/ 5799221 w 13330989"/>
              <a:gd name="connsiteY200" fmla="*/ 7521631 h 9227237"/>
              <a:gd name="connsiteX201" fmla="*/ 6569242 w 13330989"/>
              <a:gd name="connsiteY201" fmla="*/ 7930705 h 9227237"/>
              <a:gd name="connsiteX202" fmla="*/ 7170821 w 13330989"/>
              <a:gd name="connsiteY202" fmla="*/ 8267589 h 9227237"/>
              <a:gd name="connsiteX203" fmla="*/ 7579894 w 13330989"/>
              <a:gd name="connsiteY203" fmla="*/ 8484158 h 9227237"/>
              <a:gd name="connsiteX204" fmla="*/ 7772400 w 13330989"/>
              <a:gd name="connsiteY204" fmla="*/ 8556347 h 9227237"/>
              <a:gd name="connsiteX205" fmla="*/ 7531768 w 13330989"/>
              <a:gd name="connsiteY205" fmla="*/ 8243526 h 9227237"/>
              <a:gd name="connsiteX206" fmla="*/ 6448926 w 13330989"/>
              <a:gd name="connsiteY206" fmla="*/ 7401316 h 9227237"/>
              <a:gd name="connsiteX207" fmla="*/ 5654842 w 13330989"/>
              <a:gd name="connsiteY207" fmla="*/ 6968179 h 9227237"/>
              <a:gd name="connsiteX208" fmla="*/ 3128210 w 13330989"/>
              <a:gd name="connsiteY208" fmla="*/ 6366600 h 9227237"/>
              <a:gd name="connsiteX209" fmla="*/ 2454442 w 13330989"/>
              <a:gd name="connsiteY209" fmla="*/ 6342537 h 9227237"/>
              <a:gd name="connsiteX210" fmla="*/ 1467852 w 13330989"/>
              <a:gd name="connsiteY210" fmla="*/ 6366600 h 9227237"/>
              <a:gd name="connsiteX211" fmla="*/ 866273 w 13330989"/>
              <a:gd name="connsiteY211" fmla="*/ 6462852 h 9227237"/>
              <a:gd name="connsiteX212" fmla="*/ 649705 w 13330989"/>
              <a:gd name="connsiteY212" fmla="*/ 6607231 h 9227237"/>
              <a:gd name="connsiteX213" fmla="*/ 697831 w 13330989"/>
              <a:gd name="connsiteY213" fmla="*/ 6679421 h 9227237"/>
              <a:gd name="connsiteX214" fmla="*/ 890336 w 13330989"/>
              <a:gd name="connsiteY214" fmla="*/ 6799737 h 9227237"/>
              <a:gd name="connsiteX215" fmla="*/ 1636294 w 13330989"/>
              <a:gd name="connsiteY215" fmla="*/ 7088494 h 9227237"/>
              <a:gd name="connsiteX216" fmla="*/ 2743200 w 13330989"/>
              <a:gd name="connsiteY216" fmla="*/ 7473505 h 9227237"/>
              <a:gd name="connsiteX217" fmla="*/ 4066673 w 13330989"/>
              <a:gd name="connsiteY217" fmla="*/ 7882579 h 9227237"/>
              <a:gd name="connsiteX218" fmla="*/ 4692315 w 13330989"/>
              <a:gd name="connsiteY218" fmla="*/ 8051021 h 9227237"/>
              <a:gd name="connsiteX219" fmla="*/ 5197642 w 13330989"/>
              <a:gd name="connsiteY219" fmla="*/ 8219463 h 9227237"/>
              <a:gd name="connsiteX220" fmla="*/ 5702968 w 13330989"/>
              <a:gd name="connsiteY220" fmla="*/ 8363842 h 9227237"/>
              <a:gd name="connsiteX221" fmla="*/ 5558589 w 13330989"/>
              <a:gd name="connsiteY221" fmla="*/ 8243526 h 9227237"/>
              <a:gd name="connsiteX222" fmla="*/ 4740442 w 13330989"/>
              <a:gd name="connsiteY222" fmla="*/ 7858516 h 9227237"/>
              <a:gd name="connsiteX223" fmla="*/ 4114800 w 13330989"/>
              <a:gd name="connsiteY223" fmla="*/ 7641947 h 9227237"/>
              <a:gd name="connsiteX224" fmla="*/ 2839452 w 13330989"/>
              <a:gd name="connsiteY224" fmla="*/ 7329126 h 9227237"/>
              <a:gd name="connsiteX225" fmla="*/ 2334126 w 13330989"/>
              <a:gd name="connsiteY225" fmla="*/ 7281000 h 9227237"/>
              <a:gd name="connsiteX226" fmla="*/ 1684421 w 13330989"/>
              <a:gd name="connsiteY226" fmla="*/ 7377252 h 9227237"/>
              <a:gd name="connsiteX227" fmla="*/ 1756610 w 13330989"/>
              <a:gd name="connsiteY227" fmla="*/ 7473505 h 9227237"/>
              <a:gd name="connsiteX228" fmla="*/ 1997242 w 13330989"/>
              <a:gd name="connsiteY228" fmla="*/ 7593821 h 9227237"/>
              <a:gd name="connsiteX229" fmla="*/ 2382252 w 13330989"/>
              <a:gd name="connsiteY229" fmla="*/ 7738200 h 9227237"/>
              <a:gd name="connsiteX230" fmla="*/ 3416968 w 13330989"/>
              <a:gd name="connsiteY230" fmla="*/ 8051021 h 9227237"/>
              <a:gd name="connsiteX231" fmla="*/ 4716379 w 13330989"/>
              <a:gd name="connsiteY231" fmla="*/ 8411968 h 9227237"/>
              <a:gd name="connsiteX232" fmla="*/ 5293894 w 13330989"/>
              <a:gd name="connsiteY232" fmla="*/ 8580410 h 9227237"/>
              <a:gd name="connsiteX233" fmla="*/ 5727031 w 13330989"/>
              <a:gd name="connsiteY233" fmla="*/ 8724789 h 9227237"/>
              <a:gd name="connsiteX234" fmla="*/ 5991726 w 13330989"/>
              <a:gd name="connsiteY234" fmla="*/ 8772916 h 9227237"/>
              <a:gd name="connsiteX235" fmla="*/ 5919536 w 13330989"/>
              <a:gd name="connsiteY235" fmla="*/ 8628537 h 922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3330989" h="9227237">
                <a:moveTo>
                  <a:pt x="12801600" y="2348052"/>
                </a:moveTo>
                <a:cubicBezTo>
                  <a:pt x="12721389" y="2219715"/>
                  <a:pt x="12651772" y="2084115"/>
                  <a:pt x="12560968" y="1963042"/>
                </a:cubicBezTo>
                <a:cubicBezTo>
                  <a:pt x="12400538" y="1749136"/>
                  <a:pt x="12266633" y="1548391"/>
                  <a:pt x="12079705" y="1361463"/>
                </a:cubicBezTo>
                <a:cubicBezTo>
                  <a:pt x="12003399" y="1285157"/>
                  <a:pt x="11917963" y="1218525"/>
                  <a:pt x="11839073" y="1144894"/>
                </a:cubicBezTo>
                <a:cubicBezTo>
                  <a:pt x="11677312" y="993917"/>
                  <a:pt x="11534827" y="820456"/>
                  <a:pt x="11357810" y="687694"/>
                </a:cubicBezTo>
                <a:cubicBezTo>
                  <a:pt x="11293642" y="639568"/>
                  <a:pt x="11231402" y="588757"/>
                  <a:pt x="11165305" y="543316"/>
                </a:cubicBezTo>
                <a:cubicBezTo>
                  <a:pt x="11006548" y="434171"/>
                  <a:pt x="10984040" y="428620"/>
                  <a:pt x="10828421" y="350810"/>
                </a:cubicBezTo>
                <a:cubicBezTo>
                  <a:pt x="10748210" y="382894"/>
                  <a:pt x="10654651" y="392358"/>
                  <a:pt x="10587789" y="447063"/>
                </a:cubicBezTo>
                <a:cubicBezTo>
                  <a:pt x="10556135" y="472962"/>
                  <a:pt x="10557347" y="526980"/>
                  <a:pt x="10563726" y="567379"/>
                </a:cubicBezTo>
                <a:cubicBezTo>
                  <a:pt x="10581941" y="682738"/>
                  <a:pt x="10617421" y="795505"/>
                  <a:pt x="10659979" y="904263"/>
                </a:cubicBezTo>
                <a:cubicBezTo>
                  <a:pt x="10728984" y="1080609"/>
                  <a:pt x="10840303" y="1204903"/>
                  <a:pt x="10972800" y="1337400"/>
                </a:cubicBezTo>
                <a:cubicBezTo>
                  <a:pt x="11121244" y="1485844"/>
                  <a:pt x="11276529" y="1627297"/>
                  <a:pt x="11430000" y="1770537"/>
                </a:cubicBezTo>
                <a:cubicBezTo>
                  <a:pt x="11517172" y="1851897"/>
                  <a:pt x="11601582" y="1936679"/>
                  <a:pt x="11694694" y="2011168"/>
                </a:cubicBezTo>
                <a:cubicBezTo>
                  <a:pt x="11855115" y="2139505"/>
                  <a:pt x="12009812" y="2275345"/>
                  <a:pt x="12175958" y="2396179"/>
                </a:cubicBezTo>
                <a:lnTo>
                  <a:pt x="12440652" y="2588684"/>
                </a:lnTo>
                <a:cubicBezTo>
                  <a:pt x="12416589" y="2524516"/>
                  <a:pt x="12400381" y="2456824"/>
                  <a:pt x="12368463" y="2396179"/>
                </a:cubicBezTo>
                <a:cubicBezTo>
                  <a:pt x="12287224" y="2241825"/>
                  <a:pt x="12065246" y="1935964"/>
                  <a:pt x="11959389" y="1818663"/>
                </a:cubicBezTo>
                <a:cubicBezTo>
                  <a:pt x="11750362" y="1587038"/>
                  <a:pt x="11546570" y="1347939"/>
                  <a:pt x="11309684" y="1144894"/>
                </a:cubicBezTo>
                <a:cubicBezTo>
                  <a:pt x="11197389" y="1048642"/>
                  <a:pt x="11089546" y="946939"/>
                  <a:pt x="10972800" y="856137"/>
                </a:cubicBezTo>
                <a:cubicBezTo>
                  <a:pt x="10778228" y="704804"/>
                  <a:pt x="10624173" y="600036"/>
                  <a:pt x="10395284" y="519252"/>
                </a:cubicBezTo>
                <a:cubicBezTo>
                  <a:pt x="10349275" y="503014"/>
                  <a:pt x="10299031" y="503210"/>
                  <a:pt x="10250905" y="495189"/>
                </a:cubicBezTo>
                <a:cubicBezTo>
                  <a:pt x="10234863" y="527273"/>
                  <a:pt x="10196882" y="556059"/>
                  <a:pt x="10202779" y="591442"/>
                </a:cubicBezTo>
                <a:cubicBezTo>
                  <a:pt x="10214573" y="662208"/>
                  <a:pt x="10257027" y="725787"/>
                  <a:pt x="10299031" y="783947"/>
                </a:cubicBezTo>
                <a:cubicBezTo>
                  <a:pt x="10466260" y="1015495"/>
                  <a:pt x="10626456" y="1255751"/>
                  <a:pt x="10828421" y="1457716"/>
                </a:cubicBezTo>
                <a:cubicBezTo>
                  <a:pt x="10956758" y="1586053"/>
                  <a:pt x="11089165" y="1710443"/>
                  <a:pt x="11213431" y="1842726"/>
                </a:cubicBezTo>
                <a:cubicBezTo>
                  <a:pt x="11337939" y="1975267"/>
                  <a:pt x="11444288" y="2124734"/>
                  <a:pt x="11574379" y="2251800"/>
                </a:cubicBezTo>
                <a:cubicBezTo>
                  <a:pt x="11789767" y="2462179"/>
                  <a:pt x="12023450" y="2652973"/>
                  <a:pt x="12248147" y="2853379"/>
                </a:cubicBezTo>
                <a:cubicBezTo>
                  <a:pt x="12489472" y="3068615"/>
                  <a:pt x="12389612" y="2989558"/>
                  <a:pt x="12560968" y="3118073"/>
                </a:cubicBezTo>
                <a:cubicBezTo>
                  <a:pt x="12377183" y="2842397"/>
                  <a:pt x="12553877" y="3086987"/>
                  <a:pt x="12224084" y="2733063"/>
                </a:cubicBezTo>
                <a:cubicBezTo>
                  <a:pt x="11972489" y="2463059"/>
                  <a:pt x="11745373" y="2169437"/>
                  <a:pt x="11478126" y="1914916"/>
                </a:cubicBezTo>
                <a:cubicBezTo>
                  <a:pt x="10977877" y="1438487"/>
                  <a:pt x="11002655" y="1436257"/>
                  <a:pt x="10467473" y="1024579"/>
                </a:cubicBezTo>
                <a:cubicBezTo>
                  <a:pt x="10326309" y="915992"/>
                  <a:pt x="10186181" y="804824"/>
                  <a:pt x="10034336" y="711758"/>
                </a:cubicBezTo>
                <a:cubicBezTo>
                  <a:pt x="9936420" y="651745"/>
                  <a:pt x="9825789" y="615505"/>
                  <a:pt x="9721515" y="567379"/>
                </a:cubicBezTo>
                <a:cubicBezTo>
                  <a:pt x="9681410" y="615505"/>
                  <a:pt x="9590313" y="650065"/>
                  <a:pt x="9601200" y="711758"/>
                </a:cubicBezTo>
                <a:cubicBezTo>
                  <a:pt x="9620160" y="819196"/>
                  <a:pt x="9723490" y="892953"/>
                  <a:pt x="9793705" y="976452"/>
                </a:cubicBezTo>
                <a:cubicBezTo>
                  <a:pt x="10020496" y="1246150"/>
                  <a:pt x="10238882" y="1524901"/>
                  <a:pt x="10491536" y="1770537"/>
                </a:cubicBezTo>
                <a:cubicBezTo>
                  <a:pt x="10780294" y="2051274"/>
                  <a:pt x="11064864" y="2336383"/>
                  <a:pt x="11357810" y="2612747"/>
                </a:cubicBezTo>
                <a:cubicBezTo>
                  <a:pt x="11490086" y="2737536"/>
                  <a:pt x="11617369" y="2870183"/>
                  <a:pt x="11766884" y="2973694"/>
                </a:cubicBezTo>
                <a:cubicBezTo>
                  <a:pt x="12140506" y="3232356"/>
                  <a:pt x="11983413" y="3107727"/>
                  <a:pt x="12248147" y="3334642"/>
                </a:cubicBezTo>
                <a:cubicBezTo>
                  <a:pt x="12080076" y="2998497"/>
                  <a:pt x="12211684" y="3236350"/>
                  <a:pt x="11622505" y="2660873"/>
                </a:cubicBezTo>
                <a:cubicBezTo>
                  <a:pt x="11472325" y="2514186"/>
                  <a:pt x="11319415" y="2370289"/>
                  <a:pt x="11165305" y="2227737"/>
                </a:cubicBezTo>
                <a:cubicBezTo>
                  <a:pt x="10770680" y="1862709"/>
                  <a:pt x="10577597" y="1686805"/>
                  <a:pt x="10154652" y="1361463"/>
                </a:cubicBezTo>
                <a:cubicBezTo>
                  <a:pt x="10013489" y="1252876"/>
                  <a:pt x="9871169" y="1145193"/>
                  <a:pt x="9721515" y="1048642"/>
                </a:cubicBezTo>
                <a:cubicBezTo>
                  <a:pt x="9621999" y="984438"/>
                  <a:pt x="9512968" y="936347"/>
                  <a:pt x="9408694" y="880200"/>
                </a:cubicBezTo>
                <a:cubicBezTo>
                  <a:pt x="9281686" y="1324730"/>
                  <a:pt x="9302314" y="1077241"/>
                  <a:pt x="9938084" y="1746473"/>
                </a:cubicBezTo>
                <a:cubicBezTo>
                  <a:pt x="10547261" y="2387712"/>
                  <a:pt x="11087985" y="3008011"/>
                  <a:pt x="11790947" y="3551210"/>
                </a:cubicBezTo>
                <a:lnTo>
                  <a:pt x="12320336" y="3960284"/>
                </a:lnTo>
                <a:cubicBezTo>
                  <a:pt x="12204009" y="3727629"/>
                  <a:pt x="12229027" y="3753487"/>
                  <a:pt x="11983452" y="3479021"/>
                </a:cubicBezTo>
                <a:cubicBezTo>
                  <a:pt x="11669350" y="3127966"/>
                  <a:pt x="11360241" y="2771053"/>
                  <a:pt x="11020926" y="2444305"/>
                </a:cubicBezTo>
                <a:cubicBezTo>
                  <a:pt x="10398657" y="1845083"/>
                  <a:pt x="10374635" y="1789069"/>
                  <a:pt x="9697452" y="1265210"/>
                </a:cubicBezTo>
                <a:cubicBezTo>
                  <a:pt x="9384148" y="1022843"/>
                  <a:pt x="9042982" y="756337"/>
                  <a:pt x="8662736" y="615505"/>
                </a:cubicBezTo>
                <a:cubicBezTo>
                  <a:pt x="8594624" y="590278"/>
                  <a:pt x="8518357" y="599463"/>
                  <a:pt x="8446168" y="591442"/>
                </a:cubicBezTo>
                <a:cubicBezTo>
                  <a:pt x="8935443" y="1436552"/>
                  <a:pt x="8602551" y="947919"/>
                  <a:pt x="9673389" y="2035231"/>
                </a:cubicBezTo>
                <a:cubicBezTo>
                  <a:pt x="10512390" y="2887140"/>
                  <a:pt x="10359881" y="2717294"/>
                  <a:pt x="11502189" y="3743716"/>
                </a:cubicBezTo>
                <a:cubicBezTo>
                  <a:pt x="11645876" y="3872826"/>
                  <a:pt x="11789015" y="4002596"/>
                  <a:pt x="11935326" y="4128726"/>
                </a:cubicBezTo>
                <a:cubicBezTo>
                  <a:pt x="12157921" y="4320618"/>
                  <a:pt x="12121526" y="4292963"/>
                  <a:pt x="12272210" y="4393421"/>
                </a:cubicBezTo>
                <a:cubicBezTo>
                  <a:pt x="12248147" y="4353316"/>
                  <a:pt x="12229238" y="4309627"/>
                  <a:pt x="12200021" y="4273105"/>
                </a:cubicBezTo>
                <a:cubicBezTo>
                  <a:pt x="11592478" y="3513675"/>
                  <a:pt x="10962693" y="2775354"/>
                  <a:pt x="10226842" y="2131484"/>
                </a:cubicBezTo>
                <a:cubicBezTo>
                  <a:pt x="9639006" y="1617127"/>
                  <a:pt x="9362651" y="1345995"/>
                  <a:pt x="8734926" y="904263"/>
                </a:cubicBezTo>
                <a:cubicBezTo>
                  <a:pt x="8549275" y="773619"/>
                  <a:pt x="8358405" y="648839"/>
                  <a:pt x="8157410" y="543316"/>
                </a:cubicBezTo>
                <a:cubicBezTo>
                  <a:pt x="8036054" y="479604"/>
                  <a:pt x="7900737" y="447063"/>
                  <a:pt x="7772400" y="398937"/>
                </a:cubicBezTo>
                <a:cubicBezTo>
                  <a:pt x="7621075" y="512429"/>
                  <a:pt x="7593462" y="483528"/>
                  <a:pt x="7820526" y="735821"/>
                </a:cubicBezTo>
                <a:cubicBezTo>
                  <a:pt x="8116473" y="1064651"/>
                  <a:pt x="8436836" y="1371082"/>
                  <a:pt x="8758989" y="1674284"/>
                </a:cubicBezTo>
                <a:cubicBezTo>
                  <a:pt x="8982629" y="1884769"/>
                  <a:pt x="9228545" y="2070415"/>
                  <a:pt x="9456821" y="2275863"/>
                </a:cubicBezTo>
                <a:cubicBezTo>
                  <a:pt x="9709908" y="2503641"/>
                  <a:pt x="9953995" y="2741224"/>
                  <a:pt x="10202779" y="2973694"/>
                </a:cubicBezTo>
                <a:lnTo>
                  <a:pt x="10924673" y="3647463"/>
                </a:lnTo>
                <a:lnTo>
                  <a:pt x="11598442" y="4273105"/>
                </a:lnTo>
                <a:cubicBezTo>
                  <a:pt x="11776191" y="4440189"/>
                  <a:pt x="11948203" y="4613368"/>
                  <a:pt x="12127831" y="4778431"/>
                </a:cubicBezTo>
                <a:cubicBezTo>
                  <a:pt x="12612019" y="5223360"/>
                  <a:pt x="12356989" y="4933103"/>
                  <a:pt x="12609094" y="5235631"/>
                </a:cubicBezTo>
                <a:cubicBezTo>
                  <a:pt x="12601073" y="5211568"/>
                  <a:pt x="12601093" y="5183073"/>
                  <a:pt x="12585031" y="5163442"/>
                </a:cubicBezTo>
                <a:cubicBezTo>
                  <a:pt x="12231481" y="4731325"/>
                  <a:pt x="11744359" y="4199867"/>
                  <a:pt x="11357810" y="3791842"/>
                </a:cubicBezTo>
                <a:cubicBezTo>
                  <a:pt x="11041259" y="3457705"/>
                  <a:pt x="10185778" y="2564117"/>
                  <a:pt x="9841831" y="2299926"/>
                </a:cubicBezTo>
                <a:cubicBezTo>
                  <a:pt x="9288378" y="1874810"/>
                  <a:pt x="8793381" y="1360141"/>
                  <a:pt x="8181473" y="1024579"/>
                </a:cubicBezTo>
                <a:cubicBezTo>
                  <a:pt x="7682025" y="750688"/>
                  <a:pt x="7395597" y="564069"/>
                  <a:pt x="6882063" y="374873"/>
                </a:cubicBezTo>
                <a:cubicBezTo>
                  <a:pt x="6765220" y="331826"/>
                  <a:pt x="6641431" y="310705"/>
                  <a:pt x="6521115" y="278621"/>
                </a:cubicBezTo>
                <a:cubicBezTo>
                  <a:pt x="6271273" y="457080"/>
                  <a:pt x="6285955" y="362953"/>
                  <a:pt x="6593305" y="639568"/>
                </a:cubicBezTo>
                <a:cubicBezTo>
                  <a:pt x="7087199" y="1084072"/>
                  <a:pt x="7737016" y="1635597"/>
                  <a:pt x="8253663" y="2083358"/>
                </a:cubicBezTo>
                <a:cubicBezTo>
                  <a:pt x="9126595" y="2839898"/>
                  <a:pt x="8890095" y="2647275"/>
                  <a:pt x="9793705" y="3406831"/>
                </a:cubicBezTo>
                <a:cubicBezTo>
                  <a:pt x="10443980" y="3953439"/>
                  <a:pt x="10833908" y="4256416"/>
                  <a:pt x="11454063" y="4826558"/>
                </a:cubicBezTo>
                <a:cubicBezTo>
                  <a:pt x="12040445" y="5365651"/>
                  <a:pt x="12164634" y="5526585"/>
                  <a:pt x="12705347" y="6053779"/>
                </a:cubicBezTo>
                <a:cubicBezTo>
                  <a:pt x="12839420" y="6184501"/>
                  <a:pt x="12976827" y="6311779"/>
                  <a:pt x="13114421" y="6438789"/>
                </a:cubicBezTo>
                <a:cubicBezTo>
                  <a:pt x="13185393" y="6504301"/>
                  <a:pt x="13330989" y="6631294"/>
                  <a:pt x="13330989" y="6631294"/>
                </a:cubicBezTo>
                <a:cubicBezTo>
                  <a:pt x="13306926" y="6551084"/>
                  <a:pt x="13302755" y="6461942"/>
                  <a:pt x="13258800" y="6390663"/>
                </a:cubicBezTo>
                <a:cubicBezTo>
                  <a:pt x="12977346" y="5934251"/>
                  <a:pt x="12160860" y="4765015"/>
                  <a:pt x="11766884" y="4297168"/>
                </a:cubicBezTo>
                <a:cubicBezTo>
                  <a:pt x="11492662" y="3971529"/>
                  <a:pt x="11199666" y="3661696"/>
                  <a:pt x="10900610" y="3358705"/>
                </a:cubicBezTo>
                <a:cubicBezTo>
                  <a:pt x="10202168" y="2651073"/>
                  <a:pt x="9710019" y="2200810"/>
                  <a:pt x="8879305" y="1650221"/>
                </a:cubicBezTo>
                <a:cubicBezTo>
                  <a:pt x="8247074" y="1231184"/>
                  <a:pt x="7584986" y="917038"/>
                  <a:pt x="6882063" y="639568"/>
                </a:cubicBezTo>
                <a:cubicBezTo>
                  <a:pt x="6606012" y="530601"/>
                  <a:pt x="6323122" y="439332"/>
                  <a:pt x="6039852" y="350810"/>
                </a:cubicBezTo>
                <a:cubicBezTo>
                  <a:pt x="5710997" y="248043"/>
                  <a:pt x="5123089" y="91777"/>
                  <a:pt x="4764505" y="37989"/>
                </a:cubicBezTo>
                <a:cubicBezTo>
                  <a:pt x="4637340" y="18914"/>
                  <a:pt x="4507831" y="21947"/>
                  <a:pt x="4379494" y="13926"/>
                </a:cubicBezTo>
                <a:cubicBezTo>
                  <a:pt x="4275220" y="29968"/>
                  <a:pt x="4151995" y="0"/>
                  <a:pt x="4066673" y="62052"/>
                </a:cubicBezTo>
                <a:cubicBezTo>
                  <a:pt x="4025646" y="91890"/>
                  <a:pt x="4082810" y="167059"/>
                  <a:pt x="4114800" y="206431"/>
                </a:cubicBezTo>
                <a:cubicBezTo>
                  <a:pt x="4189993" y="298976"/>
                  <a:pt x="4284525" y="374957"/>
                  <a:pt x="4379494" y="447063"/>
                </a:cubicBezTo>
                <a:cubicBezTo>
                  <a:pt x="4718136" y="704180"/>
                  <a:pt x="5070744" y="942384"/>
                  <a:pt x="5414210" y="1193021"/>
                </a:cubicBezTo>
                <a:cubicBezTo>
                  <a:pt x="5664316" y="1375530"/>
                  <a:pt x="5908477" y="1566157"/>
                  <a:pt x="6160168" y="1746473"/>
                </a:cubicBezTo>
                <a:cubicBezTo>
                  <a:pt x="6445953" y="1951214"/>
                  <a:pt x="6748566" y="2132698"/>
                  <a:pt x="7026442" y="2348052"/>
                </a:cubicBezTo>
                <a:cubicBezTo>
                  <a:pt x="9058259" y="3922711"/>
                  <a:pt x="8901151" y="3741720"/>
                  <a:pt x="10828421" y="5476263"/>
                </a:cubicBezTo>
                <a:cubicBezTo>
                  <a:pt x="11306192" y="5906257"/>
                  <a:pt x="12248320" y="6872135"/>
                  <a:pt x="12609094" y="7305063"/>
                </a:cubicBezTo>
                <a:cubicBezTo>
                  <a:pt x="12689305" y="7401316"/>
                  <a:pt x="12761130" y="7505226"/>
                  <a:pt x="12849726" y="7593821"/>
                </a:cubicBezTo>
                <a:cubicBezTo>
                  <a:pt x="12875091" y="7619186"/>
                  <a:pt x="12819849" y="7528451"/>
                  <a:pt x="12801600" y="7497568"/>
                </a:cubicBezTo>
                <a:cubicBezTo>
                  <a:pt x="12715521" y="7351895"/>
                  <a:pt x="12631956" y="7204415"/>
                  <a:pt x="12536905" y="7064431"/>
                </a:cubicBezTo>
                <a:cubicBezTo>
                  <a:pt x="12390484" y="6848792"/>
                  <a:pt x="11014145" y="4851980"/>
                  <a:pt x="10684042" y="4489673"/>
                </a:cubicBezTo>
                <a:cubicBezTo>
                  <a:pt x="10355179" y="4128726"/>
                  <a:pt x="10040774" y="3754054"/>
                  <a:pt x="9697452" y="3406831"/>
                </a:cubicBezTo>
                <a:cubicBezTo>
                  <a:pt x="9334365" y="3039618"/>
                  <a:pt x="8963200" y="2678649"/>
                  <a:pt x="8566484" y="2348052"/>
                </a:cubicBezTo>
                <a:cubicBezTo>
                  <a:pt x="7851692" y="1752392"/>
                  <a:pt x="7097283" y="1253467"/>
                  <a:pt x="6256421" y="856137"/>
                </a:cubicBezTo>
                <a:cubicBezTo>
                  <a:pt x="5914337" y="694493"/>
                  <a:pt x="5560038" y="555782"/>
                  <a:pt x="5197642" y="447063"/>
                </a:cubicBezTo>
                <a:cubicBezTo>
                  <a:pt x="4676472" y="290712"/>
                  <a:pt x="4145213" y="260005"/>
                  <a:pt x="3609473" y="206431"/>
                </a:cubicBezTo>
                <a:cubicBezTo>
                  <a:pt x="3312694" y="214452"/>
                  <a:pt x="3014804" y="203615"/>
                  <a:pt x="2719136" y="230494"/>
                </a:cubicBezTo>
                <a:cubicBezTo>
                  <a:pt x="2658300" y="236025"/>
                  <a:pt x="2584579" y="251857"/>
                  <a:pt x="2550694" y="302684"/>
                </a:cubicBezTo>
                <a:cubicBezTo>
                  <a:pt x="2523630" y="343280"/>
                  <a:pt x="2544614" y="408698"/>
                  <a:pt x="2574758" y="447063"/>
                </a:cubicBezTo>
                <a:cubicBezTo>
                  <a:pt x="2638220" y="527833"/>
                  <a:pt x="2730652" y="581508"/>
                  <a:pt x="2815389" y="639568"/>
                </a:cubicBezTo>
                <a:cubicBezTo>
                  <a:pt x="3164078" y="878484"/>
                  <a:pt x="3517563" y="1110469"/>
                  <a:pt x="3874168" y="1337400"/>
                </a:cubicBezTo>
                <a:cubicBezTo>
                  <a:pt x="5691101" y="2493631"/>
                  <a:pt x="3494243" y="948815"/>
                  <a:pt x="6521115" y="3118073"/>
                </a:cubicBezTo>
                <a:cubicBezTo>
                  <a:pt x="6961379" y="3433596"/>
                  <a:pt x="8206323" y="4361450"/>
                  <a:pt x="8590547" y="4730305"/>
                </a:cubicBezTo>
                <a:lnTo>
                  <a:pt x="10395284" y="6462852"/>
                </a:lnTo>
                <a:cubicBezTo>
                  <a:pt x="10731634" y="6789592"/>
                  <a:pt x="11331520" y="7396380"/>
                  <a:pt x="11670631" y="7762263"/>
                </a:cubicBezTo>
                <a:cubicBezTo>
                  <a:pt x="12234371" y="8370509"/>
                  <a:pt x="11818440" y="7979512"/>
                  <a:pt x="12272210" y="8387905"/>
                </a:cubicBezTo>
                <a:cubicBezTo>
                  <a:pt x="12135617" y="8114717"/>
                  <a:pt x="12065823" y="7963899"/>
                  <a:pt x="11863136" y="7666010"/>
                </a:cubicBezTo>
                <a:cubicBezTo>
                  <a:pt x="11448751" y="7056990"/>
                  <a:pt x="11065211" y="6422244"/>
                  <a:pt x="10587789" y="5861273"/>
                </a:cubicBezTo>
                <a:cubicBezTo>
                  <a:pt x="10266947" y="5484284"/>
                  <a:pt x="9963315" y="5091942"/>
                  <a:pt x="9625263" y="4730305"/>
                </a:cubicBezTo>
                <a:cubicBezTo>
                  <a:pt x="8962355" y="4021147"/>
                  <a:pt x="8087615" y="3217635"/>
                  <a:pt x="7291136" y="2660873"/>
                </a:cubicBezTo>
                <a:cubicBezTo>
                  <a:pt x="6893145" y="2382666"/>
                  <a:pt x="6468905" y="2142314"/>
                  <a:pt x="6039852" y="1914916"/>
                </a:cubicBezTo>
                <a:cubicBezTo>
                  <a:pt x="5309515" y="1527837"/>
                  <a:pt x="4659855" y="1276077"/>
                  <a:pt x="3874168" y="1048642"/>
                </a:cubicBezTo>
                <a:cubicBezTo>
                  <a:pt x="3605053" y="970740"/>
                  <a:pt x="3329831" y="915463"/>
                  <a:pt x="3056021" y="856137"/>
                </a:cubicBezTo>
                <a:cubicBezTo>
                  <a:pt x="2848468" y="811167"/>
                  <a:pt x="2639553" y="772518"/>
                  <a:pt x="2430379" y="735821"/>
                </a:cubicBezTo>
                <a:cubicBezTo>
                  <a:pt x="2182302" y="692299"/>
                  <a:pt x="1684421" y="615505"/>
                  <a:pt x="1684421" y="615505"/>
                </a:cubicBezTo>
                <a:cubicBezTo>
                  <a:pt x="1461469" y="689822"/>
                  <a:pt x="1509535" y="635988"/>
                  <a:pt x="1732547" y="759884"/>
                </a:cubicBezTo>
                <a:cubicBezTo>
                  <a:pt x="2030852" y="925609"/>
                  <a:pt x="2326054" y="1096859"/>
                  <a:pt x="2622884" y="1265210"/>
                </a:cubicBezTo>
                <a:cubicBezTo>
                  <a:pt x="3280348" y="1638100"/>
                  <a:pt x="3588776" y="1793108"/>
                  <a:pt x="4235115" y="2251800"/>
                </a:cubicBezTo>
                <a:cubicBezTo>
                  <a:pt x="4941598" y="2753175"/>
                  <a:pt x="5639283" y="3267130"/>
                  <a:pt x="6328610" y="3791842"/>
                </a:cubicBezTo>
                <a:cubicBezTo>
                  <a:pt x="7081164" y="4364682"/>
                  <a:pt x="7821671" y="5005392"/>
                  <a:pt x="8518358" y="5644705"/>
                </a:cubicBezTo>
                <a:cubicBezTo>
                  <a:pt x="8852775" y="5951582"/>
                  <a:pt x="9194519" y="6252045"/>
                  <a:pt x="9504947" y="6583168"/>
                </a:cubicBezTo>
                <a:lnTo>
                  <a:pt x="10948736" y="8123210"/>
                </a:lnTo>
                <a:cubicBezTo>
                  <a:pt x="11103378" y="8289597"/>
                  <a:pt x="11253398" y="8460219"/>
                  <a:pt x="11405936" y="8628537"/>
                </a:cubicBezTo>
                <a:cubicBezTo>
                  <a:pt x="11486009" y="8716893"/>
                  <a:pt x="11715579" y="8990473"/>
                  <a:pt x="11646568" y="8893231"/>
                </a:cubicBezTo>
                <a:cubicBezTo>
                  <a:pt x="11470105" y="8644578"/>
                  <a:pt x="11300122" y="8391197"/>
                  <a:pt x="11117179" y="8147273"/>
                </a:cubicBezTo>
                <a:cubicBezTo>
                  <a:pt x="10914991" y="7877689"/>
                  <a:pt x="10703767" y="7614940"/>
                  <a:pt x="10491536" y="7353189"/>
                </a:cubicBezTo>
                <a:cubicBezTo>
                  <a:pt x="9858388" y="6572307"/>
                  <a:pt x="9379961" y="5986031"/>
                  <a:pt x="8638673" y="5283758"/>
                </a:cubicBezTo>
                <a:cubicBezTo>
                  <a:pt x="7902491" y="4586322"/>
                  <a:pt x="6916150" y="3791191"/>
                  <a:pt x="6063915" y="3238389"/>
                </a:cubicBezTo>
                <a:cubicBezTo>
                  <a:pt x="5629885" y="2956856"/>
                  <a:pt x="5174741" y="2708258"/>
                  <a:pt x="4716379" y="2468368"/>
                </a:cubicBezTo>
                <a:cubicBezTo>
                  <a:pt x="3832535" y="2005795"/>
                  <a:pt x="3355630" y="1810994"/>
                  <a:pt x="2430379" y="1529905"/>
                </a:cubicBezTo>
                <a:cubicBezTo>
                  <a:pt x="1910645" y="1372011"/>
                  <a:pt x="1510688" y="1282596"/>
                  <a:pt x="986589" y="1217084"/>
                </a:cubicBezTo>
                <a:cubicBezTo>
                  <a:pt x="866937" y="1202128"/>
                  <a:pt x="745958" y="1201042"/>
                  <a:pt x="625642" y="1193021"/>
                </a:cubicBezTo>
                <a:cubicBezTo>
                  <a:pt x="569495" y="1217084"/>
                  <a:pt x="435751" y="1208013"/>
                  <a:pt x="457200" y="1265210"/>
                </a:cubicBezTo>
                <a:cubicBezTo>
                  <a:pt x="488688" y="1349178"/>
                  <a:pt x="619438" y="1341975"/>
                  <a:pt x="697831" y="1385526"/>
                </a:cubicBezTo>
                <a:cubicBezTo>
                  <a:pt x="1052665" y="1582656"/>
                  <a:pt x="1404176" y="1785714"/>
                  <a:pt x="1756610" y="1987105"/>
                </a:cubicBezTo>
                <a:cubicBezTo>
                  <a:pt x="2453246" y="2385183"/>
                  <a:pt x="2790563" y="2575731"/>
                  <a:pt x="3489158" y="3021821"/>
                </a:cubicBezTo>
                <a:cubicBezTo>
                  <a:pt x="3640379" y="3118384"/>
                  <a:pt x="5543793" y="4374086"/>
                  <a:pt x="5654842" y="4465610"/>
                </a:cubicBezTo>
                <a:cubicBezTo>
                  <a:pt x="6384758" y="5067189"/>
                  <a:pt x="7127608" y="5653409"/>
                  <a:pt x="7844589" y="6270347"/>
                </a:cubicBezTo>
                <a:cubicBezTo>
                  <a:pt x="8183916" y="6562326"/>
                  <a:pt x="9187101" y="7552070"/>
                  <a:pt x="9529010" y="7906642"/>
                </a:cubicBezTo>
                <a:cubicBezTo>
                  <a:pt x="9710281" y="8094627"/>
                  <a:pt x="9883977" y="8289802"/>
                  <a:pt x="10058400" y="8484158"/>
                </a:cubicBezTo>
                <a:cubicBezTo>
                  <a:pt x="10164740" y="8602651"/>
                  <a:pt x="10258641" y="8732524"/>
                  <a:pt x="10371221" y="8845105"/>
                </a:cubicBezTo>
                <a:cubicBezTo>
                  <a:pt x="10403305" y="8877189"/>
                  <a:pt x="10467473" y="8986732"/>
                  <a:pt x="10467473" y="8941358"/>
                </a:cubicBezTo>
                <a:cubicBezTo>
                  <a:pt x="10467473" y="8883517"/>
                  <a:pt x="10406917" y="8842491"/>
                  <a:pt x="10371221" y="8796979"/>
                </a:cubicBezTo>
                <a:cubicBezTo>
                  <a:pt x="9773823" y="8035296"/>
                  <a:pt x="9405922" y="7577235"/>
                  <a:pt x="8783052" y="6871926"/>
                </a:cubicBezTo>
                <a:cubicBezTo>
                  <a:pt x="8482327" y="6531399"/>
                  <a:pt x="8204151" y="6167598"/>
                  <a:pt x="7868652" y="5861273"/>
                </a:cubicBezTo>
                <a:cubicBezTo>
                  <a:pt x="7499684" y="5524389"/>
                  <a:pt x="7144930" y="5171244"/>
                  <a:pt x="6761747" y="4850621"/>
                </a:cubicBezTo>
                <a:cubicBezTo>
                  <a:pt x="6026143" y="4235116"/>
                  <a:pt x="5088664" y="3545406"/>
                  <a:pt x="4235115" y="3094010"/>
                </a:cubicBezTo>
                <a:cubicBezTo>
                  <a:pt x="3669200" y="2794728"/>
                  <a:pt x="2675151" y="2415262"/>
                  <a:pt x="2021305" y="2251800"/>
                </a:cubicBezTo>
                <a:cubicBezTo>
                  <a:pt x="1776959" y="2190713"/>
                  <a:pt x="1524000" y="2171589"/>
                  <a:pt x="1275347" y="2131484"/>
                </a:cubicBezTo>
                <a:cubicBezTo>
                  <a:pt x="1042736" y="2155547"/>
                  <a:pt x="805965" y="2153700"/>
                  <a:pt x="577515" y="2203673"/>
                </a:cubicBezTo>
                <a:cubicBezTo>
                  <a:pt x="538336" y="2212243"/>
                  <a:pt x="505326" y="2259821"/>
                  <a:pt x="505326" y="2299926"/>
                </a:cubicBezTo>
                <a:cubicBezTo>
                  <a:pt x="505326" y="2353733"/>
                  <a:pt x="540192" y="2405547"/>
                  <a:pt x="577515" y="2444305"/>
                </a:cubicBezTo>
                <a:cubicBezTo>
                  <a:pt x="750797" y="2624251"/>
                  <a:pt x="937222" y="2791930"/>
                  <a:pt x="1130968" y="2949631"/>
                </a:cubicBezTo>
                <a:cubicBezTo>
                  <a:pt x="1183144" y="2992100"/>
                  <a:pt x="2589306" y="4146526"/>
                  <a:pt x="2839452" y="4321231"/>
                </a:cubicBezTo>
                <a:cubicBezTo>
                  <a:pt x="3344778" y="4674157"/>
                  <a:pt x="3844191" y="5035706"/>
                  <a:pt x="4355431" y="5380010"/>
                </a:cubicBezTo>
                <a:cubicBezTo>
                  <a:pt x="4630465" y="5565237"/>
                  <a:pt x="4918212" y="5730875"/>
                  <a:pt x="5197642" y="5909400"/>
                </a:cubicBezTo>
                <a:lnTo>
                  <a:pt x="6087979" y="6486916"/>
                </a:lnTo>
                <a:cubicBezTo>
                  <a:pt x="6705288" y="6892818"/>
                  <a:pt x="7177366" y="7207478"/>
                  <a:pt x="7772400" y="7641947"/>
                </a:cubicBezTo>
                <a:cubicBezTo>
                  <a:pt x="8346809" y="8061357"/>
                  <a:pt x="8489079" y="8193239"/>
                  <a:pt x="9023684" y="8604473"/>
                </a:cubicBezTo>
                <a:cubicBezTo>
                  <a:pt x="9589332" y="9039587"/>
                  <a:pt x="9234485" y="8748057"/>
                  <a:pt x="9553073" y="9013547"/>
                </a:cubicBezTo>
                <a:cubicBezTo>
                  <a:pt x="9492460" y="8831709"/>
                  <a:pt x="9498798" y="8833321"/>
                  <a:pt x="9312442" y="8580410"/>
                </a:cubicBezTo>
                <a:cubicBezTo>
                  <a:pt x="8946039" y="8083149"/>
                  <a:pt x="8601345" y="7565578"/>
                  <a:pt x="8181473" y="7112558"/>
                </a:cubicBezTo>
                <a:cubicBezTo>
                  <a:pt x="7876673" y="6783695"/>
                  <a:pt x="7587885" y="6439231"/>
                  <a:pt x="7267073" y="6125968"/>
                </a:cubicBezTo>
                <a:cubicBezTo>
                  <a:pt x="6552632" y="5428337"/>
                  <a:pt x="5739832" y="4746129"/>
                  <a:pt x="4884821" y="4224979"/>
                </a:cubicBezTo>
                <a:cubicBezTo>
                  <a:pt x="4477432" y="3976665"/>
                  <a:pt x="4050003" y="3758464"/>
                  <a:pt x="3609473" y="3575273"/>
                </a:cubicBezTo>
                <a:cubicBezTo>
                  <a:pt x="2714156" y="3202963"/>
                  <a:pt x="2395401" y="3205470"/>
                  <a:pt x="1491915" y="3069947"/>
                </a:cubicBezTo>
                <a:cubicBezTo>
                  <a:pt x="1098908" y="3095033"/>
                  <a:pt x="490695" y="2999490"/>
                  <a:pt x="96252" y="3262452"/>
                </a:cubicBezTo>
                <a:cubicBezTo>
                  <a:pt x="53518" y="3290941"/>
                  <a:pt x="32084" y="3342663"/>
                  <a:pt x="0" y="3382768"/>
                </a:cubicBezTo>
                <a:cubicBezTo>
                  <a:pt x="70641" y="3630012"/>
                  <a:pt x="20118" y="3574386"/>
                  <a:pt x="312821" y="3767779"/>
                </a:cubicBezTo>
                <a:cubicBezTo>
                  <a:pt x="358722" y="3798107"/>
                  <a:pt x="1914449" y="4766513"/>
                  <a:pt x="2141621" y="4898747"/>
                </a:cubicBezTo>
                <a:cubicBezTo>
                  <a:pt x="2427105" y="5064924"/>
                  <a:pt x="2720613" y="5216959"/>
                  <a:pt x="3007894" y="5380010"/>
                </a:cubicBezTo>
                <a:cubicBezTo>
                  <a:pt x="3314194" y="5553856"/>
                  <a:pt x="3615538" y="5736358"/>
                  <a:pt x="3922294" y="5909400"/>
                </a:cubicBezTo>
                <a:cubicBezTo>
                  <a:pt x="4241218" y="6089306"/>
                  <a:pt x="4567388" y="6256265"/>
                  <a:pt x="4884821" y="6438789"/>
                </a:cubicBezTo>
                <a:cubicBezTo>
                  <a:pt x="5439003" y="6757443"/>
                  <a:pt x="6175093" y="7213380"/>
                  <a:pt x="6713621" y="7569758"/>
                </a:cubicBezTo>
                <a:cubicBezTo>
                  <a:pt x="7217427" y="7903159"/>
                  <a:pt x="7629421" y="8199240"/>
                  <a:pt x="8109284" y="8556347"/>
                </a:cubicBezTo>
                <a:cubicBezTo>
                  <a:pt x="8246994" y="8658829"/>
                  <a:pt x="8381690" y="8765301"/>
                  <a:pt x="8518358" y="8869168"/>
                </a:cubicBezTo>
                <a:cubicBezTo>
                  <a:pt x="8703768" y="9010079"/>
                  <a:pt x="8959630" y="9227237"/>
                  <a:pt x="8470231" y="8676663"/>
                </a:cubicBezTo>
                <a:cubicBezTo>
                  <a:pt x="8112083" y="8273747"/>
                  <a:pt x="7771827" y="7849333"/>
                  <a:pt x="7363326" y="7497568"/>
                </a:cubicBezTo>
                <a:cubicBezTo>
                  <a:pt x="7074568" y="7248915"/>
                  <a:pt x="6800514" y="6982088"/>
                  <a:pt x="6497052" y="6751610"/>
                </a:cubicBezTo>
                <a:cubicBezTo>
                  <a:pt x="5925806" y="6317752"/>
                  <a:pt x="5026209" y="5764658"/>
                  <a:pt x="4379494" y="5452200"/>
                </a:cubicBezTo>
                <a:cubicBezTo>
                  <a:pt x="3662423" y="5105750"/>
                  <a:pt x="3121439" y="4934580"/>
                  <a:pt x="2358189" y="4754368"/>
                </a:cubicBezTo>
                <a:cubicBezTo>
                  <a:pt x="2104031" y="4694358"/>
                  <a:pt x="1846690" y="4646921"/>
                  <a:pt x="1588168" y="4609989"/>
                </a:cubicBezTo>
                <a:cubicBezTo>
                  <a:pt x="1380026" y="4580255"/>
                  <a:pt x="846052" y="4552181"/>
                  <a:pt x="601579" y="4537800"/>
                </a:cubicBezTo>
                <a:cubicBezTo>
                  <a:pt x="505326" y="4561863"/>
                  <a:pt x="394101" y="4553093"/>
                  <a:pt x="312821" y="4609989"/>
                </a:cubicBezTo>
                <a:cubicBezTo>
                  <a:pt x="283434" y="4630560"/>
                  <a:pt x="335582" y="4680877"/>
                  <a:pt x="360947" y="4706242"/>
                </a:cubicBezTo>
                <a:cubicBezTo>
                  <a:pt x="425615" y="4770910"/>
                  <a:pt x="499238" y="4827392"/>
                  <a:pt x="577515" y="4874684"/>
                </a:cubicBezTo>
                <a:cubicBezTo>
                  <a:pt x="884926" y="5060411"/>
                  <a:pt x="1194736" y="5243451"/>
                  <a:pt x="1515979" y="5404073"/>
                </a:cubicBezTo>
                <a:lnTo>
                  <a:pt x="3056021" y="6174094"/>
                </a:lnTo>
                <a:cubicBezTo>
                  <a:pt x="4250396" y="6771281"/>
                  <a:pt x="3695984" y="6498003"/>
                  <a:pt x="4908884" y="7088494"/>
                </a:cubicBezTo>
                <a:cubicBezTo>
                  <a:pt x="5205621" y="7232958"/>
                  <a:pt x="5504887" y="7372331"/>
                  <a:pt x="5799221" y="7521631"/>
                </a:cubicBezTo>
                <a:cubicBezTo>
                  <a:pt x="6058427" y="7653112"/>
                  <a:pt x="6313915" y="7791843"/>
                  <a:pt x="6569242" y="7930705"/>
                </a:cubicBezTo>
                <a:cubicBezTo>
                  <a:pt x="6771142" y="8040510"/>
                  <a:pt x="6969240" y="8157199"/>
                  <a:pt x="7170821" y="8267589"/>
                </a:cubicBezTo>
                <a:cubicBezTo>
                  <a:pt x="7306146" y="8341696"/>
                  <a:pt x="7435430" y="8429984"/>
                  <a:pt x="7579894" y="8484158"/>
                </a:cubicBezTo>
                <a:lnTo>
                  <a:pt x="7772400" y="8556347"/>
                </a:lnTo>
                <a:cubicBezTo>
                  <a:pt x="7718202" y="8393761"/>
                  <a:pt x="7748318" y="8452056"/>
                  <a:pt x="7531768" y="8243526"/>
                </a:cubicBezTo>
                <a:cubicBezTo>
                  <a:pt x="7183775" y="7908422"/>
                  <a:pt x="6868553" y="7660086"/>
                  <a:pt x="6448926" y="7401316"/>
                </a:cubicBezTo>
                <a:cubicBezTo>
                  <a:pt x="6192289" y="7243057"/>
                  <a:pt x="5929870" y="7091742"/>
                  <a:pt x="5654842" y="6968179"/>
                </a:cubicBezTo>
                <a:cubicBezTo>
                  <a:pt x="4859311" y="6610767"/>
                  <a:pt x="3992986" y="6437483"/>
                  <a:pt x="3128210" y="6366600"/>
                </a:cubicBezTo>
                <a:cubicBezTo>
                  <a:pt x="2904229" y="6348241"/>
                  <a:pt x="2679031" y="6350558"/>
                  <a:pt x="2454442" y="6342537"/>
                </a:cubicBezTo>
                <a:cubicBezTo>
                  <a:pt x="2125579" y="6350558"/>
                  <a:pt x="1796325" y="6348683"/>
                  <a:pt x="1467852" y="6366600"/>
                </a:cubicBezTo>
                <a:cubicBezTo>
                  <a:pt x="1337548" y="6373707"/>
                  <a:pt x="1009072" y="6436889"/>
                  <a:pt x="866273" y="6462852"/>
                </a:cubicBezTo>
                <a:cubicBezTo>
                  <a:pt x="849912" y="6471033"/>
                  <a:pt x="659726" y="6547103"/>
                  <a:pt x="649705" y="6607231"/>
                </a:cubicBezTo>
                <a:cubicBezTo>
                  <a:pt x="644951" y="6635758"/>
                  <a:pt x="675248" y="6661354"/>
                  <a:pt x="697831" y="6679421"/>
                </a:cubicBezTo>
                <a:cubicBezTo>
                  <a:pt x="756920" y="6726692"/>
                  <a:pt x="820969" y="6769500"/>
                  <a:pt x="890336" y="6799737"/>
                </a:cubicBezTo>
                <a:cubicBezTo>
                  <a:pt x="1134757" y="6906279"/>
                  <a:pt x="1386833" y="6994358"/>
                  <a:pt x="1636294" y="7088494"/>
                </a:cubicBezTo>
                <a:cubicBezTo>
                  <a:pt x="2071618" y="7252767"/>
                  <a:pt x="2295295" y="7327075"/>
                  <a:pt x="2743200" y="7473505"/>
                </a:cubicBezTo>
                <a:cubicBezTo>
                  <a:pt x="3244104" y="7637262"/>
                  <a:pt x="3562191" y="7739801"/>
                  <a:pt x="4066673" y="7882579"/>
                </a:cubicBezTo>
                <a:cubicBezTo>
                  <a:pt x="4274484" y="7941394"/>
                  <a:pt x="4487425" y="7982724"/>
                  <a:pt x="4692315" y="8051021"/>
                </a:cubicBezTo>
                <a:cubicBezTo>
                  <a:pt x="4860757" y="8107168"/>
                  <a:pt x="5028027" y="8166963"/>
                  <a:pt x="5197642" y="8219463"/>
                </a:cubicBezTo>
                <a:cubicBezTo>
                  <a:pt x="5364991" y="8271262"/>
                  <a:pt x="5702968" y="8363842"/>
                  <a:pt x="5702968" y="8363842"/>
                </a:cubicBezTo>
                <a:cubicBezTo>
                  <a:pt x="5654842" y="8323737"/>
                  <a:pt x="5612308" y="8275757"/>
                  <a:pt x="5558589" y="8243526"/>
                </a:cubicBezTo>
                <a:cubicBezTo>
                  <a:pt x="5420761" y="8160829"/>
                  <a:pt x="4836822" y="7896230"/>
                  <a:pt x="4740442" y="7858516"/>
                </a:cubicBezTo>
                <a:cubicBezTo>
                  <a:pt x="4534928" y="7778097"/>
                  <a:pt x="4324943" y="7709351"/>
                  <a:pt x="4114800" y="7641947"/>
                </a:cubicBezTo>
                <a:cubicBezTo>
                  <a:pt x="3610477" y="7480183"/>
                  <a:pt x="3358772" y="7406472"/>
                  <a:pt x="2839452" y="7329126"/>
                </a:cubicBezTo>
                <a:cubicBezTo>
                  <a:pt x="2672094" y="7304200"/>
                  <a:pt x="2502568" y="7297042"/>
                  <a:pt x="2334126" y="7281000"/>
                </a:cubicBezTo>
                <a:cubicBezTo>
                  <a:pt x="2117558" y="7313084"/>
                  <a:pt x="1892118" y="7308020"/>
                  <a:pt x="1684421" y="7377252"/>
                </a:cubicBezTo>
                <a:cubicBezTo>
                  <a:pt x="1646374" y="7389934"/>
                  <a:pt x="1723636" y="7450677"/>
                  <a:pt x="1756610" y="7473505"/>
                </a:cubicBezTo>
                <a:cubicBezTo>
                  <a:pt x="1830343" y="7524551"/>
                  <a:pt x="1914651" y="7558879"/>
                  <a:pt x="1997242" y="7593821"/>
                </a:cubicBezTo>
                <a:cubicBezTo>
                  <a:pt x="2123473" y="7647227"/>
                  <a:pt x="2251787" y="7696186"/>
                  <a:pt x="2382252" y="7738200"/>
                </a:cubicBezTo>
                <a:cubicBezTo>
                  <a:pt x="2725229" y="7848650"/>
                  <a:pt x="3071841" y="7947483"/>
                  <a:pt x="3416968" y="8051021"/>
                </a:cubicBezTo>
                <a:cubicBezTo>
                  <a:pt x="4680131" y="8429970"/>
                  <a:pt x="3452870" y="8065123"/>
                  <a:pt x="4716379" y="8411968"/>
                </a:cubicBezTo>
                <a:cubicBezTo>
                  <a:pt x="4909752" y="8465051"/>
                  <a:pt x="5102334" y="8521118"/>
                  <a:pt x="5293894" y="8580410"/>
                </a:cubicBezTo>
                <a:cubicBezTo>
                  <a:pt x="5439278" y="8625410"/>
                  <a:pt x="5580322" y="8684317"/>
                  <a:pt x="5727031" y="8724789"/>
                </a:cubicBezTo>
                <a:cubicBezTo>
                  <a:pt x="5813480" y="8748637"/>
                  <a:pt x="5903494" y="8756874"/>
                  <a:pt x="5991726" y="8772916"/>
                </a:cubicBezTo>
                <a:lnTo>
                  <a:pt x="5919536" y="8628537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7 Rectángulo"/>
          <p:cNvSpPr/>
          <p:nvPr/>
        </p:nvSpPr>
        <p:spPr>
          <a:xfrm>
            <a:off x="4499992" y="428471"/>
            <a:ext cx="36647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ca-ES" sz="7200" b="1" dirty="0" smtClean="0">
                <a:latin typeface="+mj-lt"/>
              </a:rPr>
              <a:t>Què és ?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427984" y="3130316"/>
            <a:ext cx="4464496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hangingPunct="0">
              <a:lnSpc>
                <a:spcPts val="4000"/>
              </a:lnSpc>
              <a:spcBef>
                <a:spcPct val="20000"/>
              </a:spcBef>
              <a:defRPr/>
            </a:pPr>
            <a:r>
              <a:rPr lang="ca-ES" sz="3600" dirty="0" smtClean="0">
                <a:latin typeface="+mj-lt"/>
              </a:rPr>
              <a:t>És una </a:t>
            </a:r>
            <a:r>
              <a:rPr lang="ca-ES" sz="4400" b="1" dirty="0" smtClean="0">
                <a:solidFill>
                  <a:srgbClr val="0070C0"/>
                </a:solidFill>
                <a:latin typeface="+mj-lt"/>
              </a:rPr>
              <a:t>administració pública </a:t>
            </a:r>
            <a:r>
              <a:rPr lang="ca-ES" sz="3600" dirty="0" smtClean="0">
                <a:latin typeface="+mj-lt"/>
              </a:rPr>
              <a:t>que dóna servei a </a:t>
            </a:r>
            <a:r>
              <a:rPr lang="ca-ES" sz="4400" b="1" dirty="0" smtClean="0">
                <a:solidFill>
                  <a:srgbClr val="0070C0"/>
                </a:solidFill>
                <a:latin typeface="+mj-lt"/>
              </a:rPr>
              <a:t>tots els municipis de la comarca</a:t>
            </a:r>
            <a:r>
              <a:rPr lang="ca-ES" sz="3600" b="1" dirty="0" smtClean="0">
                <a:latin typeface="+mj-lt"/>
              </a:rPr>
              <a:t> </a:t>
            </a:r>
            <a:r>
              <a:rPr lang="ca-ES" sz="3600" dirty="0" smtClean="0">
                <a:latin typeface="+mj-lt"/>
              </a:rPr>
              <a:t>del Maresme.</a:t>
            </a:r>
          </a:p>
        </p:txBody>
      </p:sp>
      <p:pic>
        <p:nvPicPr>
          <p:cNvPr id="7" name="6 Imagen" descr="Logo_CCM2011_Colo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4032448" cy="1361092"/>
          </a:xfrm>
          <a:prstGeom prst="rect">
            <a:avLst/>
          </a:prstGeom>
        </p:spPr>
      </p:pic>
      <p:grpSp>
        <p:nvGrpSpPr>
          <p:cNvPr id="81" name="80 Grupo"/>
          <p:cNvGrpSpPr/>
          <p:nvPr/>
        </p:nvGrpSpPr>
        <p:grpSpPr>
          <a:xfrm>
            <a:off x="251520" y="1988840"/>
            <a:ext cx="5868144" cy="3861195"/>
            <a:chOff x="251520" y="1988840"/>
            <a:chExt cx="5868144" cy="3861195"/>
          </a:xfrm>
        </p:grpSpPr>
        <p:sp>
          <p:nvSpPr>
            <p:cNvPr id="13" name="Freeform 722"/>
            <p:cNvSpPr>
              <a:spLocks/>
            </p:cNvSpPr>
            <p:nvPr/>
          </p:nvSpPr>
          <p:spPr bwMode="auto">
            <a:xfrm>
              <a:off x="409796" y="5491828"/>
              <a:ext cx="370077" cy="290737"/>
            </a:xfrm>
            <a:custGeom>
              <a:avLst/>
              <a:gdLst>
                <a:gd name="T0" fmla="*/ 801409588 w 328"/>
                <a:gd name="T1" fmla="*/ 332660965 h 267"/>
                <a:gd name="T2" fmla="*/ 738406499 w 328"/>
                <a:gd name="T3" fmla="*/ 367943178 h 267"/>
                <a:gd name="T4" fmla="*/ 675401822 w 328"/>
                <a:gd name="T5" fmla="*/ 403225391 h 267"/>
                <a:gd name="T6" fmla="*/ 647680907 w 328"/>
                <a:gd name="T7" fmla="*/ 415825387 h 267"/>
                <a:gd name="T8" fmla="*/ 617437456 w 328"/>
                <a:gd name="T9" fmla="*/ 433467387 h 267"/>
                <a:gd name="T10" fmla="*/ 584676231 w 328"/>
                <a:gd name="T11" fmla="*/ 448588335 h 267"/>
                <a:gd name="T12" fmla="*/ 569555299 w 328"/>
                <a:gd name="T13" fmla="*/ 458668967 h 267"/>
                <a:gd name="T14" fmla="*/ 516631244 w 328"/>
                <a:gd name="T15" fmla="*/ 491430228 h 267"/>
                <a:gd name="T16" fmla="*/ 496470001 w 328"/>
                <a:gd name="T17" fmla="*/ 506551177 h 267"/>
                <a:gd name="T18" fmla="*/ 446066895 w 328"/>
                <a:gd name="T19" fmla="*/ 539314026 h 267"/>
                <a:gd name="T20" fmla="*/ 430945963 w 328"/>
                <a:gd name="T21" fmla="*/ 544354342 h 267"/>
                <a:gd name="T22" fmla="*/ 428426601 w 328"/>
                <a:gd name="T23" fmla="*/ 551914022 h 267"/>
                <a:gd name="T24" fmla="*/ 395665277 w 328"/>
                <a:gd name="T25" fmla="*/ 551914022 h 267"/>
                <a:gd name="T26" fmla="*/ 327620290 w 328"/>
                <a:gd name="T27" fmla="*/ 587196235 h 267"/>
                <a:gd name="T28" fmla="*/ 302418737 w 328"/>
                <a:gd name="T29" fmla="*/ 602317184 h 267"/>
                <a:gd name="T30" fmla="*/ 274696234 w 328"/>
                <a:gd name="T31" fmla="*/ 619957496 h 267"/>
                <a:gd name="T32" fmla="*/ 264615613 w 328"/>
                <a:gd name="T33" fmla="*/ 630038129 h 267"/>
                <a:gd name="T34" fmla="*/ 246975320 w 328"/>
                <a:gd name="T35" fmla="*/ 635078445 h 267"/>
                <a:gd name="T36" fmla="*/ 199093113 w 328"/>
                <a:gd name="T37" fmla="*/ 672881610 h 267"/>
                <a:gd name="T38" fmla="*/ 95765927 w 328"/>
                <a:gd name="T39" fmla="*/ 529233393 h 267"/>
                <a:gd name="T40" fmla="*/ 17640300 w 328"/>
                <a:gd name="T41" fmla="*/ 395664123 h 267"/>
                <a:gd name="T42" fmla="*/ 120967505 w 328"/>
                <a:gd name="T43" fmla="*/ 332660965 h 267"/>
                <a:gd name="T44" fmla="*/ 189012492 w 328"/>
                <a:gd name="T45" fmla="*/ 337701281 h 267"/>
                <a:gd name="T46" fmla="*/ 236894699 w 328"/>
                <a:gd name="T47" fmla="*/ 332660965 h 267"/>
                <a:gd name="T48" fmla="*/ 302418737 w 328"/>
                <a:gd name="T49" fmla="*/ 320059380 h 267"/>
                <a:gd name="T50" fmla="*/ 307459047 w 328"/>
                <a:gd name="T51" fmla="*/ 292338435 h 267"/>
                <a:gd name="T52" fmla="*/ 335181549 w 328"/>
                <a:gd name="T53" fmla="*/ 252015906 h 267"/>
                <a:gd name="T54" fmla="*/ 345262171 w 328"/>
                <a:gd name="T55" fmla="*/ 226814326 h 267"/>
                <a:gd name="T56" fmla="*/ 370463724 w 328"/>
                <a:gd name="T57" fmla="*/ 214212741 h 267"/>
                <a:gd name="T58" fmla="*/ 385584656 w 328"/>
                <a:gd name="T59" fmla="*/ 199091743 h 267"/>
                <a:gd name="T60" fmla="*/ 403224949 w 328"/>
                <a:gd name="T61" fmla="*/ 231854642 h 267"/>
                <a:gd name="T62" fmla="*/ 415824932 w 328"/>
                <a:gd name="T63" fmla="*/ 241935274 h 267"/>
                <a:gd name="T64" fmla="*/ 438507223 w 328"/>
                <a:gd name="T65" fmla="*/ 216733693 h 267"/>
                <a:gd name="T66" fmla="*/ 458668465 w 328"/>
                <a:gd name="T67" fmla="*/ 183970795 h 267"/>
                <a:gd name="T68" fmla="*/ 514111882 w 328"/>
                <a:gd name="T69" fmla="*/ 156249850 h 267"/>
                <a:gd name="T70" fmla="*/ 559474678 w 328"/>
                <a:gd name="T71" fmla="*/ 138607950 h 267"/>
                <a:gd name="T72" fmla="*/ 619958405 w 328"/>
                <a:gd name="T73" fmla="*/ 100806348 h 267"/>
                <a:gd name="T74" fmla="*/ 675401822 w 328"/>
                <a:gd name="T75" fmla="*/ 57962867 h 267"/>
                <a:gd name="T76" fmla="*/ 688003392 w 328"/>
                <a:gd name="T77" fmla="*/ 35282225 h 267"/>
                <a:gd name="T78" fmla="*/ 688003392 w 328"/>
                <a:gd name="T79" fmla="*/ 17640319 h 267"/>
                <a:gd name="T80" fmla="*/ 708164635 w 328"/>
                <a:gd name="T81" fmla="*/ 5040318 h 267"/>
                <a:gd name="T82" fmla="*/ 771167724 w 328"/>
                <a:gd name="T83" fmla="*/ 110887005 h 267"/>
                <a:gd name="T84" fmla="*/ 783769294 w 328"/>
                <a:gd name="T85" fmla="*/ 131048269 h 267"/>
                <a:gd name="T86" fmla="*/ 791328966 w 328"/>
                <a:gd name="T87" fmla="*/ 146169218 h 267"/>
                <a:gd name="T88" fmla="*/ 801409588 w 328"/>
                <a:gd name="T89" fmla="*/ 153728898 h 267"/>
                <a:gd name="T90" fmla="*/ 801409588 w 328"/>
                <a:gd name="T91" fmla="*/ 171370798 h 267"/>
                <a:gd name="T92" fmla="*/ 806449898 w 328"/>
                <a:gd name="T93" fmla="*/ 226814326 h 267"/>
                <a:gd name="T94" fmla="*/ 824091779 w 328"/>
                <a:gd name="T95" fmla="*/ 302419068 h 267"/>
                <a:gd name="T96" fmla="*/ 816530520 w 328"/>
                <a:gd name="T97" fmla="*/ 325099697 h 2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8"/>
                <a:gd name="T148" fmla="*/ 0 h 267"/>
                <a:gd name="T149" fmla="*/ 328 w 328"/>
                <a:gd name="T150" fmla="*/ 267 h 26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8" h="267">
                  <a:moveTo>
                    <a:pt x="324" y="129"/>
                  </a:moveTo>
                  <a:lnTo>
                    <a:pt x="320" y="132"/>
                  </a:lnTo>
                  <a:lnTo>
                    <a:pt x="318" y="132"/>
                  </a:lnTo>
                  <a:lnTo>
                    <a:pt x="311" y="137"/>
                  </a:lnTo>
                  <a:lnTo>
                    <a:pt x="301" y="140"/>
                  </a:lnTo>
                  <a:lnTo>
                    <a:pt x="293" y="146"/>
                  </a:lnTo>
                  <a:lnTo>
                    <a:pt x="278" y="153"/>
                  </a:lnTo>
                  <a:lnTo>
                    <a:pt x="276" y="154"/>
                  </a:lnTo>
                  <a:lnTo>
                    <a:pt x="268" y="160"/>
                  </a:lnTo>
                  <a:lnTo>
                    <a:pt x="262" y="161"/>
                  </a:lnTo>
                  <a:lnTo>
                    <a:pt x="259" y="163"/>
                  </a:lnTo>
                  <a:lnTo>
                    <a:pt x="257" y="165"/>
                  </a:lnTo>
                  <a:lnTo>
                    <a:pt x="255" y="167"/>
                  </a:lnTo>
                  <a:lnTo>
                    <a:pt x="253" y="168"/>
                  </a:lnTo>
                  <a:lnTo>
                    <a:pt x="245" y="172"/>
                  </a:lnTo>
                  <a:lnTo>
                    <a:pt x="242" y="175"/>
                  </a:lnTo>
                  <a:lnTo>
                    <a:pt x="239" y="175"/>
                  </a:lnTo>
                  <a:lnTo>
                    <a:pt x="232" y="178"/>
                  </a:lnTo>
                  <a:lnTo>
                    <a:pt x="228" y="182"/>
                  </a:lnTo>
                  <a:lnTo>
                    <a:pt x="226" y="182"/>
                  </a:lnTo>
                  <a:lnTo>
                    <a:pt x="217" y="188"/>
                  </a:lnTo>
                  <a:lnTo>
                    <a:pt x="214" y="189"/>
                  </a:lnTo>
                  <a:lnTo>
                    <a:pt x="205" y="195"/>
                  </a:lnTo>
                  <a:lnTo>
                    <a:pt x="199" y="199"/>
                  </a:lnTo>
                  <a:lnTo>
                    <a:pt x="198" y="199"/>
                  </a:lnTo>
                  <a:lnTo>
                    <a:pt x="197" y="201"/>
                  </a:lnTo>
                  <a:lnTo>
                    <a:pt x="191" y="205"/>
                  </a:lnTo>
                  <a:lnTo>
                    <a:pt x="182" y="210"/>
                  </a:lnTo>
                  <a:lnTo>
                    <a:pt x="177" y="214"/>
                  </a:lnTo>
                  <a:lnTo>
                    <a:pt x="176" y="215"/>
                  </a:lnTo>
                  <a:lnTo>
                    <a:pt x="171" y="216"/>
                  </a:lnTo>
                  <a:lnTo>
                    <a:pt x="171" y="219"/>
                  </a:lnTo>
                  <a:lnTo>
                    <a:pt x="170" y="219"/>
                  </a:lnTo>
                  <a:lnTo>
                    <a:pt x="169" y="216"/>
                  </a:lnTo>
                  <a:lnTo>
                    <a:pt x="160" y="216"/>
                  </a:lnTo>
                  <a:lnTo>
                    <a:pt x="157" y="219"/>
                  </a:lnTo>
                  <a:lnTo>
                    <a:pt x="151" y="220"/>
                  </a:lnTo>
                  <a:lnTo>
                    <a:pt x="143" y="226"/>
                  </a:lnTo>
                  <a:lnTo>
                    <a:pt x="130" y="233"/>
                  </a:lnTo>
                  <a:lnTo>
                    <a:pt x="129" y="235"/>
                  </a:lnTo>
                  <a:lnTo>
                    <a:pt x="123" y="237"/>
                  </a:lnTo>
                  <a:lnTo>
                    <a:pt x="120" y="239"/>
                  </a:lnTo>
                  <a:lnTo>
                    <a:pt x="116" y="242"/>
                  </a:lnTo>
                  <a:lnTo>
                    <a:pt x="112" y="246"/>
                  </a:lnTo>
                  <a:lnTo>
                    <a:pt x="109" y="246"/>
                  </a:lnTo>
                  <a:lnTo>
                    <a:pt x="108" y="250"/>
                  </a:lnTo>
                  <a:lnTo>
                    <a:pt x="106" y="250"/>
                  </a:lnTo>
                  <a:lnTo>
                    <a:pt x="105" y="250"/>
                  </a:lnTo>
                  <a:lnTo>
                    <a:pt x="101" y="250"/>
                  </a:lnTo>
                  <a:lnTo>
                    <a:pt x="99" y="252"/>
                  </a:lnTo>
                  <a:lnTo>
                    <a:pt x="98" y="252"/>
                  </a:lnTo>
                  <a:lnTo>
                    <a:pt x="96" y="253"/>
                  </a:lnTo>
                  <a:lnTo>
                    <a:pt x="94" y="256"/>
                  </a:lnTo>
                  <a:lnTo>
                    <a:pt x="79" y="267"/>
                  </a:lnTo>
                  <a:lnTo>
                    <a:pt x="64" y="243"/>
                  </a:lnTo>
                  <a:lnTo>
                    <a:pt x="52" y="226"/>
                  </a:lnTo>
                  <a:lnTo>
                    <a:pt x="38" y="210"/>
                  </a:lnTo>
                  <a:lnTo>
                    <a:pt x="30" y="199"/>
                  </a:lnTo>
                  <a:lnTo>
                    <a:pt x="16" y="172"/>
                  </a:lnTo>
                  <a:lnTo>
                    <a:pt x="7" y="157"/>
                  </a:lnTo>
                  <a:lnTo>
                    <a:pt x="0" y="146"/>
                  </a:lnTo>
                  <a:lnTo>
                    <a:pt x="0" y="140"/>
                  </a:lnTo>
                  <a:lnTo>
                    <a:pt x="48" y="132"/>
                  </a:lnTo>
                  <a:lnTo>
                    <a:pt x="52" y="132"/>
                  </a:lnTo>
                  <a:lnTo>
                    <a:pt x="61" y="139"/>
                  </a:lnTo>
                  <a:lnTo>
                    <a:pt x="75" y="134"/>
                  </a:lnTo>
                  <a:lnTo>
                    <a:pt x="75" y="129"/>
                  </a:lnTo>
                  <a:lnTo>
                    <a:pt x="84" y="126"/>
                  </a:lnTo>
                  <a:lnTo>
                    <a:pt x="94" y="132"/>
                  </a:lnTo>
                  <a:lnTo>
                    <a:pt x="102" y="139"/>
                  </a:lnTo>
                  <a:lnTo>
                    <a:pt x="106" y="137"/>
                  </a:lnTo>
                  <a:lnTo>
                    <a:pt x="120" y="127"/>
                  </a:lnTo>
                  <a:lnTo>
                    <a:pt x="122" y="123"/>
                  </a:lnTo>
                  <a:lnTo>
                    <a:pt x="119" y="117"/>
                  </a:lnTo>
                  <a:lnTo>
                    <a:pt x="122" y="116"/>
                  </a:lnTo>
                  <a:lnTo>
                    <a:pt x="127" y="116"/>
                  </a:lnTo>
                  <a:lnTo>
                    <a:pt x="130" y="116"/>
                  </a:lnTo>
                  <a:lnTo>
                    <a:pt x="133" y="100"/>
                  </a:lnTo>
                  <a:lnTo>
                    <a:pt x="133" y="97"/>
                  </a:lnTo>
                  <a:lnTo>
                    <a:pt x="132" y="90"/>
                  </a:lnTo>
                  <a:lnTo>
                    <a:pt x="137" y="90"/>
                  </a:lnTo>
                  <a:lnTo>
                    <a:pt x="140" y="89"/>
                  </a:lnTo>
                  <a:lnTo>
                    <a:pt x="146" y="86"/>
                  </a:lnTo>
                  <a:lnTo>
                    <a:pt x="147" y="85"/>
                  </a:lnTo>
                  <a:lnTo>
                    <a:pt x="151" y="78"/>
                  </a:lnTo>
                  <a:lnTo>
                    <a:pt x="153" y="78"/>
                  </a:lnTo>
                  <a:lnTo>
                    <a:pt x="153" y="79"/>
                  </a:lnTo>
                  <a:lnTo>
                    <a:pt x="154" y="83"/>
                  </a:lnTo>
                  <a:lnTo>
                    <a:pt x="159" y="89"/>
                  </a:lnTo>
                  <a:lnTo>
                    <a:pt x="160" y="92"/>
                  </a:lnTo>
                  <a:lnTo>
                    <a:pt x="160" y="94"/>
                  </a:lnTo>
                  <a:lnTo>
                    <a:pt x="163" y="96"/>
                  </a:lnTo>
                  <a:lnTo>
                    <a:pt x="165" y="96"/>
                  </a:lnTo>
                  <a:lnTo>
                    <a:pt x="169" y="96"/>
                  </a:lnTo>
                  <a:lnTo>
                    <a:pt x="169" y="94"/>
                  </a:lnTo>
                  <a:lnTo>
                    <a:pt x="174" y="86"/>
                  </a:lnTo>
                  <a:lnTo>
                    <a:pt x="180" y="78"/>
                  </a:lnTo>
                  <a:lnTo>
                    <a:pt x="181" y="73"/>
                  </a:lnTo>
                  <a:lnTo>
                    <a:pt x="182" y="73"/>
                  </a:lnTo>
                  <a:lnTo>
                    <a:pt x="190" y="71"/>
                  </a:lnTo>
                  <a:lnTo>
                    <a:pt x="201" y="65"/>
                  </a:lnTo>
                  <a:lnTo>
                    <a:pt x="204" y="62"/>
                  </a:lnTo>
                  <a:lnTo>
                    <a:pt x="211" y="65"/>
                  </a:lnTo>
                  <a:lnTo>
                    <a:pt x="212" y="61"/>
                  </a:lnTo>
                  <a:lnTo>
                    <a:pt x="222" y="55"/>
                  </a:lnTo>
                  <a:lnTo>
                    <a:pt x="232" y="48"/>
                  </a:lnTo>
                  <a:lnTo>
                    <a:pt x="243" y="44"/>
                  </a:lnTo>
                  <a:lnTo>
                    <a:pt x="246" y="40"/>
                  </a:lnTo>
                  <a:lnTo>
                    <a:pt x="250" y="37"/>
                  </a:lnTo>
                  <a:lnTo>
                    <a:pt x="264" y="27"/>
                  </a:lnTo>
                  <a:lnTo>
                    <a:pt x="268" y="23"/>
                  </a:lnTo>
                  <a:lnTo>
                    <a:pt x="270" y="20"/>
                  </a:lnTo>
                  <a:lnTo>
                    <a:pt x="273" y="16"/>
                  </a:lnTo>
                  <a:lnTo>
                    <a:pt x="273" y="14"/>
                  </a:lnTo>
                  <a:lnTo>
                    <a:pt x="273" y="8"/>
                  </a:lnTo>
                  <a:lnTo>
                    <a:pt x="273" y="7"/>
                  </a:lnTo>
                  <a:lnTo>
                    <a:pt x="274" y="6"/>
                  </a:lnTo>
                  <a:lnTo>
                    <a:pt x="278" y="7"/>
                  </a:lnTo>
                  <a:lnTo>
                    <a:pt x="281" y="2"/>
                  </a:lnTo>
                  <a:lnTo>
                    <a:pt x="283" y="0"/>
                  </a:lnTo>
                  <a:lnTo>
                    <a:pt x="306" y="40"/>
                  </a:lnTo>
                  <a:lnTo>
                    <a:pt x="306" y="44"/>
                  </a:lnTo>
                  <a:lnTo>
                    <a:pt x="306" y="45"/>
                  </a:lnTo>
                  <a:lnTo>
                    <a:pt x="310" y="51"/>
                  </a:lnTo>
                  <a:lnTo>
                    <a:pt x="311" y="52"/>
                  </a:lnTo>
                  <a:lnTo>
                    <a:pt x="311" y="54"/>
                  </a:lnTo>
                  <a:lnTo>
                    <a:pt x="313" y="55"/>
                  </a:lnTo>
                  <a:lnTo>
                    <a:pt x="314" y="58"/>
                  </a:lnTo>
                  <a:lnTo>
                    <a:pt x="316" y="58"/>
                  </a:lnTo>
                  <a:lnTo>
                    <a:pt x="316" y="59"/>
                  </a:lnTo>
                  <a:lnTo>
                    <a:pt x="318" y="61"/>
                  </a:lnTo>
                  <a:lnTo>
                    <a:pt x="318" y="62"/>
                  </a:lnTo>
                  <a:lnTo>
                    <a:pt x="318" y="65"/>
                  </a:lnTo>
                  <a:lnTo>
                    <a:pt x="318" y="68"/>
                  </a:lnTo>
                  <a:lnTo>
                    <a:pt x="318" y="71"/>
                  </a:lnTo>
                  <a:lnTo>
                    <a:pt x="318" y="76"/>
                  </a:lnTo>
                  <a:lnTo>
                    <a:pt x="320" y="90"/>
                  </a:lnTo>
                  <a:lnTo>
                    <a:pt x="323" y="113"/>
                  </a:lnTo>
                  <a:lnTo>
                    <a:pt x="324" y="116"/>
                  </a:lnTo>
                  <a:lnTo>
                    <a:pt x="327" y="120"/>
                  </a:lnTo>
                  <a:lnTo>
                    <a:pt x="327" y="123"/>
                  </a:lnTo>
                  <a:lnTo>
                    <a:pt x="328" y="127"/>
                  </a:lnTo>
                  <a:lnTo>
                    <a:pt x="324" y="129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sz="1000"/>
            </a:p>
          </p:txBody>
        </p:sp>
        <p:sp>
          <p:nvSpPr>
            <p:cNvPr id="14" name="Freeform 723"/>
            <p:cNvSpPr>
              <a:spLocks/>
            </p:cNvSpPr>
            <p:nvPr/>
          </p:nvSpPr>
          <p:spPr bwMode="auto">
            <a:xfrm>
              <a:off x="770848" y="5388382"/>
              <a:ext cx="528038" cy="241735"/>
            </a:xfrm>
            <a:custGeom>
              <a:avLst/>
              <a:gdLst>
                <a:gd name="T0" fmla="*/ 1118949480 w 468"/>
                <a:gd name="T1" fmla="*/ 196572183 h 222"/>
                <a:gd name="T2" fmla="*/ 1063506057 w 468"/>
                <a:gd name="T3" fmla="*/ 214214115 h 222"/>
                <a:gd name="T4" fmla="*/ 1018143256 w 468"/>
                <a:gd name="T5" fmla="*/ 224294738 h 222"/>
                <a:gd name="T6" fmla="*/ 965220783 w 468"/>
                <a:gd name="T7" fmla="*/ 241935033 h 222"/>
                <a:gd name="T8" fmla="*/ 887095165 w 468"/>
                <a:gd name="T9" fmla="*/ 264617226 h 222"/>
                <a:gd name="T10" fmla="*/ 811490299 w 468"/>
                <a:gd name="T11" fmla="*/ 287297833 h 222"/>
                <a:gd name="T12" fmla="*/ 733366270 w 468"/>
                <a:gd name="T13" fmla="*/ 312499388 h 222"/>
                <a:gd name="T14" fmla="*/ 695563142 w 468"/>
                <a:gd name="T15" fmla="*/ 330141271 h 222"/>
                <a:gd name="T16" fmla="*/ 637598770 w 468"/>
                <a:gd name="T17" fmla="*/ 352821877 h 222"/>
                <a:gd name="T18" fmla="*/ 582156934 w 468"/>
                <a:gd name="T19" fmla="*/ 378023433 h 222"/>
                <a:gd name="T20" fmla="*/ 493950695 w 468"/>
                <a:gd name="T21" fmla="*/ 435987904 h 222"/>
                <a:gd name="T22" fmla="*/ 438507272 w 468"/>
                <a:gd name="T23" fmla="*/ 463708821 h 222"/>
                <a:gd name="T24" fmla="*/ 393144372 w 468"/>
                <a:gd name="T25" fmla="*/ 514111932 h 222"/>
                <a:gd name="T26" fmla="*/ 405745943 w 468"/>
                <a:gd name="T27" fmla="*/ 506552259 h 222"/>
                <a:gd name="T28" fmla="*/ 410786255 w 468"/>
                <a:gd name="T29" fmla="*/ 466229770 h 222"/>
                <a:gd name="T30" fmla="*/ 413305616 w 468"/>
                <a:gd name="T31" fmla="*/ 453628199 h 222"/>
                <a:gd name="T32" fmla="*/ 488910383 w 468"/>
                <a:gd name="T33" fmla="*/ 428426643 h 222"/>
                <a:gd name="T34" fmla="*/ 448587894 w 468"/>
                <a:gd name="T35" fmla="*/ 393144366 h 222"/>
                <a:gd name="T36" fmla="*/ 430947599 w 468"/>
                <a:gd name="T37" fmla="*/ 430947592 h 222"/>
                <a:gd name="T38" fmla="*/ 398184683 w 468"/>
                <a:gd name="T39" fmla="*/ 430947592 h 222"/>
                <a:gd name="T40" fmla="*/ 370463765 w 468"/>
                <a:gd name="T41" fmla="*/ 435987904 h 222"/>
                <a:gd name="T42" fmla="*/ 335181587 w 468"/>
                <a:gd name="T43" fmla="*/ 446068526 h 222"/>
                <a:gd name="T44" fmla="*/ 330141276 w 468"/>
                <a:gd name="T45" fmla="*/ 435987904 h 222"/>
                <a:gd name="T46" fmla="*/ 315018755 w 468"/>
                <a:gd name="T47" fmla="*/ 438507265 h 222"/>
                <a:gd name="T48" fmla="*/ 327620326 w 468"/>
                <a:gd name="T49" fmla="*/ 488910377 h 222"/>
                <a:gd name="T50" fmla="*/ 388104060 w 468"/>
                <a:gd name="T51" fmla="*/ 473789443 h 222"/>
                <a:gd name="T52" fmla="*/ 317539704 w 468"/>
                <a:gd name="T53" fmla="*/ 498990999 h 222"/>
                <a:gd name="T54" fmla="*/ 277217214 w 468"/>
                <a:gd name="T55" fmla="*/ 448587888 h 222"/>
                <a:gd name="T56" fmla="*/ 272176903 w 468"/>
                <a:gd name="T57" fmla="*/ 453628199 h 222"/>
                <a:gd name="T58" fmla="*/ 191531875 w 468"/>
                <a:gd name="T59" fmla="*/ 481350704 h 222"/>
                <a:gd name="T60" fmla="*/ 85685315 w 468"/>
                <a:gd name="T61" fmla="*/ 524192554 h 222"/>
                <a:gd name="T62" fmla="*/ 17641889 w 468"/>
                <a:gd name="T63" fmla="*/ 549394110 h 222"/>
                <a:gd name="T64" fmla="*/ 40322502 w 468"/>
                <a:gd name="T65" fmla="*/ 438507265 h 222"/>
                <a:gd name="T66" fmla="*/ 136088452 w 468"/>
                <a:gd name="T67" fmla="*/ 438507265 h 222"/>
                <a:gd name="T68" fmla="*/ 143649712 w 468"/>
                <a:gd name="T69" fmla="*/ 352821877 h 222"/>
                <a:gd name="T70" fmla="*/ 181451252 w 468"/>
                <a:gd name="T71" fmla="*/ 335181582 h 222"/>
                <a:gd name="T72" fmla="*/ 216733480 w 468"/>
                <a:gd name="T73" fmla="*/ 292338144 h 222"/>
                <a:gd name="T74" fmla="*/ 231854414 w 468"/>
                <a:gd name="T75" fmla="*/ 173891577 h 222"/>
                <a:gd name="T76" fmla="*/ 189012513 w 468"/>
                <a:gd name="T77" fmla="*/ 161290005 h 222"/>
                <a:gd name="T78" fmla="*/ 199093135 w 468"/>
                <a:gd name="T79" fmla="*/ 78124053 h 222"/>
                <a:gd name="T80" fmla="*/ 239415674 w 468"/>
                <a:gd name="T81" fmla="*/ 37801552 h 222"/>
                <a:gd name="T82" fmla="*/ 352821882 w 468"/>
                <a:gd name="T83" fmla="*/ 68045019 h 222"/>
                <a:gd name="T84" fmla="*/ 413305616 w 468"/>
                <a:gd name="T85" fmla="*/ 50403124 h 222"/>
                <a:gd name="T86" fmla="*/ 446068532 w 468"/>
                <a:gd name="T87" fmla="*/ 75604692 h 222"/>
                <a:gd name="T88" fmla="*/ 481350710 w 468"/>
                <a:gd name="T89" fmla="*/ 75604692 h 222"/>
                <a:gd name="T90" fmla="*/ 519152251 w 468"/>
                <a:gd name="T91" fmla="*/ 47883762 h 222"/>
                <a:gd name="T92" fmla="*/ 561995689 w 468"/>
                <a:gd name="T93" fmla="*/ 50403124 h 222"/>
                <a:gd name="T94" fmla="*/ 612397214 w 468"/>
                <a:gd name="T95" fmla="*/ 60483758 h 222"/>
                <a:gd name="T96" fmla="*/ 655240653 w 468"/>
                <a:gd name="T97" fmla="*/ 32762828 h 222"/>
                <a:gd name="T98" fmla="*/ 688003469 w 468"/>
                <a:gd name="T99" fmla="*/ 95765936 h 222"/>
                <a:gd name="T100" fmla="*/ 758567826 w 468"/>
                <a:gd name="T101" fmla="*/ 37801552 h 222"/>
                <a:gd name="T102" fmla="*/ 811490299 w 468"/>
                <a:gd name="T103" fmla="*/ 68045019 h 222"/>
                <a:gd name="T104" fmla="*/ 836692054 w 468"/>
                <a:gd name="T105" fmla="*/ 85685314 h 222"/>
                <a:gd name="T106" fmla="*/ 864414559 w 468"/>
                <a:gd name="T107" fmla="*/ 75604692 h 222"/>
                <a:gd name="T108" fmla="*/ 929938604 w 468"/>
                <a:gd name="T109" fmla="*/ 85685314 h 222"/>
                <a:gd name="T110" fmla="*/ 952619211 w 468"/>
                <a:gd name="T111" fmla="*/ 161290005 h 222"/>
                <a:gd name="T112" fmla="*/ 1053425435 w 468"/>
                <a:gd name="T113" fmla="*/ 118448155 h 222"/>
                <a:gd name="T114" fmla="*/ 1134070414 w 468"/>
                <a:gd name="T115" fmla="*/ 63004707 h 2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68"/>
                <a:gd name="T175" fmla="*/ 0 h 222"/>
                <a:gd name="T176" fmla="*/ 468 w 468"/>
                <a:gd name="T177" fmla="*/ 222 h 2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68" h="222">
                  <a:moveTo>
                    <a:pt x="468" y="71"/>
                  </a:moveTo>
                  <a:lnTo>
                    <a:pt x="460" y="74"/>
                  </a:lnTo>
                  <a:lnTo>
                    <a:pt x="451" y="76"/>
                  </a:lnTo>
                  <a:lnTo>
                    <a:pt x="447" y="76"/>
                  </a:lnTo>
                  <a:lnTo>
                    <a:pt x="444" y="78"/>
                  </a:lnTo>
                  <a:lnTo>
                    <a:pt x="441" y="79"/>
                  </a:lnTo>
                  <a:lnTo>
                    <a:pt x="439" y="79"/>
                  </a:lnTo>
                  <a:lnTo>
                    <a:pt x="430" y="82"/>
                  </a:lnTo>
                  <a:lnTo>
                    <a:pt x="422" y="85"/>
                  </a:lnTo>
                  <a:lnTo>
                    <a:pt x="418" y="86"/>
                  </a:lnTo>
                  <a:lnTo>
                    <a:pt x="414" y="88"/>
                  </a:lnTo>
                  <a:lnTo>
                    <a:pt x="412" y="88"/>
                  </a:lnTo>
                  <a:lnTo>
                    <a:pt x="406" y="89"/>
                  </a:lnTo>
                  <a:lnTo>
                    <a:pt x="404" y="89"/>
                  </a:lnTo>
                  <a:lnTo>
                    <a:pt x="396" y="93"/>
                  </a:lnTo>
                  <a:lnTo>
                    <a:pt x="389" y="95"/>
                  </a:lnTo>
                  <a:lnTo>
                    <a:pt x="387" y="95"/>
                  </a:lnTo>
                  <a:lnTo>
                    <a:pt x="385" y="95"/>
                  </a:lnTo>
                  <a:lnTo>
                    <a:pt x="383" y="96"/>
                  </a:lnTo>
                  <a:lnTo>
                    <a:pt x="366" y="100"/>
                  </a:lnTo>
                  <a:lnTo>
                    <a:pt x="362" y="102"/>
                  </a:lnTo>
                  <a:lnTo>
                    <a:pt x="359" y="102"/>
                  </a:lnTo>
                  <a:lnTo>
                    <a:pt x="355" y="103"/>
                  </a:lnTo>
                  <a:lnTo>
                    <a:pt x="352" y="105"/>
                  </a:lnTo>
                  <a:lnTo>
                    <a:pt x="342" y="109"/>
                  </a:lnTo>
                  <a:lnTo>
                    <a:pt x="338" y="109"/>
                  </a:lnTo>
                  <a:lnTo>
                    <a:pt x="331" y="112"/>
                  </a:lnTo>
                  <a:lnTo>
                    <a:pt x="328" y="112"/>
                  </a:lnTo>
                  <a:lnTo>
                    <a:pt x="322" y="114"/>
                  </a:lnTo>
                  <a:lnTo>
                    <a:pt x="320" y="116"/>
                  </a:lnTo>
                  <a:lnTo>
                    <a:pt x="315" y="117"/>
                  </a:lnTo>
                  <a:lnTo>
                    <a:pt x="308" y="119"/>
                  </a:lnTo>
                  <a:lnTo>
                    <a:pt x="297" y="123"/>
                  </a:lnTo>
                  <a:lnTo>
                    <a:pt x="291" y="124"/>
                  </a:lnTo>
                  <a:lnTo>
                    <a:pt x="288" y="126"/>
                  </a:lnTo>
                  <a:lnTo>
                    <a:pt x="286" y="126"/>
                  </a:lnTo>
                  <a:lnTo>
                    <a:pt x="284" y="127"/>
                  </a:lnTo>
                  <a:lnTo>
                    <a:pt x="280" y="130"/>
                  </a:lnTo>
                  <a:lnTo>
                    <a:pt x="276" y="131"/>
                  </a:lnTo>
                  <a:lnTo>
                    <a:pt x="274" y="131"/>
                  </a:lnTo>
                  <a:lnTo>
                    <a:pt x="273" y="131"/>
                  </a:lnTo>
                  <a:lnTo>
                    <a:pt x="263" y="134"/>
                  </a:lnTo>
                  <a:lnTo>
                    <a:pt x="259" y="139"/>
                  </a:lnTo>
                  <a:lnTo>
                    <a:pt x="253" y="140"/>
                  </a:lnTo>
                  <a:lnTo>
                    <a:pt x="248" y="141"/>
                  </a:lnTo>
                  <a:lnTo>
                    <a:pt x="242" y="145"/>
                  </a:lnTo>
                  <a:lnTo>
                    <a:pt x="238" y="147"/>
                  </a:lnTo>
                  <a:lnTo>
                    <a:pt x="236" y="149"/>
                  </a:lnTo>
                  <a:lnTo>
                    <a:pt x="231" y="150"/>
                  </a:lnTo>
                  <a:lnTo>
                    <a:pt x="222" y="154"/>
                  </a:lnTo>
                  <a:lnTo>
                    <a:pt x="219" y="156"/>
                  </a:lnTo>
                  <a:lnTo>
                    <a:pt x="208" y="162"/>
                  </a:lnTo>
                  <a:lnTo>
                    <a:pt x="198" y="171"/>
                  </a:lnTo>
                  <a:lnTo>
                    <a:pt x="196" y="173"/>
                  </a:lnTo>
                  <a:lnTo>
                    <a:pt x="192" y="177"/>
                  </a:lnTo>
                  <a:lnTo>
                    <a:pt x="191" y="177"/>
                  </a:lnTo>
                  <a:lnTo>
                    <a:pt x="175" y="181"/>
                  </a:lnTo>
                  <a:lnTo>
                    <a:pt x="174" y="184"/>
                  </a:lnTo>
                  <a:lnTo>
                    <a:pt x="164" y="201"/>
                  </a:lnTo>
                  <a:lnTo>
                    <a:pt x="163" y="202"/>
                  </a:lnTo>
                  <a:lnTo>
                    <a:pt x="160" y="204"/>
                  </a:lnTo>
                  <a:lnTo>
                    <a:pt x="158" y="206"/>
                  </a:lnTo>
                  <a:lnTo>
                    <a:pt x="156" y="204"/>
                  </a:lnTo>
                  <a:lnTo>
                    <a:pt x="156" y="202"/>
                  </a:lnTo>
                  <a:lnTo>
                    <a:pt x="158" y="202"/>
                  </a:lnTo>
                  <a:lnTo>
                    <a:pt x="160" y="201"/>
                  </a:lnTo>
                  <a:lnTo>
                    <a:pt x="161" y="201"/>
                  </a:lnTo>
                  <a:lnTo>
                    <a:pt x="161" y="199"/>
                  </a:lnTo>
                  <a:lnTo>
                    <a:pt x="170" y="184"/>
                  </a:lnTo>
                  <a:lnTo>
                    <a:pt x="164" y="185"/>
                  </a:lnTo>
                  <a:lnTo>
                    <a:pt x="163" y="185"/>
                  </a:lnTo>
                  <a:lnTo>
                    <a:pt x="161" y="184"/>
                  </a:lnTo>
                  <a:lnTo>
                    <a:pt x="161" y="181"/>
                  </a:lnTo>
                  <a:lnTo>
                    <a:pt x="163" y="181"/>
                  </a:lnTo>
                  <a:lnTo>
                    <a:pt x="164" y="180"/>
                  </a:lnTo>
                  <a:lnTo>
                    <a:pt x="167" y="181"/>
                  </a:lnTo>
                  <a:lnTo>
                    <a:pt x="187" y="174"/>
                  </a:lnTo>
                  <a:lnTo>
                    <a:pt x="189" y="173"/>
                  </a:lnTo>
                  <a:lnTo>
                    <a:pt x="191" y="173"/>
                  </a:lnTo>
                  <a:lnTo>
                    <a:pt x="194" y="170"/>
                  </a:lnTo>
                  <a:lnTo>
                    <a:pt x="194" y="168"/>
                  </a:lnTo>
                  <a:lnTo>
                    <a:pt x="194" y="166"/>
                  </a:lnTo>
                  <a:lnTo>
                    <a:pt x="196" y="154"/>
                  </a:lnTo>
                  <a:lnTo>
                    <a:pt x="191" y="151"/>
                  </a:lnTo>
                  <a:lnTo>
                    <a:pt x="178" y="156"/>
                  </a:lnTo>
                  <a:lnTo>
                    <a:pt x="163" y="161"/>
                  </a:lnTo>
                  <a:lnTo>
                    <a:pt x="161" y="168"/>
                  </a:lnTo>
                  <a:lnTo>
                    <a:pt x="170" y="170"/>
                  </a:lnTo>
                  <a:lnTo>
                    <a:pt x="171" y="170"/>
                  </a:lnTo>
                  <a:lnTo>
                    <a:pt x="171" y="171"/>
                  </a:lnTo>
                  <a:lnTo>
                    <a:pt x="171" y="173"/>
                  </a:lnTo>
                  <a:lnTo>
                    <a:pt x="170" y="173"/>
                  </a:lnTo>
                  <a:lnTo>
                    <a:pt x="158" y="171"/>
                  </a:lnTo>
                  <a:lnTo>
                    <a:pt x="154" y="171"/>
                  </a:lnTo>
                  <a:lnTo>
                    <a:pt x="153" y="171"/>
                  </a:lnTo>
                  <a:lnTo>
                    <a:pt x="151" y="171"/>
                  </a:lnTo>
                  <a:lnTo>
                    <a:pt x="149" y="171"/>
                  </a:lnTo>
                  <a:lnTo>
                    <a:pt x="147" y="173"/>
                  </a:lnTo>
                  <a:lnTo>
                    <a:pt x="146" y="174"/>
                  </a:lnTo>
                  <a:lnTo>
                    <a:pt x="137" y="177"/>
                  </a:lnTo>
                  <a:lnTo>
                    <a:pt x="136" y="177"/>
                  </a:lnTo>
                  <a:lnTo>
                    <a:pt x="133" y="177"/>
                  </a:lnTo>
                  <a:lnTo>
                    <a:pt x="133" y="174"/>
                  </a:lnTo>
                  <a:lnTo>
                    <a:pt x="136" y="174"/>
                  </a:lnTo>
                  <a:lnTo>
                    <a:pt x="131" y="173"/>
                  </a:lnTo>
                  <a:lnTo>
                    <a:pt x="130" y="171"/>
                  </a:lnTo>
                  <a:lnTo>
                    <a:pt x="129" y="173"/>
                  </a:lnTo>
                  <a:lnTo>
                    <a:pt x="126" y="173"/>
                  </a:lnTo>
                  <a:lnTo>
                    <a:pt x="125" y="174"/>
                  </a:lnTo>
                  <a:lnTo>
                    <a:pt x="123" y="177"/>
                  </a:lnTo>
                  <a:lnTo>
                    <a:pt x="121" y="178"/>
                  </a:lnTo>
                  <a:lnTo>
                    <a:pt x="129" y="194"/>
                  </a:lnTo>
                  <a:lnTo>
                    <a:pt x="130" y="195"/>
                  </a:lnTo>
                  <a:lnTo>
                    <a:pt x="130" y="194"/>
                  </a:lnTo>
                  <a:lnTo>
                    <a:pt x="131" y="194"/>
                  </a:lnTo>
                  <a:lnTo>
                    <a:pt x="153" y="187"/>
                  </a:lnTo>
                  <a:lnTo>
                    <a:pt x="154" y="187"/>
                  </a:lnTo>
                  <a:lnTo>
                    <a:pt x="154" y="188"/>
                  </a:lnTo>
                  <a:lnTo>
                    <a:pt x="131" y="198"/>
                  </a:lnTo>
                  <a:lnTo>
                    <a:pt x="130" y="198"/>
                  </a:lnTo>
                  <a:lnTo>
                    <a:pt x="129" y="198"/>
                  </a:lnTo>
                  <a:lnTo>
                    <a:pt x="126" y="198"/>
                  </a:lnTo>
                  <a:lnTo>
                    <a:pt x="125" y="195"/>
                  </a:lnTo>
                  <a:lnTo>
                    <a:pt x="118" y="180"/>
                  </a:lnTo>
                  <a:lnTo>
                    <a:pt x="116" y="180"/>
                  </a:lnTo>
                  <a:lnTo>
                    <a:pt x="114" y="178"/>
                  </a:lnTo>
                  <a:lnTo>
                    <a:pt x="110" y="178"/>
                  </a:lnTo>
                  <a:lnTo>
                    <a:pt x="109" y="180"/>
                  </a:lnTo>
                  <a:lnTo>
                    <a:pt x="110" y="184"/>
                  </a:lnTo>
                  <a:lnTo>
                    <a:pt x="110" y="185"/>
                  </a:lnTo>
                  <a:lnTo>
                    <a:pt x="109" y="185"/>
                  </a:lnTo>
                  <a:lnTo>
                    <a:pt x="108" y="180"/>
                  </a:lnTo>
                  <a:lnTo>
                    <a:pt x="102" y="180"/>
                  </a:lnTo>
                  <a:lnTo>
                    <a:pt x="100" y="180"/>
                  </a:lnTo>
                  <a:lnTo>
                    <a:pt x="93" y="184"/>
                  </a:lnTo>
                  <a:lnTo>
                    <a:pt x="91" y="184"/>
                  </a:lnTo>
                  <a:lnTo>
                    <a:pt x="76" y="191"/>
                  </a:lnTo>
                  <a:lnTo>
                    <a:pt x="64" y="198"/>
                  </a:lnTo>
                  <a:lnTo>
                    <a:pt x="59" y="199"/>
                  </a:lnTo>
                  <a:lnTo>
                    <a:pt x="47" y="204"/>
                  </a:lnTo>
                  <a:lnTo>
                    <a:pt x="41" y="206"/>
                  </a:lnTo>
                  <a:lnTo>
                    <a:pt x="34" y="208"/>
                  </a:lnTo>
                  <a:lnTo>
                    <a:pt x="22" y="212"/>
                  </a:lnTo>
                  <a:lnTo>
                    <a:pt x="19" y="216"/>
                  </a:lnTo>
                  <a:lnTo>
                    <a:pt x="11" y="219"/>
                  </a:lnTo>
                  <a:lnTo>
                    <a:pt x="9" y="222"/>
                  </a:lnTo>
                  <a:lnTo>
                    <a:pt x="7" y="218"/>
                  </a:lnTo>
                  <a:lnTo>
                    <a:pt x="7" y="215"/>
                  </a:lnTo>
                  <a:lnTo>
                    <a:pt x="4" y="211"/>
                  </a:lnTo>
                  <a:lnTo>
                    <a:pt x="3" y="208"/>
                  </a:lnTo>
                  <a:lnTo>
                    <a:pt x="0" y="185"/>
                  </a:lnTo>
                  <a:lnTo>
                    <a:pt x="16" y="174"/>
                  </a:lnTo>
                  <a:lnTo>
                    <a:pt x="17" y="174"/>
                  </a:lnTo>
                  <a:lnTo>
                    <a:pt x="19" y="177"/>
                  </a:lnTo>
                  <a:lnTo>
                    <a:pt x="37" y="178"/>
                  </a:lnTo>
                  <a:lnTo>
                    <a:pt x="44" y="174"/>
                  </a:lnTo>
                  <a:lnTo>
                    <a:pt x="54" y="174"/>
                  </a:lnTo>
                  <a:lnTo>
                    <a:pt x="48" y="161"/>
                  </a:lnTo>
                  <a:lnTo>
                    <a:pt x="48" y="157"/>
                  </a:lnTo>
                  <a:lnTo>
                    <a:pt x="52" y="149"/>
                  </a:lnTo>
                  <a:lnTo>
                    <a:pt x="57" y="143"/>
                  </a:lnTo>
                  <a:lnTo>
                    <a:pt x="57" y="140"/>
                  </a:lnTo>
                  <a:lnTo>
                    <a:pt x="57" y="134"/>
                  </a:lnTo>
                  <a:lnTo>
                    <a:pt x="64" y="133"/>
                  </a:lnTo>
                  <a:lnTo>
                    <a:pt x="68" y="133"/>
                  </a:lnTo>
                  <a:lnTo>
                    <a:pt x="71" y="133"/>
                  </a:lnTo>
                  <a:lnTo>
                    <a:pt x="72" y="133"/>
                  </a:lnTo>
                  <a:lnTo>
                    <a:pt x="75" y="131"/>
                  </a:lnTo>
                  <a:lnTo>
                    <a:pt x="82" y="126"/>
                  </a:lnTo>
                  <a:lnTo>
                    <a:pt x="79" y="123"/>
                  </a:lnTo>
                  <a:lnTo>
                    <a:pt x="79" y="122"/>
                  </a:lnTo>
                  <a:lnTo>
                    <a:pt x="86" y="116"/>
                  </a:lnTo>
                  <a:lnTo>
                    <a:pt x="102" y="109"/>
                  </a:lnTo>
                  <a:lnTo>
                    <a:pt x="110" y="96"/>
                  </a:lnTo>
                  <a:lnTo>
                    <a:pt x="102" y="76"/>
                  </a:lnTo>
                  <a:lnTo>
                    <a:pt x="93" y="78"/>
                  </a:lnTo>
                  <a:lnTo>
                    <a:pt x="92" y="69"/>
                  </a:lnTo>
                  <a:lnTo>
                    <a:pt x="92" y="67"/>
                  </a:lnTo>
                  <a:lnTo>
                    <a:pt x="91" y="67"/>
                  </a:lnTo>
                  <a:lnTo>
                    <a:pt x="86" y="65"/>
                  </a:lnTo>
                  <a:lnTo>
                    <a:pt x="82" y="64"/>
                  </a:lnTo>
                  <a:lnTo>
                    <a:pt x="75" y="64"/>
                  </a:lnTo>
                  <a:lnTo>
                    <a:pt x="72" y="50"/>
                  </a:lnTo>
                  <a:lnTo>
                    <a:pt x="69" y="41"/>
                  </a:lnTo>
                  <a:lnTo>
                    <a:pt x="78" y="38"/>
                  </a:lnTo>
                  <a:lnTo>
                    <a:pt x="83" y="34"/>
                  </a:lnTo>
                  <a:lnTo>
                    <a:pt x="79" y="31"/>
                  </a:lnTo>
                  <a:lnTo>
                    <a:pt x="91" y="27"/>
                  </a:lnTo>
                  <a:lnTo>
                    <a:pt x="92" y="25"/>
                  </a:lnTo>
                  <a:lnTo>
                    <a:pt x="92" y="24"/>
                  </a:lnTo>
                  <a:lnTo>
                    <a:pt x="93" y="20"/>
                  </a:lnTo>
                  <a:lnTo>
                    <a:pt x="95" y="15"/>
                  </a:lnTo>
                  <a:lnTo>
                    <a:pt x="97" y="10"/>
                  </a:lnTo>
                  <a:lnTo>
                    <a:pt x="126" y="1"/>
                  </a:lnTo>
                  <a:lnTo>
                    <a:pt x="126" y="21"/>
                  </a:lnTo>
                  <a:lnTo>
                    <a:pt x="137" y="27"/>
                  </a:lnTo>
                  <a:lnTo>
                    <a:pt x="140" y="27"/>
                  </a:lnTo>
                  <a:lnTo>
                    <a:pt x="146" y="27"/>
                  </a:lnTo>
                  <a:lnTo>
                    <a:pt x="147" y="27"/>
                  </a:lnTo>
                  <a:lnTo>
                    <a:pt x="153" y="27"/>
                  </a:lnTo>
                  <a:lnTo>
                    <a:pt x="156" y="24"/>
                  </a:lnTo>
                  <a:lnTo>
                    <a:pt x="164" y="20"/>
                  </a:lnTo>
                  <a:lnTo>
                    <a:pt x="167" y="19"/>
                  </a:lnTo>
                  <a:lnTo>
                    <a:pt x="168" y="20"/>
                  </a:lnTo>
                  <a:lnTo>
                    <a:pt x="171" y="21"/>
                  </a:lnTo>
                  <a:lnTo>
                    <a:pt x="174" y="24"/>
                  </a:lnTo>
                  <a:lnTo>
                    <a:pt x="177" y="30"/>
                  </a:lnTo>
                  <a:lnTo>
                    <a:pt x="178" y="30"/>
                  </a:lnTo>
                  <a:lnTo>
                    <a:pt x="181" y="31"/>
                  </a:lnTo>
                  <a:lnTo>
                    <a:pt x="182" y="31"/>
                  </a:lnTo>
                  <a:lnTo>
                    <a:pt x="185" y="31"/>
                  </a:lnTo>
                  <a:lnTo>
                    <a:pt x="191" y="30"/>
                  </a:lnTo>
                  <a:lnTo>
                    <a:pt x="194" y="27"/>
                  </a:lnTo>
                  <a:lnTo>
                    <a:pt x="196" y="27"/>
                  </a:lnTo>
                  <a:lnTo>
                    <a:pt x="199" y="24"/>
                  </a:lnTo>
                  <a:lnTo>
                    <a:pt x="205" y="20"/>
                  </a:lnTo>
                  <a:lnTo>
                    <a:pt x="206" y="19"/>
                  </a:lnTo>
                  <a:lnTo>
                    <a:pt x="206" y="7"/>
                  </a:lnTo>
                  <a:lnTo>
                    <a:pt x="208" y="3"/>
                  </a:lnTo>
                  <a:lnTo>
                    <a:pt x="212" y="0"/>
                  </a:lnTo>
                  <a:lnTo>
                    <a:pt x="221" y="15"/>
                  </a:lnTo>
                  <a:lnTo>
                    <a:pt x="223" y="20"/>
                  </a:lnTo>
                  <a:lnTo>
                    <a:pt x="229" y="21"/>
                  </a:lnTo>
                  <a:lnTo>
                    <a:pt x="232" y="31"/>
                  </a:lnTo>
                  <a:lnTo>
                    <a:pt x="236" y="30"/>
                  </a:lnTo>
                  <a:lnTo>
                    <a:pt x="242" y="27"/>
                  </a:lnTo>
                  <a:lnTo>
                    <a:pt x="243" y="24"/>
                  </a:lnTo>
                  <a:lnTo>
                    <a:pt x="248" y="15"/>
                  </a:lnTo>
                  <a:lnTo>
                    <a:pt x="246" y="21"/>
                  </a:lnTo>
                  <a:lnTo>
                    <a:pt x="248" y="25"/>
                  </a:lnTo>
                  <a:lnTo>
                    <a:pt x="256" y="15"/>
                  </a:lnTo>
                  <a:lnTo>
                    <a:pt x="260" y="13"/>
                  </a:lnTo>
                  <a:lnTo>
                    <a:pt x="262" y="11"/>
                  </a:lnTo>
                  <a:lnTo>
                    <a:pt x="263" y="11"/>
                  </a:lnTo>
                  <a:lnTo>
                    <a:pt x="267" y="13"/>
                  </a:lnTo>
                  <a:lnTo>
                    <a:pt x="269" y="25"/>
                  </a:lnTo>
                  <a:lnTo>
                    <a:pt x="273" y="38"/>
                  </a:lnTo>
                  <a:lnTo>
                    <a:pt x="277" y="38"/>
                  </a:lnTo>
                  <a:lnTo>
                    <a:pt x="281" y="34"/>
                  </a:lnTo>
                  <a:lnTo>
                    <a:pt x="290" y="27"/>
                  </a:lnTo>
                  <a:lnTo>
                    <a:pt x="297" y="32"/>
                  </a:lnTo>
                  <a:lnTo>
                    <a:pt x="301" y="15"/>
                  </a:lnTo>
                  <a:lnTo>
                    <a:pt x="307" y="15"/>
                  </a:lnTo>
                  <a:lnTo>
                    <a:pt x="308" y="17"/>
                  </a:lnTo>
                  <a:lnTo>
                    <a:pt x="314" y="19"/>
                  </a:lnTo>
                  <a:lnTo>
                    <a:pt x="317" y="21"/>
                  </a:lnTo>
                  <a:lnTo>
                    <a:pt x="322" y="27"/>
                  </a:lnTo>
                  <a:lnTo>
                    <a:pt x="324" y="31"/>
                  </a:lnTo>
                  <a:lnTo>
                    <a:pt x="326" y="32"/>
                  </a:lnTo>
                  <a:lnTo>
                    <a:pt x="328" y="34"/>
                  </a:lnTo>
                  <a:lnTo>
                    <a:pt x="331" y="34"/>
                  </a:lnTo>
                  <a:lnTo>
                    <a:pt x="332" y="34"/>
                  </a:lnTo>
                  <a:lnTo>
                    <a:pt x="335" y="36"/>
                  </a:lnTo>
                  <a:lnTo>
                    <a:pt x="337" y="36"/>
                  </a:lnTo>
                  <a:lnTo>
                    <a:pt x="340" y="32"/>
                  </a:lnTo>
                  <a:lnTo>
                    <a:pt x="343" y="32"/>
                  </a:lnTo>
                  <a:lnTo>
                    <a:pt x="343" y="30"/>
                  </a:lnTo>
                  <a:lnTo>
                    <a:pt x="351" y="20"/>
                  </a:lnTo>
                  <a:lnTo>
                    <a:pt x="354" y="17"/>
                  </a:lnTo>
                  <a:lnTo>
                    <a:pt x="359" y="21"/>
                  </a:lnTo>
                  <a:lnTo>
                    <a:pt x="366" y="31"/>
                  </a:lnTo>
                  <a:lnTo>
                    <a:pt x="369" y="34"/>
                  </a:lnTo>
                  <a:lnTo>
                    <a:pt x="373" y="40"/>
                  </a:lnTo>
                  <a:lnTo>
                    <a:pt x="375" y="48"/>
                  </a:lnTo>
                  <a:lnTo>
                    <a:pt x="376" y="51"/>
                  </a:lnTo>
                  <a:lnTo>
                    <a:pt x="376" y="55"/>
                  </a:lnTo>
                  <a:lnTo>
                    <a:pt x="378" y="64"/>
                  </a:lnTo>
                  <a:lnTo>
                    <a:pt x="378" y="71"/>
                  </a:lnTo>
                  <a:lnTo>
                    <a:pt x="385" y="76"/>
                  </a:lnTo>
                  <a:lnTo>
                    <a:pt x="392" y="74"/>
                  </a:lnTo>
                  <a:lnTo>
                    <a:pt x="403" y="61"/>
                  </a:lnTo>
                  <a:lnTo>
                    <a:pt x="418" y="47"/>
                  </a:lnTo>
                  <a:lnTo>
                    <a:pt x="427" y="41"/>
                  </a:lnTo>
                  <a:lnTo>
                    <a:pt x="437" y="34"/>
                  </a:lnTo>
                  <a:lnTo>
                    <a:pt x="441" y="34"/>
                  </a:lnTo>
                  <a:lnTo>
                    <a:pt x="444" y="31"/>
                  </a:lnTo>
                  <a:lnTo>
                    <a:pt x="450" y="25"/>
                  </a:lnTo>
                  <a:lnTo>
                    <a:pt x="454" y="44"/>
                  </a:lnTo>
                  <a:lnTo>
                    <a:pt x="467" y="69"/>
                  </a:lnTo>
                  <a:lnTo>
                    <a:pt x="468" y="7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sz="1000"/>
            </a:p>
          </p:txBody>
        </p:sp>
        <p:sp>
          <p:nvSpPr>
            <p:cNvPr id="15" name="Freeform 724"/>
            <p:cNvSpPr>
              <a:spLocks/>
            </p:cNvSpPr>
            <p:nvPr/>
          </p:nvSpPr>
          <p:spPr bwMode="auto">
            <a:xfrm>
              <a:off x="254093" y="5183669"/>
              <a:ext cx="475008" cy="460604"/>
            </a:xfrm>
            <a:custGeom>
              <a:avLst/>
              <a:gdLst>
                <a:gd name="T0" fmla="*/ 554433998 w 421"/>
                <a:gd name="T1" fmla="*/ 138607706 h 423"/>
                <a:gd name="T2" fmla="*/ 483869696 w 421"/>
                <a:gd name="T3" fmla="*/ 0 h 423"/>
                <a:gd name="T4" fmla="*/ 413305295 w 421"/>
                <a:gd name="T5" fmla="*/ 22680595 h 423"/>
                <a:gd name="T6" fmla="*/ 385584399 w 421"/>
                <a:gd name="T7" fmla="*/ 57962765 h 423"/>
                <a:gd name="T8" fmla="*/ 385584399 w 421"/>
                <a:gd name="T9" fmla="*/ 131048039 h 423"/>
                <a:gd name="T10" fmla="*/ 350302248 w 421"/>
                <a:gd name="T11" fmla="*/ 163809243 h 423"/>
                <a:gd name="T12" fmla="*/ 320060404 w 421"/>
                <a:gd name="T13" fmla="*/ 194051087 h 423"/>
                <a:gd name="T14" fmla="*/ 307458843 w 421"/>
                <a:gd name="T15" fmla="*/ 236894542 h 423"/>
                <a:gd name="T16" fmla="*/ 282257306 w 421"/>
                <a:gd name="T17" fmla="*/ 257055771 h 423"/>
                <a:gd name="T18" fmla="*/ 257055770 w 421"/>
                <a:gd name="T19" fmla="*/ 274696053 h 423"/>
                <a:gd name="T20" fmla="*/ 224294566 w 421"/>
                <a:gd name="T21" fmla="*/ 282257308 h 423"/>
                <a:gd name="T22" fmla="*/ 216733312 w 421"/>
                <a:gd name="T23" fmla="*/ 327620073 h 423"/>
                <a:gd name="T24" fmla="*/ 206652648 w 421"/>
                <a:gd name="T25" fmla="*/ 378023146 h 423"/>
                <a:gd name="T26" fmla="*/ 171370497 w 421"/>
                <a:gd name="T27" fmla="*/ 398184375 h 423"/>
                <a:gd name="T28" fmla="*/ 120967424 w 421"/>
                <a:gd name="T29" fmla="*/ 410784350 h 423"/>
                <a:gd name="T30" fmla="*/ 85685248 w 421"/>
                <a:gd name="T31" fmla="*/ 446066600 h 423"/>
                <a:gd name="T32" fmla="*/ 32762803 w 421"/>
                <a:gd name="T33" fmla="*/ 491429366 h 423"/>
                <a:gd name="T34" fmla="*/ 0 w 421"/>
                <a:gd name="T35" fmla="*/ 501509980 h 423"/>
                <a:gd name="T36" fmla="*/ 32762803 w 421"/>
                <a:gd name="T37" fmla="*/ 549393693 h 423"/>
                <a:gd name="T38" fmla="*/ 25201543 w 421"/>
                <a:gd name="T39" fmla="*/ 582154897 h 423"/>
                <a:gd name="T40" fmla="*/ 32762803 w 421"/>
                <a:gd name="T41" fmla="*/ 612396741 h 423"/>
                <a:gd name="T42" fmla="*/ 63004659 w 421"/>
                <a:gd name="T43" fmla="*/ 660280454 h 423"/>
                <a:gd name="T44" fmla="*/ 257055770 w 421"/>
                <a:gd name="T45" fmla="*/ 945057220 h 423"/>
                <a:gd name="T46" fmla="*/ 350302248 w 421"/>
                <a:gd name="T47" fmla="*/ 1066024595 h 423"/>
                <a:gd name="T48" fmla="*/ 501511565 w 421"/>
                <a:gd name="T49" fmla="*/ 1060984288 h 423"/>
                <a:gd name="T50" fmla="*/ 559474305 w 421"/>
                <a:gd name="T51" fmla="*/ 1030742444 h 423"/>
                <a:gd name="T52" fmla="*/ 617438632 w 421"/>
                <a:gd name="T53" fmla="*/ 1058464928 h 423"/>
                <a:gd name="T54" fmla="*/ 647680476 w 421"/>
                <a:gd name="T55" fmla="*/ 1008061855 h 423"/>
                <a:gd name="T56" fmla="*/ 677922320 w 421"/>
                <a:gd name="T57" fmla="*/ 1005540908 h 423"/>
                <a:gd name="T58" fmla="*/ 680441680 w 421"/>
                <a:gd name="T59" fmla="*/ 940016913 h 423"/>
                <a:gd name="T60" fmla="*/ 715723830 w 421"/>
                <a:gd name="T61" fmla="*/ 929936299 h 423"/>
                <a:gd name="T62" fmla="*/ 733365700 w 421"/>
                <a:gd name="T63" fmla="*/ 909775069 h 423"/>
                <a:gd name="T64" fmla="*/ 748486621 w 421"/>
                <a:gd name="T65" fmla="*/ 937497553 h 423"/>
                <a:gd name="T66" fmla="*/ 758567236 w 421"/>
                <a:gd name="T67" fmla="*/ 955137835 h 423"/>
                <a:gd name="T68" fmla="*/ 773688158 w 421"/>
                <a:gd name="T69" fmla="*/ 947578168 h 423"/>
                <a:gd name="T70" fmla="*/ 803930001 w 421"/>
                <a:gd name="T71" fmla="*/ 897175095 h 423"/>
                <a:gd name="T72" fmla="*/ 854333273 w 421"/>
                <a:gd name="T73" fmla="*/ 877013866 h 423"/>
                <a:gd name="T74" fmla="*/ 884575116 w 421"/>
                <a:gd name="T75" fmla="*/ 866933251 h 423"/>
                <a:gd name="T76" fmla="*/ 962699085 w 421"/>
                <a:gd name="T77" fmla="*/ 824089647 h 423"/>
                <a:gd name="T78" fmla="*/ 1015623105 w 421"/>
                <a:gd name="T79" fmla="*/ 781247829 h 423"/>
                <a:gd name="T80" fmla="*/ 1035784334 w 421"/>
                <a:gd name="T81" fmla="*/ 753525345 h 423"/>
                <a:gd name="T82" fmla="*/ 1035784334 w 421"/>
                <a:gd name="T83" fmla="*/ 730844756 h 423"/>
                <a:gd name="T84" fmla="*/ 1048384309 w 421"/>
                <a:gd name="T85" fmla="*/ 730844756 h 423"/>
                <a:gd name="T86" fmla="*/ 1040824641 w 421"/>
                <a:gd name="T87" fmla="*/ 670361068 h 423"/>
                <a:gd name="T88" fmla="*/ 980340954 w 421"/>
                <a:gd name="T89" fmla="*/ 599796766 h 423"/>
                <a:gd name="T90" fmla="*/ 947578163 w 421"/>
                <a:gd name="T91" fmla="*/ 541832439 h 423"/>
                <a:gd name="T92" fmla="*/ 874494502 w 421"/>
                <a:gd name="T93" fmla="*/ 491429366 h 423"/>
                <a:gd name="T94" fmla="*/ 851812325 w 421"/>
                <a:gd name="T95" fmla="*/ 433466626 h 423"/>
                <a:gd name="T96" fmla="*/ 829131538 w 421"/>
                <a:gd name="T97" fmla="*/ 403224683 h 423"/>
                <a:gd name="T98" fmla="*/ 814010616 w 421"/>
                <a:gd name="T99" fmla="*/ 380542506 h 423"/>
                <a:gd name="T100" fmla="*/ 803930001 w 421"/>
                <a:gd name="T101" fmla="*/ 337700688 h 423"/>
                <a:gd name="T102" fmla="*/ 771167210 w 421"/>
                <a:gd name="T103" fmla="*/ 292337922 h 423"/>
                <a:gd name="T104" fmla="*/ 715723830 w 421"/>
                <a:gd name="T105" fmla="*/ 249494516 h 423"/>
                <a:gd name="T106" fmla="*/ 695562601 w 421"/>
                <a:gd name="T107" fmla="*/ 231854235 h 423"/>
                <a:gd name="T108" fmla="*/ 660280451 w 421"/>
                <a:gd name="T109" fmla="*/ 214212365 h 423"/>
                <a:gd name="T110" fmla="*/ 602317711 w 421"/>
                <a:gd name="T111" fmla="*/ 194051087 h 423"/>
                <a:gd name="T112" fmla="*/ 582156482 w 421"/>
                <a:gd name="T113" fmla="*/ 163809243 h 4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1"/>
                <a:gd name="T172" fmla="*/ 0 h 423"/>
                <a:gd name="T173" fmla="*/ 421 w 421"/>
                <a:gd name="T174" fmla="*/ 423 h 4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1" h="423">
                  <a:moveTo>
                    <a:pt x="225" y="61"/>
                  </a:moveTo>
                  <a:lnTo>
                    <a:pt x="224" y="58"/>
                  </a:lnTo>
                  <a:lnTo>
                    <a:pt x="220" y="55"/>
                  </a:lnTo>
                  <a:lnTo>
                    <a:pt x="216" y="51"/>
                  </a:lnTo>
                  <a:lnTo>
                    <a:pt x="202" y="28"/>
                  </a:lnTo>
                  <a:lnTo>
                    <a:pt x="192" y="0"/>
                  </a:lnTo>
                  <a:lnTo>
                    <a:pt x="178" y="6"/>
                  </a:lnTo>
                  <a:lnTo>
                    <a:pt x="175" y="7"/>
                  </a:lnTo>
                  <a:lnTo>
                    <a:pt x="164" y="9"/>
                  </a:lnTo>
                  <a:lnTo>
                    <a:pt x="158" y="10"/>
                  </a:lnTo>
                  <a:lnTo>
                    <a:pt x="158" y="14"/>
                  </a:lnTo>
                  <a:lnTo>
                    <a:pt x="153" y="23"/>
                  </a:lnTo>
                  <a:lnTo>
                    <a:pt x="147" y="28"/>
                  </a:lnTo>
                  <a:lnTo>
                    <a:pt x="160" y="33"/>
                  </a:lnTo>
                  <a:lnTo>
                    <a:pt x="153" y="52"/>
                  </a:lnTo>
                  <a:lnTo>
                    <a:pt x="151" y="51"/>
                  </a:lnTo>
                  <a:lnTo>
                    <a:pt x="144" y="59"/>
                  </a:lnTo>
                  <a:lnTo>
                    <a:pt x="139" y="65"/>
                  </a:lnTo>
                  <a:lnTo>
                    <a:pt x="132" y="69"/>
                  </a:lnTo>
                  <a:lnTo>
                    <a:pt x="128" y="73"/>
                  </a:lnTo>
                  <a:lnTo>
                    <a:pt x="127" y="77"/>
                  </a:lnTo>
                  <a:lnTo>
                    <a:pt x="123" y="84"/>
                  </a:lnTo>
                  <a:lnTo>
                    <a:pt x="123" y="92"/>
                  </a:lnTo>
                  <a:lnTo>
                    <a:pt x="122" y="94"/>
                  </a:lnTo>
                  <a:lnTo>
                    <a:pt x="117" y="98"/>
                  </a:lnTo>
                  <a:lnTo>
                    <a:pt x="116" y="99"/>
                  </a:lnTo>
                  <a:lnTo>
                    <a:pt x="112" y="102"/>
                  </a:lnTo>
                  <a:lnTo>
                    <a:pt x="109" y="106"/>
                  </a:lnTo>
                  <a:lnTo>
                    <a:pt x="106" y="108"/>
                  </a:lnTo>
                  <a:lnTo>
                    <a:pt x="102" y="109"/>
                  </a:lnTo>
                  <a:lnTo>
                    <a:pt x="97" y="112"/>
                  </a:lnTo>
                  <a:lnTo>
                    <a:pt x="95" y="112"/>
                  </a:lnTo>
                  <a:lnTo>
                    <a:pt x="89" y="112"/>
                  </a:lnTo>
                  <a:lnTo>
                    <a:pt x="85" y="112"/>
                  </a:lnTo>
                  <a:lnTo>
                    <a:pt x="85" y="115"/>
                  </a:lnTo>
                  <a:lnTo>
                    <a:pt x="86" y="130"/>
                  </a:lnTo>
                  <a:lnTo>
                    <a:pt x="86" y="136"/>
                  </a:lnTo>
                  <a:lnTo>
                    <a:pt x="85" y="140"/>
                  </a:lnTo>
                  <a:lnTo>
                    <a:pt x="82" y="150"/>
                  </a:lnTo>
                  <a:lnTo>
                    <a:pt x="76" y="157"/>
                  </a:lnTo>
                  <a:lnTo>
                    <a:pt x="71" y="160"/>
                  </a:lnTo>
                  <a:lnTo>
                    <a:pt x="68" y="158"/>
                  </a:lnTo>
                  <a:lnTo>
                    <a:pt x="62" y="158"/>
                  </a:lnTo>
                  <a:lnTo>
                    <a:pt x="52" y="161"/>
                  </a:lnTo>
                  <a:lnTo>
                    <a:pt x="48" y="163"/>
                  </a:lnTo>
                  <a:lnTo>
                    <a:pt x="40" y="170"/>
                  </a:lnTo>
                  <a:lnTo>
                    <a:pt x="37" y="175"/>
                  </a:lnTo>
                  <a:lnTo>
                    <a:pt x="34" y="177"/>
                  </a:lnTo>
                  <a:lnTo>
                    <a:pt x="30" y="182"/>
                  </a:lnTo>
                  <a:lnTo>
                    <a:pt x="21" y="191"/>
                  </a:lnTo>
                  <a:lnTo>
                    <a:pt x="13" y="195"/>
                  </a:lnTo>
                  <a:lnTo>
                    <a:pt x="6" y="198"/>
                  </a:lnTo>
                  <a:lnTo>
                    <a:pt x="0" y="198"/>
                  </a:lnTo>
                  <a:lnTo>
                    <a:pt x="0" y="199"/>
                  </a:lnTo>
                  <a:lnTo>
                    <a:pt x="6" y="205"/>
                  </a:lnTo>
                  <a:lnTo>
                    <a:pt x="10" y="212"/>
                  </a:lnTo>
                  <a:lnTo>
                    <a:pt x="13" y="218"/>
                  </a:lnTo>
                  <a:lnTo>
                    <a:pt x="13" y="219"/>
                  </a:lnTo>
                  <a:lnTo>
                    <a:pt x="13" y="224"/>
                  </a:lnTo>
                  <a:lnTo>
                    <a:pt x="10" y="231"/>
                  </a:lnTo>
                  <a:lnTo>
                    <a:pt x="10" y="236"/>
                  </a:lnTo>
                  <a:lnTo>
                    <a:pt x="10" y="239"/>
                  </a:lnTo>
                  <a:lnTo>
                    <a:pt x="13" y="243"/>
                  </a:lnTo>
                  <a:lnTo>
                    <a:pt x="14" y="249"/>
                  </a:lnTo>
                  <a:lnTo>
                    <a:pt x="17" y="253"/>
                  </a:lnTo>
                  <a:lnTo>
                    <a:pt x="25" y="262"/>
                  </a:lnTo>
                  <a:lnTo>
                    <a:pt x="33" y="276"/>
                  </a:lnTo>
                  <a:lnTo>
                    <a:pt x="54" y="304"/>
                  </a:lnTo>
                  <a:lnTo>
                    <a:pt x="102" y="375"/>
                  </a:lnTo>
                  <a:lnTo>
                    <a:pt x="109" y="383"/>
                  </a:lnTo>
                  <a:lnTo>
                    <a:pt x="132" y="421"/>
                  </a:lnTo>
                  <a:lnTo>
                    <a:pt x="139" y="423"/>
                  </a:lnTo>
                  <a:lnTo>
                    <a:pt x="187" y="415"/>
                  </a:lnTo>
                  <a:lnTo>
                    <a:pt x="191" y="415"/>
                  </a:lnTo>
                  <a:lnTo>
                    <a:pt x="199" y="421"/>
                  </a:lnTo>
                  <a:lnTo>
                    <a:pt x="214" y="417"/>
                  </a:lnTo>
                  <a:lnTo>
                    <a:pt x="214" y="411"/>
                  </a:lnTo>
                  <a:lnTo>
                    <a:pt x="222" y="409"/>
                  </a:lnTo>
                  <a:lnTo>
                    <a:pt x="232" y="415"/>
                  </a:lnTo>
                  <a:lnTo>
                    <a:pt x="242" y="421"/>
                  </a:lnTo>
                  <a:lnTo>
                    <a:pt x="245" y="420"/>
                  </a:lnTo>
                  <a:lnTo>
                    <a:pt x="259" y="410"/>
                  </a:lnTo>
                  <a:lnTo>
                    <a:pt x="260" y="406"/>
                  </a:lnTo>
                  <a:lnTo>
                    <a:pt x="257" y="400"/>
                  </a:lnTo>
                  <a:lnTo>
                    <a:pt x="260" y="399"/>
                  </a:lnTo>
                  <a:lnTo>
                    <a:pt x="266" y="399"/>
                  </a:lnTo>
                  <a:lnTo>
                    <a:pt x="269" y="399"/>
                  </a:lnTo>
                  <a:lnTo>
                    <a:pt x="273" y="383"/>
                  </a:lnTo>
                  <a:lnTo>
                    <a:pt x="273" y="380"/>
                  </a:lnTo>
                  <a:lnTo>
                    <a:pt x="270" y="373"/>
                  </a:lnTo>
                  <a:lnTo>
                    <a:pt x="276" y="373"/>
                  </a:lnTo>
                  <a:lnTo>
                    <a:pt x="280" y="372"/>
                  </a:lnTo>
                  <a:lnTo>
                    <a:pt x="284" y="369"/>
                  </a:lnTo>
                  <a:lnTo>
                    <a:pt x="286" y="368"/>
                  </a:lnTo>
                  <a:lnTo>
                    <a:pt x="290" y="361"/>
                  </a:lnTo>
                  <a:lnTo>
                    <a:pt x="291" y="361"/>
                  </a:lnTo>
                  <a:lnTo>
                    <a:pt x="291" y="362"/>
                  </a:lnTo>
                  <a:lnTo>
                    <a:pt x="293" y="366"/>
                  </a:lnTo>
                  <a:lnTo>
                    <a:pt x="297" y="372"/>
                  </a:lnTo>
                  <a:lnTo>
                    <a:pt x="298" y="375"/>
                  </a:lnTo>
                  <a:lnTo>
                    <a:pt x="298" y="376"/>
                  </a:lnTo>
                  <a:lnTo>
                    <a:pt x="301" y="379"/>
                  </a:lnTo>
                  <a:lnTo>
                    <a:pt x="304" y="379"/>
                  </a:lnTo>
                  <a:lnTo>
                    <a:pt x="307" y="379"/>
                  </a:lnTo>
                  <a:lnTo>
                    <a:pt x="307" y="376"/>
                  </a:lnTo>
                  <a:lnTo>
                    <a:pt x="312" y="369"/>
                  </a:lnTo>
                  <a:lnTo>
                    <a:pt x="318" y="361"/>
                  </a:lnTo>
                  <a:lnTo>
                    <a:pt x="319" y="356"/>
                  </a:lnTo>
                  <a:lnTo>
                    <a:pt x="321" y="356"/>
                  </a:lnTo>
                  <a:lnTo>
                    <a:pt x="328" y="354"/>
                  </a:lnTo>
                  <a:lnTo>
                    <a:pt x="339" y="348"/>
                  </a:lnTo>
                  <a:lnTo>
                    <a:pt x="342" y="345"/>
                  </a:lnTo>
                  <a:lnTo>
                    <a:pt x="349" y="348"/>
                  </a:lnTo>
                  <a:lnTo>
                    <a:pt x="351" y="344"/>
                  </a:lnTo>
                  <a:lnTo>
                    <a:pt x="361" y="338"/>
                  </a:lnTo>
                  <a:lnTo>
                    <a:pt x="372" y="331"/>
                  </a:lnTo>
                  <a:lnTo>
                    <a:pt x="382" y="327"/>
                  </a:lnTo>
                  <a:lnTo>
                    <a:pt x="385" y="323"/>
                  </a:lnTo>
                  <a:lnTo>
                    <a:pt x="389" y="319"/>
                  </a:lnTo>
                  <a:lnTo>
                    <a:pt x="403" y="310"/>
                  </a:lnTo>
                  <a:lnTo>
                    <a:pt x="406" y="306"/>
                  </a:lnTo>
                  <a:lnTo>
                    <a:pt x="410" y="302"/>
                  </a:lnTo>
                  <a:lnTo>
                    <a:pt x="411" y="299"/>
                  </a:lnTo>
                  <a:lnTo>
                    <a:pt x="411" y="297"/>
                  </a:lnTo>
                  <a:lnTo>
                    <a:pt x="411" y="291"/>
                  </a:lnTo>
                  <a:lnTo>
                    <a:pt x="411" y="290"/>
                  </a:lnTo>
                  <a:lnTo>
                    <a:pt x="413" y="289"/>
                  </a:lnTo>
                  <a:lnTo>
                    <a:pt x="416" y="290"/>
                  </a:lnTo>
                  <a:lnTo>
                    <a:pt x="420" y="284"/>
                  </a:lnTo>
                  <a:lnTo>
                    <a:pt x="421" y="283"/>
                  </a:lnTo>
                  <a:lnTo>
                    <a:pt x="413" y="266"/>
                  </a:lnTo>
                  <a:lnTo>
                    <a:pt x="403" y="252"/>
                  </a:lnTo>
                  <a:lnTo>
                    <a:pt x="393" y="245"/>
                  </a:lnTo>
                  <a:lnTo>
                    <a:pt x="389" y="238"/>
                  </a:lnTo>
                  <a:lnTo>
                    <a:pt x="385" y="228"/>
                  </a:lnTo>
                  <a:lnTo>
                    <a:pt x="382" y="222"/>
                  </a:lnTo>
                  <a:lnTo>
                    <a:pt x="376" y="215"/>
                  </a:lnTo>
                  <a:lnTo>
                    <a:pt x="368" y="208"/>
                  </a:lnTo>
                  <a:lnTo>
                    <a:pt x="359" y="204"/>
                  </a:lnTo>
                  <a:lnTo>
                    <a:pt x="347" y="195"/>
                  </a:lnTo>
                  <a:lnTo>
                    <a:pt x="345" y="191"/>
                  </a:lnTo>
                  <a:lnTo>
                    <a:pt x="342" y="184"/>
                  </a:lnTo>
                  <a:lnTo>
                    <a:pt x="338" y="172"/>
                  </a:lnTo>
                  <a:lnTo>
                    <a:pt x="337" y="168"/>
                  </a:lnTo>
                  <a:lnTo>
                    <a:pt x="334" y="163"/>
                  </a:lnTo>
                  <a:lnTo>
                    <a:pt x="329" y="160"/>
                  </a:lnTo>
                  <a:lnTo>
                    <a:pt x="324" y="154"/>
                  </a:lnTo>
                  <a:lnTo>
                    <a:pt x="323" y="153"/>
                  </a:lnTo>
                  <a:lnTo>
                    <a:pt x="323" y="151"/>
                  </a:lnTo>
                  <a:lnTo>
                    <a:pt x="321" y="150"/>
                  </a:lnTo>
                  <a:lnTo>
                    <a:pt x="321" y="144"/>
                  </a:lnTo>
                  <a:lnTo>
                    <a:pt x="319" y="134"/>
                  </a:lnTo>
                  <a:lnTo>
                    <a:pt x="318" y="129"/>
                  </a:lnTo>
                  <a:lnTo>
                    <a:pt x="311" y="122"/>
                  </a:lnTo>
                  <a:lnTo>
                    <a:pt x="306" y="116"/>
                  </a:lnTo>
                  <a:lnTo>
                    <a:pt x="300" y="113"/>
                  </a:lnTo>
                  <a:lnTo>
                    <a:pt x="295" y="112"/>
                  </a:lnTo>
                  <a:lnTo>
                    <a:pt x="284" y="99"/>
                  </a:lnTo>
                  <a:lnTo>
                    <a:pt x="283" y="94"/>
                  </a:lnTo>
                  <a:lnTo>
                    <a:pt x="280" y="92"/>
                  </a:lnTo>
                  <a:lnTo>
                    <a:pt x="276" y="92"/>
                  </a:lnTo>
                  <a:lnTo>
                    <a:pt x="269" y="89"/>
                  </a:lnTo>
                  <a:lnTo>
                    <a:pt x="267" y="88"/>
                  </a:lnTo>
                  <a:lnTo>
                    <a:pt x="262" y="85"/>
                  </a:lnTo>
                  <a:lnTo>
                    <a:pt x="253" y="79"/>
                  </a:lnTo>
                  <a:lnTo>
                    <a:pt x="250" y="79"/>
                  </a:lnTo>
                  <a:lnTo>
                    <a:pt x="239" y="77"/>
                  </a:lnTo>
                  <a:lnTo>
                    <a:pt x="236" y="75"/>
                  </a:lnTo>
                  <a:lnTo>
                    <a:pt x="232" y="71"/>
                  </a:lnTo>
                  <a:lnTo>
                    <a:pt x="231" y="65"/>
                  </a:lnTo>
                  <a:lnTo>
                    <a:pt x="225" y="61"/>
                  </a:lnTo>
                  <a:close/>
                </a:path>
              </a:pathLst>
            </a:custGeom>
            <a:solidFill>
              <a:schemeClr val="accent3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sz="1000"/>
            </a:p>
          </p:txBody>
        </p:sp>
        <p:sp>
          <p:nvSpPr>
            <p:cNvPr id="16" name="Freeform 725"/>
            <p:cNvSpPr>
              <a:spLocks/>
            </p:cNvSpPr>
            <p:nvPr/>
          </p:nvSpPr>
          <p:spPr bwMode="auto">
            <a:xfrm>
              <a:off x="471852" y="5044290"/>
              <a:ext cx="443416" cy="545538"/>
            </a:xfrm>
            <a:custGeom>
              <a:avLst/>
              <a:gdLst>
                <a:gd name="T0" fmla="*/ 509072011 w 393"/>
                <a:gd name="T1" fmla="*/ 30241861 h 501"/>
                <a:gd name="T2" fmla="*/ 415826878 w 393"/>
                <a:gd name="T3" fmla="*/ 15120931 h 501"/>
                <a:gd name="T4" fmla="*/ 345262469 w 393"/>
                <a:gd name="T5" fmla="*/ 47882146 h 501"/>
                <a:gd name="T6" fmla="*/ 249496484 w 393"/>
                <a:gd name="T7" fmla="*/ 108365880 h 501"/>
                <a:gd name="T8" fmla="*/ 148690135 w 393"/>
                <a:gd name="T9" fmla="*/ 115927136 h 501"/>
                <a:gd name="T10" fmla="*/ 73085386 w 393"/>
                <a:gd name="T11" fmla="*/ 161289909 h 501"/>
                <a:gd name="T12" fmla="*/ 35282217 w 393"/>
                <a:gd name="T13" fmla="*/ 221773656 h 501"/>
                <a:gd name="T14" fmla="*/ 2520952 w 393"/>
                <a:gd name="T15" fmla="*/ 317539510 h 501"/>
                <a:gd name="T16" fmla="*/ 60483804 w 393"/>
                <a:gd name="T17" fmla="*/ 451106980 h 501"/>
                <a:gd name="T18" fmla="*/ 85685379 w 393"/>
                <a:gd name="T19" fmla="*/ 476308520 h 501"/>
                <a:gd name="T20" fmla="*/ 110886979 w 393"/>
                <a:gd name="T21" fmla="*/ 511590677 h 501"/>
                <a:gd name="T22" fmla="*/ 153730450 w 393"/>
                <a:gd name="T23" fmla="*/ 521671293 h 501"/>
                <a:gd name="T24" fmla="*/ 191532019 w 393"/>
                <a:gd name="T25" fmla="*/ 546872834 h 501"/>
                <a:gd name="T26" fmla="*/ 226814273 w 393"/>
                <a:gd name="T27" fmla="*/ 559474398 h 501"/>
                <a:gd name="T28" fmla="*/ 269657744 w 393"/>
                <a:gd name="T29" fmla="*/ 607356531 h 501"/>
                <a:gd name="T30" fmla="*/ 315020579 w 393"/>
                <a:gd name="T31" fmla="*/ 647678996 h 501"/>
                <a:gd name="T32" fmla="*/ 322580258 w 393"/>
                <a:gd name="T33" fmla="*/ 700603025 h 501"/>
                <a:gd name="T34" fmla="*/ 330141524 w 393"/>
                <a:gd name="T35" fmla="*/ 710683641 h 501"/>
                <a:gd name="T36" fmla="*/ 362902777 w 393"/>
                <a:gd name="T37" fmla="*/ 745965798 h 501"/>
                <a:gd name="T38" fmla="*/ 385584988 w 393"/>
                <a:gd name="T39" fmla="*/ 803928547 h 501"/>
                <a:gd name="T40" fmla="*/ 441028552 w 393"/>
                <a:gd name="T41" fmla="*/ 846772158 h 501"/>
                <a:gd name="T42" fmla="*/ 483870436 w 393"/>
                <a:gd name="T43" fmla="*/ 897175239 h 501"/>
                <a:gd name="T44" fmla="*/ 529233271 w 393"/>
                <a:gd name="T45" fmla="*/ 957658936 h 501"/>
                <a:gd name="T46" fmla="*/ 635079885 w 393"/>
                <a:gd name="T47" fmla="*/ 1136589080 h 501"/>
                <a:gd name="T48" fmla="*/ 642641151 w 393"/>
                <a:gd name="T49" fmla="*/ 1164311569 h 501"/>
                <a:gd name="T50" fmla="*/ 650200830 w 393"/>
                <a:gd name="T51" fmla="*/ 1174392185 h 501"/>
                <a:gd name="T52" fmla="*/ 662802411 w 393"/>
                <a:gd name="T53" fmla="*/ 1184472801 h 501"/>
                <a:gd name="T54" fmla="*/ 665321775 w 393"/>
                <a:gd name="T55" fmla="*/ 1199593725 h 501"/>
                <a:gd name="T56" fmla="*/ 665321775 w 393"/>
                <a:gd name="T57" fmla="*/ 1227314626 h 501"/>
                <a:gd name="T58" fmla="*/ 713205561 w 393"/>
                <a:gd name="T59" fmla="*/ 1234875882 h 501"/>
                <a:gd name="T60" fmla="*/ 778729656 w 393"/>
                <a:gd name="T61" fmla="*/ 1234875882 h 501"/>
                <a:gd name="T62" fmla="*/ 791329649 w 393"/>
                <a:gd name="T63" fmla="*/ 1192032470 h 501"/>
                <a:gd name="T64" fmla="*/ 811490909 w 393"/>
                <a:gd name="T65" fmla="*/ 1149190644 h 501"/>
                <a:gd name="T66" fmla="*/ 839213634 w 393"/>
                <a:gd name="T67" fmla="*/ 1131548772 h 501"/>
                <a:gd name="T68" fmla="*/ 856853942 w 393"/>
                <a:gd name="T69" fmla="*/ 1126508464 h 501"/>
                <a:gd name="T70" fmla="*/ 869455524 w 393"/>
                <a:gd name="T71" fmla="*/ 1103827871 h 501"/>
                <a:gd name="T72" fmla="*/ 950100563 w 393"/>
                <a:gd name="T73" fmla="*/ 1038303866 h 501"/>
                <a:gd name="T74" fmla="*/ 899697413 w 393"/>
                <a:gd name="T75" fmla="*/ 970258913 h 501"/>
                <a:gd name="T76" fmla="*/ 887095832 w 393"/>
                <a:gd name="T77" fmla="*/ 960178297 h 501"/>
                <a:gd name="T78" fmla="*/ 854334579 w 393"/>
                <a:gd name="T79" fmla="*/ 922376780 h 501"/>
                <a:gd name="T80" fmla="*/ 879536154 w 393"/>
                <a:gd name="T81" fmla="*/ 882054315 h 501"/>
                <a:gd name="T82" fmla="*/ 899697413 w 393"/>
                <a:gd name="T83" fmla="*/ 861893083 h 501"/>
                <a:gd name="T84" fmla="*/ 907257092 w 393"/>
                <a:gd name="T85" fmla="*/ 836691542 h 501"/>
                <a:gd name="T86" fmla="*/ 982861817 w 393"/>
                <a:gd name="T87" fmla="*/ 665320868 h 501"/>
                <a:gd name="T88" fmla="*/ 962700557 w 393"/>
                <a:gd name="T89" fmla="*/ 372982899 h 501"/>
                <a:gd name="T90" fmla="*/ 950100563 w 393"/>
                <a:gd name="T91" fmla="*/ 133567421 h 501"/>
                <a:gd name="T92" fmla="*/ 957660242 w 393"/>
                <a:gd name="T93" fmla="*/ 95765879 h 501"/>
                <a:gd name="T94" fmla="*/ 864415209 w 393"/>
                <a:gd name="T95" fmla="*/ 30241861 h 5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93"/>
                <a:gd name="T145" fmla="*/ 0 h 501"/>
                <a:gd name="T146" fmla="*/ 393 w 393"/>
                <a:gd name="T147" fmla="*/ 501 h 50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93" h="501">
                  <a:moveTo>
                    <a:pt x="343" y="12"/>
                  </a:moveTo>
                  <a:lnTo>
                    <a:pt x="245" y="12"/>
                  </a:lnTo>
                  <a:lnTo>
                    <a:pt x="202" y="12"/>
                  </a:lnTo>
                  <a:lnTo>
                    <a:pt x="172" y="0"/>
                  </a:lnTo>
                  <a:lnTo>
                    <a:pt x="171" y="2"/>
                  </a:lnTo>
                  <a:lnTo>
                    <a:pt x="165" y="6"/>
                  </a:lnTo>
                  <a:lnTo>
                    <a:pt x="158" y="11"/>
                  </a:lnTo>
                  <a:lnTo>
                    <a:pt x="143" y="15"/>
                  </a:lnTo>
                  <a:lnTo>
                    <a:pt x="137" y="19"/>
                  </a:lnTo>
                  <a:lnTo>
                    <a:pt x="125" y="25"/>
                  </a:lnTo>
                  <a:lnTo>
                    <a:pt x="107" y="36"/>
                  </a:lnTo>
                  <a:lnTo>
                    <a:pt x="99" y="43"/>
                  </a:lnTo>
                  <a:lnTo>
                    <a:pt x="83" y="45"/>
                  </a:lnTo>
                  <a:lnTo>
                    <a:pt x="68" y="45"/>
                  </a:lnTo>
                  <a:lnTo>
                    <a:pt x="59" y="46"/>
                  </a:lnTo>
                  <a:lnTo>
                    <a:pt x="44" y="56"/>
                  </a:lnTo>
                  <a:lnTo>
                    <a:pt x="35" y="60"/>
                  </a:lnTo>
                  <a:lnTo>
                    <a:pt x="29" y="64"/>
                  </a:lnTo>
                  <a:lnTo>
                    <a:pt x="24" y="67"/>
                  </a:lnTo>
                  <a:lnTo>
                    <a:pt x="14" y="77"/>
                  </a:lnTo>
                  <a:lnTo>
                    <a:pt x="14" y="88"/>
                  </a:lnTo>
                  <a:lnTo>
                    <a:pt x="14" y="94"/>
                  </a:lnTo>
                  <a:lnTo>
                    <a:pt x="11" y="105"/>
                  </a:lnTo>
                  <a:lnTo>
                    <a:pt x="1" y="126"/>
                  </a:lnTo>
                  <a:lnTo>
                    <a:pt x="0" y="128"/>
                  </a:lnTo>
                  <a:lnTo>
                    <a:pt x="11" y="156"/>
                  </a:lnTo>
                  <a:lnTo>
                    <a:pt x="24" y="179"/>
                  </a:lnTo>
                  <a:lnTo>
                    <a:pt x="28" y="183"/>
                  </a:lnTo>
                  <a:lnTo>
                    <a:pt x="31" y="186"/>
                  </a:lnTo>
                  <a:lnTo>
                    <a:pt x="34" y="189"/>
                  </a:lnTo>
                  <a:lnTo>
                    <a:pt x="38" y="193"/>
                  </a:lnTo>
                  <a:lnTo>
                    <a:pt x="41" y="199"/>
                  </a:lnTo>
                  <a:lnTo>
                    <a:pt x="44" y="203"/>
                  </a:lnTo>
                  <a:lnTo>
                    <a:pt x="46" y="205"/>
                  </a:lnTo>
                  <a:lnTo>
                    <a:pt x="58" y="207"/>
                  </a:lnTo>
                  <a:lnTo>
                    <a:pt x="61" y="207"/>
                  </a:lnTo>
                  <a:lnTo>
                    <a:pt x="69" y="213"/>
                  </a:lnTo>
                  <a:lnTo>
                    <a:pt x="74" y="216"/>
                  </a:lnTo>
                  <a:lnTo>
                    <a:pt x="76" y="217"/>
                  </a:lnTo>
                  <a:lnTo>
                    <a:pt x="83" y="220"/>
                  </a:lnTo>
                  <a:lnTo>
                    <a:pt x="87" y="220"/>
                  </a:lnTo>
                  <a:lnTo>
                    <a:pt x="90" y="222"/>
                  </a:lnTo>
                  <a:lnTo>
                    <a:pt x="92" y="227"/>
                  </a:lnTo>
                  <a:lnTo>
                    <a:pt x="103" y="240"/>
                  </a:lnTo>
                  <a:lnTo>
                    <a:pt x="107" y="241"/>
                  </a:lnTo>
                  <a:lnTo>
                    <a:pt x="113" y="244"/>
                  </a:lnTo>
                  <a:lnTo>
                    <a:pt x="118" y="250"/>
                  </a:lnTo>
                  <a:lnTo>
                    <a:pt x="125" y="257"/>
                  </a:lnTo>
                  <a:lnTo>
                    <a:pt x="127" y="262"/>
                  </a:lnTo>
                  <a:lnTo>
                    <a:pt x="128" y="272"/>
                  </a:lnTo>
                  <a:lnTo>
                    <a:pt x="128" y="278"/>
                  </a:lnTo>
                  <a:lnTo>
                    <a:pt x="130" y="279"/>
                  </a:lnTo>
                  <a:lnTo>
                    <a:pt x="130" y="281"/>
                  </a:lnTo>
                  <a:lnTo>
                    <a:pt x="131" y="282"/>
                  </a:lnTo>
                  <a:lnTo>
                    <a:pt x="137" y="288"/>
                  </a:lnTo>
                  <a:lnTo>
                    <a:pt x="141" y="291"/>
                  </a:lnTo>
                  <a:lnTo>
                    <a:pt x="144" y="296"/>
                  </a:lnTo>
                  <a:lnTo>
                    <a:pt x="145" y="300"/>
                  </a:lnTo>
                  <a:lnTo>
                    <a:pt x="149" y="312"/>
                  </a:lnTo>
                  <a:lnTo>
                    <a:pt x="153" y="319"/>
                  </a:lnTo>
                  <a:lnTo>
                    <a:pt x="154" y="323"/>
                  </a:lnTo>
                  <a:lnTo>
                    <a:pt x="166" y="332"/>
                  </a:lnTo>
                  <a:lnTo>
                    <a:pt x="175" y="336"/>
                  </a:lnTo>
                  <a:lnTo>
                    <a:pt x="184" y="343"/>
                  </a:lnTo>
                  <a:lnTo>
                    <a:pt x="189" y="350"/>
                  </a:lnTo>
                  <a:lnTo>
                    <a:pt x="192" y="356"/>
                  </a:lnTo>
                  <a:lnTo>
                    <a:pt x="196" y="366"/>
                  </a:lnTo>
                  <a:lnTo>
                    <a:pt x="202" y="373"/>
                  </a:lnTo>
                  <a:lnTo>
                    <a:pt x="210" y="380"/>
                  </a:lnTo>
                  <a:lnTo>
                    <a:pt x="220" y="394"/>
                  </a:lnTo>
                  <a:lnTo>
                    <a:pt x="229" y="411"/>
                  </a:lnTo>
                  <a:lnTo>
                    <a:pt x="252" y="451"/>
                  </a:lnTo>
                  <a:lnTo>
                    <a:pt x="252" y="455"/>
                  </a:lnTo>
                  <a:lnTo>
                    <a:pt x="252" y="456"/>
                  </a:lnTo>
                  <a:lnTo>
                    <a:pt x="255" y="462"/>
                  </a:lnTo>
                  <a:lnTo>
                    <a:pt x="257" y="463"/>
                  </a:lnTo>
                  <a:lnTo>
                    <a:pt x="257" y="465"/>
                  </a:lnTo>
                  <a:lnTo>
                    <a:pt x="258" y="466"/>
                  </a:lnTo>
                  <a:lnTo>
                    <a:pt x="260" y="469"/>
                  </a:lnTo>
                  <a:lnTo>
                    <a:pt x="263" y="469"/>
                  </a:lnTo>
                  <a:lnTo>
                    <a:pt x="263" y="470"/>
                  </a:lnTo>
                  <a:lnTo>
                    <a:pt x="264" y="472"/>
                  </a:lnTo>
                  <a:lnTo>
                    <a:pt x="264" y="473"/>
                  </a:lnTo>
                  <a:lnTo>
                    <a:pt x="264" y="476"/>
                  </a:lnTo>
                  <a:lnTo>
                    <a:pt x="264" y="479"/>
                  </a:lnTo>
                  <a:lnTo>
                    <a:pt x="264" y="482"/>
                  </a:lnTo>
                  <a:lnTo>
                    <a:pt x="264" y="487"/>
                  </a:lnTo>
                  <a:lnTo>
                    <a:pt x="265" y="501"/>
                  </a:lnTo>
                  <a:lnTo>
                    <a:pt x="281" y="490"/>
                  </a:lnTo>
                  <a:lnTo>
                    <a:pt x="283" y="490"/>
                  </a:lnTo>
                  <a:lnTo>
                    <a:pt x="284" y="493"/>
                  </a:lnTo>
                  <a:lnTo>
                    <a:pt x="302" y="494"/>
                  </a:lnTo>
                  <a:lnTo>
                    <a:pt x="309" y="490"/>
                  </a:lnTo>
                  <a:lnTo>
                    <a:pt x="319" y="490"/>
                  </a:lnTo>
                  <a:lnTo>
                    <a:pt x="314" y="477"/>
                  </a:lnTo>
                  <a:lnTo>
                    <a:pt x="314" y="473"/>
                  </a:lnTo>
                  <a:lnTo>
                    <a:pt x="318" y="465"/>
                  </a:lnTo>
                  <a:lnTo>
                    <a:pt x="322" y="459"/>
                  </a:lnTo>
                  <a:lnTo>
                    <a:pt x="322" y="456"/>
                  </a:lnTo>
                  <a:lnTo>
                    <a:pt x="322" y="451"/>
                  </a:lnTo>
                  <a:lnTo>
                    <a:pt x="329" y="449"/>
                  </a:lnTo>
                  <a:lnTo>
                    <a:pt x="333" y="449"/>
                  </a:lnTo>
                  <a:lnTo>
                    <a:pt x="336" y="449"/>
                  </a:lnTo>
                  <a:lnTo>
                    <a:pt x="339" y="449"/>
                  </a:lnTo>
                  <a:lnTo>
                    <a:pt x="340" y="447"/>
                  </a:lnTo>
                  <a:lnTo>
                    <a:pt x="347" y="442"/>
                  </a:lnTo>
                  <a:lnTo>
                    <a:pt x="345" y="439"/>
                  </a:lnTo>
                  <a:lnTo>
                    <a:pt x="345" y="438"/>
                  </a:lnTo>
                  <a:lnTo>
                    <a:pt x="352" y="432"/>
                  </a:lnTo>
                  <a:lnTo>
                    <a:pt x="367" y="425"/>
                  </a:lnTo>
                  <a:lnTo>
                    <a:pt x="377" y="412"/>
                  </a:lnTo>
                  <a:lnTo>
                    <a:pt x="367" y="392"/>
                  </a:lnTo>
                  <a:lnTo>
                    <a:pt x="359" y="394"/>
                  </a:lnTo>
                  <a:lnTo>
                    <a:pt x="357" y="385"/>
                  </a:lnTo>
                  <a:lnTo>
                    <a:pt x="357" y="383"/>
                  </a:lnTo>
                  <a:lnTo>
                    <a:pt x="356" y="383"/>
                  </a:lnTo>
                  <a:lnTo>
                    <a:pt x="352" y="381"/>
                  </a:lnTo>
                  <a:lnTo>
                    <a:pt x="347" y="380"/>
                  </a:lnTo>
                  <a:lnTo>
                    <a:pt x="340" y="380"/>
                  </a:lnTo>
                  <a:lnTo>
                    <a:pt x="339" y="366"/>
                  </a:lnTo>
                  <a:lnTo>
                    <a:pt x="335" y="357"/>
                  </a:lnTo>
                  <a:lnTo>
                    <a:pt x="343" y="354"/>
                  </a:lnTo>
                  <a:lnTo>
                    <a:pt x="349" y="350"/>
                  </a:lnTo>
                  <a:lnTo>
                    <a:pt x="345" y="347"/>
                  </a:lnTo>
                  <a:lnTo>
                    <a:pt x="356" y="343"/>
                  </a:lnTo>
                  <a:lnTo>
                    <a:pt x="357" y="342"/>
                  </a:lnTo>
                  <a:lnTo>
                    <a:pt x="357" y="340"/>
                  </a:lnTo>
                  <a:lnTo>
                    <a:pt x="359" y="336"/>
                  </a:lnTo>
                  <a:lnTo>
                    <a:pt x="360" y="332"/>
                  </a:lnTo>
                  <a:lnTo>
                    <a:pt x="363" y="326"/>
                  </a:lnTo>
                  <a:lnTo>
                    <a:pt x="393" y="317"/>
                  </a:lnTo>
                  <a:lnTo>
                    <a:pt x="390" y="264"/>
                  </a:lnTo>
                  <a:lnTo>
                    <a:pt x="387" y="237"/>
                  </a:lnTo>
                  <a:lnTo>
                    <a:pt x="386" y="190"/>
                  </a:lnTo>
                  <a:lnTo>
                    <a:pt x="382" y="148"/>
                  </a:lnTo>
                  <a:lnTo>
                    <a:pt x="380" y="113"/>
                  </a:lnTo>
                  <a:lnTo>
                    <a:pt x="375" y="67"/>
                  </a:lnTo>
                  <a:lnTo>
                    <a:pt x="377" y="53"/>
                  </a:lnTo>
                  <a:lnTo>
                    <a:pt x="380" y="45"/>
                  </a:lnTo>
                  <a:lnTo>
                    <a:pt x="380" y="42"/>
                  </a:lnTo>
                  <a:lnTo>
                    <a:pt x="380" y="38"/>
                  </a:lnTo>
                  <a:lnTo>
                    <a:pt x="380" y="35"/>
                  </a:lnTo>
                  <a:lnTo>
                    <a:pt x="355" y="12"/>
                  </a:lnTo>
                  <a:lnTo>
                    <a:pt x="343" y="1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sz="1000"/>
            </a:p>
          </p:txBody>
        </p:sp>
        <p:sp>
          <p:nvSpPr>
            <p:cNvPr id="17" name="Freeform 726"/>
            <p:cNvSpPr>
              <a:spLocks/>
            </p:cNvSpPr>
            <p:nvPr/>
          </p:nvSpPr>
          <p:spPr bwMode="auto">
            <a:xfrm>
              <a:off x="893830" y="5019245"/>
              <a:ext cx="384745" cy="451894"/>
            </a:xfrm>
            <a:custGeom>
              <a:avLst/>
              <a:gdLst>
                <a:gd name="T0" fmla="*/ 259577134 w 341"/>
                <a:gd name="T1" fmla="*/ 17640314 h 415"/>
                <a:gd name="T2" fmla="*/ 209173980 w 341"/>
                <a:gd name="T3" fmla="*/ 0 h 415"/>
                <a:gd name="T4" fmla="*/ 123488569 w 341"/>
                <a:gd name="T5" fmla="*/ 30241901 h 415"/>
                <a:gd name="T6" fmla="*/ 52924130 w 341"/>
                <a:gd name="T7" fmla="*/ 47882210 h 415"/>
                <a:gd name="T8" fmla="*/ 22682219 w 341"/>
                <a:gd name="T9" fmla="*/ 105846661 h 415"/>
                <a:gd name="T10" fmla="*/ 22682219 w 341"/>
                <a:gd name="T11" fmla="*/ 131048236 h 415"/>
                <a:gd name="T12" fmla="*/ 15120952 w 341"/>
                <a:gd name="T13" fmla="*/ 151209495 h 415"/>
                <a:gd name="T14" fmla="*/ 2520952 w 341"/>
                <a:gd name="T15" fmla="*/ 191532014 h 415"/>
                <a:gd name="T16" fmla="*/ 17641904 w 341"/>
                <a:gd name="T17" fmla="*/ 425906009 h 415"/>
                <a:gd name="T18" fmla="*/ 40322535 w 341"/>
                <a:gd name="T19" fmla="*/ 723284585 h 415"/>
                <a:gd name="T20" fmla="*/ 70564440 w 341"/>
                <a:gd name="T21" fmla="*/ 922378013 h 415"/>
                <a:gd name="T22" fmla="*/ 95766016 w 341"/>
                <a:gd name="T23" fmla="*/ 922378013 h 415"/>
                <a:gd name="T24" fmla="*/ 138609516 w 341"/>
                <a:gd name="T25" fmla="*/ 904736117 h 415"/>
                <a:gd name="T26" fmla="*/ 156249825 w 341"/>
                <a:gd name="T27" fmla="*/ 907257069 h 415"/>
                <a:gd name="T28" fmla="*/ 176411087 w 341"/>
                <a:gd name="T29" fmla="*/ 929937692 h 415"/>
                <a:gd name="T30" fmla="*/ 191532033 w 341"/>
                <a:gd name="T31" fmla="*/ 932458643 h 415"/>
                <a:gd name="T32" fmla="*/ 221773975 w 341"/>
                <a:gd name="T33" fmla="*/ 922378013 h 415"/>
                <a:gd name="T34" fmla="*/ 246975551 w 341"/>
                <a:gd name="T35" fmla="*/ 902216754 h 415"/>
                <a:gd name="T36" fmla="*/ 259577134 w 341"/>
                <a:gd name="T37" fmla="*/ 854332969 h 415"/>
                <a:gd name="T38" fmla="*/ 302419020 w 341"/>
                <a:gd name="T39" fmla="*/ 907257069 h 415"/>
                <a:gd name="T40" fmla="*/ 335181864 w 341"/>
                <a:gd name="T41" fmla="*/ 922378013 h 415"/>
                <a:gd name="T42" fmla="*/ 345262495 w 341"/>
                <a:gd name="T43" fmla="*/ 907257069 h 415"/>
                <a:gd name="T44" fmla="*/ 380544702 w 341"/>
                <a:gd name="T45" fmla="*/ 887095809 h 415"/>
                <a:gd name="T46" fmla="*/ 398185012 w 341"/>
                <a:gd name="T47" fmla="*/ 887095809 h 415"/>
                <a:gd name="T48" fmla="*/ 423386688 w 341"/>
                <a:gd name="T49" fmla="*/ 950098951 h 415"/>
                <a:gd name="T50" fmla="*/ 473789841 w 341"/>
                <a:gd name="T51" fmla="*/ 934978006 h 415"/>
                <a:gd name="T52" fmla="*/ 504031734 w 341"/>
                <a:gd name="T53" fmla="*/ 897176439 h 415"/>
                <a:gd name="T54" fmla="*/ 536794577 w 341"/>
                <a:gd name="T55" fmla="*/ 922378013 h 415"/>
                <a:gd name="T56" fmla="*/ 551915523 w 341"/>
                <a:gd name="T57" fmla="*/ 940018321 h 415"/>
                <a:gd name="T58" fmla="*/ 569555833 w 341"/>
                <a:gd name="T59" fmla="*/ 945058636 h 415"/>
                <a:gd name="T60" fmla="*/ 592238046 w 341"/>
                <a:gd name="T61" fmla="*/ 934978006 h 415"/>
                <a:gd name="T62" fmla="*/ 617439623 w 341"/>
                <a:gd name="T63" fmla="*/ 897176439 h 415"/>
                <a:gd name="T64" fmla="*/ 655241194 w 341"/>
                <a:gd name="T65" fmla="*/ 940018321 h 415"/>
                <a:gd name="T66" fmla="*/ 672883092 w 341"/>
                <a:gd name="T67" fmla="*/ 982861791 h 415"/>
                <a:gd name="T68" fmla="*/ 677923407 w 341"/>
                <a:gd name="T69" fmla="*/ 1033264940 h 415"/>
                <a:gd name="T70" fmla="*/ 740926555 w 341"/>
                <a:gd name="T71" fmla="*/ 1008063365 h 415"/>
                <a:gd name="T72" fmla="*/ 826611916 w 341"/>
                <a:gd name="T73" fmla="*/ 940018321 h 415"/>
                <a:gd name="T74" fmla="*/ 859374958 w 341"/>
                <a:gd name="T75" fmla="*/ 917337698 h 415"/>
                <a:gd name="T76" fmla="*/ 801410339 w 341"/>
                <a:gd name="T77" fmla="*/ 856853920 h 415"/>
                <a:gd name="T78" fmla="*/ 710684663 w 341"/>
                <a:gd name="T79" fmla="*/ 801410258 h 415"/>
                <a:gd name="T80" fmla="*/ 713205614 w 341"/>
                <a:gd name="T81" fmla="*/ 748486159 h 415"/>
                <a:gd name="T82" fmla="*/ 710684663 w 341"/>
                <a:gd name="T83" fmla="*/ 733365214 h 415"/>
                <a:gd name="T84" fmla="*/ 690523402 w 341"/>
                <a:gd name="T85" fmla="*/ 703123325 h 415"/>
                <a:gd name="T86" fmla="*/ 700604032 w 341"/>
                <a:gd name="T87" fmla="*/ 690523332 h 415"/>
                <a:gd name="T88" fmla="*/ 682963722 w 341"/>
                <a:gd name="T89" fmla="*/ 672881436 h 415"/>
                <a:gd name="T90" fmla="*/ 652721830 w 341"/>
                <a:gd name="T91" fmla="*/ 607357343 h 415"/>
                <a:gd name="T92" fmla="*/ 635079933 w 341"/>
                <a:gd name="T93" fmla="*/ 577115454 h 415"/>
                <a:gd name="T94" fmla="*/ 635079933 w 341"/>
                <a:gd name="T95" fmla="*/ 529233257 h 415"/>
                <a:gd name="T96" fmla="*/ 619958987 w 341"/>
                <a:gd name="T97" fmla="*/ 463709164 h 415"/>
                <a:gd name="T98" fmla="*/ 536794577 w 341"/>
                <a:gd name="T99" fmla="*/ 309978668 h 415"/>
                <a:gd name="T100" fmla="*/ 504031734 w 341"/>
                <a:gd name="T101" fmla="*/ 269656150 h 415"/>
                <a:gd name="T102" fmla="*/ 491431739 w 341"/>
                <a:gd name="T103" fmla="*/ 231854582 h 415"/>
                <a:gd name="T104" fmla="*/ 463709211 w 341"/>
                <a:gd name="T105" fmla="*/ 181451384 h 415"/>
                <a:gd name="T106" fmla="*/ 420867324 w 341"/>
                <a:gd name="T107" fmla="*/ 105846661 h 415"/>
                <a:gd name="T108" fmla="*/ 380544702 w 341"/>
                <a:gd name="T109" fmla="*/ 27720950 h 41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1"/>
                <a:gd name="T166" fmla="*/ 0 h 415"/>
                <a:gd name="T167" fmla="*/ 341 w 341"/>
                <a:gd name="T168" fmla="*/ 415 h 41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1" h="415">
                  <a:moveTo>
                    <a:pt x="144" y="8"/>
                  </a:moveTo>
                  <a:lnTo>
                    <a:pt x="110" y="7"/>
                  </a:lnTo>
                  <a:lnTo>
                    <a:pt x="103" y="7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68" y="7"/>
                  </a:lnTo>
                  <a:lnTo>
                    <a:pt x="58" y="12"/>
                  </a:lnTo>
                  <a:lnTo>
                    <a:pt x="49" y="12"/>
                  </a:lnTo>
                  <a:lnTo>
                    <a:pt x="24" y="15"/>
                  </a:lnTo>
                  <a:lnTo>
                    <a:pt x="23" y="15"/>
                  </a:lnTo>
                  <a:lnTo>
                    <a:pt x="21" y="19"/>
                  </a:lnTo>
                  <a:lnTo>
                    <a:pt x="17" y="29"/>
                  </a:lnTo>
                  <a:lnTo>
                    <a:pt x="13" y="33"/>
                  </a:lnTo>
                  <a:lnTo>
                    <a:pt x="9" y="42"/>
                  </a:lnTo>
                  <a:lnTo>
                    <a:pt x="7" y="43"/>
                  </a:lnTo>
                  <a:lnTo>
                    <a:pt x="9" y="48"/>
                  </a:lnTo>
                  <a:lnTo>
                    <a:pt x="9" y="52"/>
                  </a:lnTo>
                  <a:lnTo>
                    <a:pt x="7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6" y="65"/>
                  </a:lnTo>
                  <a:lnTo>
                    <a:pt x="6" y="68"/>
                  </a:lnTo>
                  <a:lnTo>
                    <a:pt x="1" y="76"/>
                  </a:lnTo>
                  <a:lnTo>
                    <a:pt x="0" y="90"/>
                  </a:lnTo>
                  <a:lnTo>
                    <a:pt x="6" y="135"/>
                  </a:lnTo>
                  <a:lnTo>
                    <a:pt x="7" y="169"/>
                  </a:lnTo>
                  <a:lnTo>
                    <a:pt x="11" y="213"/>
                  </a:lnTo>
                  <a:lnTo>
                    <a:pt x="13" y="260"/>
                  </a:lnTo>
                  <a:lnTo>
                    <a:pt x="16" y="287"/>
                  </a:lnTo>
                  <a:lnTo>
                    <a:pt x="17" y="340"/>
                  </a:lnTo>
                  <a:lnTo>
                    <a:pt x="17" y="360"/>
                  </a:lnTo>
                  <a:lnTo>
                    <a:pt x="28" y="366"/>
                  </a:lnTo>
                  <a:lnTo>
                    <a:pt x="31" y="366"/>
                  </a:lnTo>
                  <a:lnTo>
                    <a:pt x="37" y="366"/>
                  </a:lnTo>
                  <a:lnTo>
                    <a:pt x="38" y="366"/>
                  </a:lnTo>
                  <a:lnTo>
                    <a:pt x="44" y="366"/>
                  </a:lnTo>
                  <a:lnTo>
                    <a:pt x="47" y="363"/>
                  </a:lnTo>
                  <a:lnTo>
                    <a:pt x="55" y="359"/>
                  </a:lnTo>
                  <a:lnTo>
                    <a:pt x="58" y="358"/>
                  </a:lnTo>
                  <a:lnTo>
                    <a:pt x="59" y="359"/>
                  </a:lnTo>
                  <a:lnTo>
                    <a:pt x="62" y="360"/>
                  </a:lnTo>
                  <a:lnTo>
                    <a:pt x="65" y="363"/>
                  </a:lnTo>
                  <a:lnTo>
                    <a:pt x="68" y="369"/>
                  </a:lnTo>
                  <a:lnTo>
                    <a:pt x="70" y="369"/>
                  </a:lnTo>
                  <a:lnTo>
                    <a:pt x="72" y="370"/>
                  </a:lnTo>
                  <a:lnTo>
                    <a:pt x="73" y="370"/>
                  </a:lnTo>
                  <a:lnTo>
                    <a:pt x="76" y="370"/>
                  </a:lnTo>
                  <a:lnTo>
                    <a:pt x="82" y="369"/>
                  </a:lnTo>
                  <a:lnTo>
                    <a:pt x="85" y="366"/>
                  </a:lnTo>
                  <a:lnTo>
                    <a:pt x="88" y="366"/>
                  </a:lnTo>
                  <a:lnTo>
                    <a:pt x="91" y="363"/>
                  </a:lnTo>
                  <a:lnTo>
                    <a:pt x="96" y="359"/>
                  </a:lnTo>
                  <a:lnTo>
                    <a:pt x="98" y="358"/>
                  </a:lnTo>
                  <a:lnTo>
                    <a:pt x="98" y="346"/>
                  </a:lnTo>
                  <a:lnTo>
                    <a:pt x="99" y="342"/>
                  </a:lnTo>
                  <a:lnTo>
                    <a:pt x="103" y="339"/>
                  </a:lnTo>
                  <a:lnTo>
                    <a:pt x="112" y="354"/>
                  </a:lnTo>
                  <a:lnTo>
                    <a:pt x="115" y="359"/>
                  </a:lnTo>
                  <a:lnTo>
                    <a:pt x="120" y="360"/>
                  </a:lnTo>
                  <a:lnTo>
                    <a:pt x="123" y="370"/>
                  </a:lnTo>
                  <a:lnTo>
                    <a:pt x="127" y="369"/>
                  </a:lnTo>
                  <a:lnTo>
                    <a:pt x="133" y="366"/>
                  </a:lnTo>
                  <a:lnTo>
                    <a:pt x="134" y="363"/>
                  </a:lnTo>
                  <a:lnTo>
                    <a:pt x="139" y="354"/>
                  </a:lnTo>
                  <a:lnTo>
                    <a:pt x="137" y="360"/>
                  </a:lnTo>
                  <a:lnTo>
                    <a:pt x="139" y="364"/>
                  </a:lnTo>
                  <a:lnTo>
                    <a:pt x="147" y="354"/>
                  </a:lnTo>
                  <a:lnTo>
                    <a:pt x="151" y="352"/>
                  </a:lnTo>
                  <a:lnTo>
                    <a:pt x="153" y="350"/>
                  </a:lnTo>
                  <a:lnTo>
                    <a:pt x="154" y="350"/>
                  </a:lnTo>
                  <a:lnTo>
                    <a:pt x="158" y="352"/>
                  </a:lnTo>
                  <a:lnTo>
                    <a:pt x="160" y="364"/>
                  </a:lnTo>
                  <a:lnTo>
                    <a:pt x="164" y="377"/>
                  </a:lnTo>
                  <a:lnTo>
                    <a:pt x="168" y="377"/>
                  </a:lnTo>
                  <a:lnTo>
                    <a:pt x="173" y="373"/>
                  </a:lnTo>
                  <a:lnTo>
                    <a:pt x="181" y="366"/>
                  </a:lnTo>
                  <a:lnTo>
                    <a:pt x="188" y="371"/>
                  </a:lnTo>
                  <a:lnTo>
                    <a:pt x="192" y="354"/>
                  </a:lnTo>
                  <a:lnTo>
                    <a:pt x="198" y="354"/>
                  </a:lnTo>
                  <a:lnTo>
                    <a:pt x="200" y="356"/>
                  </a:lnTo>
                  <a:lnTo>
                    <a:pt x="205" y="358"/>
                  </a:lnTo>
                  <a:lnTo>
                    <a:pt x="208" y="360"/>
                  </a:lnTo>
                  <a:lnTo>
                    <a:pt x="213" y="366"/>
                  </a:lnTo>
                  <a:lnTo>
                    <a:pt x="215" y="370"/>
                  </a:lnTo>
                  <a:lnTo>
                    <a:pt x="218" y="371"/>
                  </a:lnTo>
                  <a:lnTo>
                    <a:pt x="219" y="373"/>
                  </a:lnTo>
                  <a:lnTo>
                    <a:pt x="222" y="373"/>
                  </a:lnTo>
                  <a:lnTo>
                    <a:pt x="225" y="373"/>
                  </a:lnTo>
                  <a:lnTo>
                    <a:pt x="226" y="375"/>
                  </a:lnTo>
                  <a:lnTo>
                    <a:pt x="228" y="375"/>
                  </a:lnTo>
                  <a:lnTo>
                    <a:pt x="231" y="371"/>
                  </a:lnTo>
                  <a:lnTo>
                    <a:pt x="235" y="371"/>
                  </a:lnTo>
                  <a:lnTo>
                    <a:pt x="235" y="369"/>
                  </a:lnTo>
                  <a:lnTo>
                    <a:pt x="242" y="359"/>
                  </a:lnTo>
                  <a:lnTo>
                    <a:pt x="245" y="356"/>
                  </a:lnTo>
                  <a:lnTo>
                    <a:pt x="250" y="360"/>
                  </a:lnTo>
                  <a:lnTo>
                    <a:pt x="257" y="370"/>
                  </a:lnTo>
                  <a:lnTo>
                    <a:pt x="260" y="373"/>
                  </a:lnTo>
                  <a:lnTo>
                    <a:pt x="264" y="379"/>
                  </a:lnTo>
                  <a:lnTo>
                    <a:pt x="266" y="387"/>
                  </a:lnTo>
                  <a:lnTo>
                    <a:pt x="267" y="390"/>
                  </a:lnTo>
                  <a:lnTo>
                    <a:pt x="267" y="394"/>
                  </a:lnTo>
                  <a:lnTo>
                    <a:pt x="269" y="403"/>
                  </a:lnTo>
                  <a:lnTo>
                    <a:pt x="269" y="410"/>
                  </a:lnTo>
                  <a:lnTo>
                    <a:pt x="276" y="415"/>
                  </a:lnTo>
                  <a:lnTo>
                    <a:pt x="283" y="413"/>
                  </a:lnTo>
                  <a:lnTo>
                    <a:pt x="294" y="400"/>
                  </a:lnTo>
                  <a:lnTo>
                    <a:pt x="310" y="386"/>
                  </a:lnTo>
                  <a:lnTo>
                    <a:pt x="318" y="380"/>
                  </a:lnTo>
                  <a:lnTo>
                    <a:pt x="328" y="373"/>
                  </a:lnTo>
                  <a:lnTo>
                    <a:pt x="332" y="373"/>
                  </a:lnTo>
                  <a:lnTo>
                    <a:pt x="335" y="370"/>
                  </a:lnTo>
                  <a:lnTo>
                    <a:pt x="341" y="364"/>
                  </a:lnTo>
                  <a:lnTo>
                    <a:pt x="321" y="354"/>
                  </a:lnTo>
                  <a:lnTo>
                    <a:pt x="325" y="347"/>
                  </a:lnTo>
                  <a:lnTo>
                    <a:pt x="318" y="340"/>
                  </a:lnTo>
                  <a:lnTo>
                    <a:pt x="311" y="343"/>
                  </a:lnTo>
                  <a:lnTo>
                    <a:pt x="288" y="318"/>
                  </a:lnTo>
                  <a:lnTo>
                    <a:pt x="282" y="318"/>
                  </a:lnTo>
                  <a:lnTo>
                    <a:pt x="282" y="314"/>
                  </a:lnTo>
                  <a:lnTo>
                    <a:pt x="287" y="309"/>
                  </a:lnTo>
                  <a:lnTo>
                    <a:pt x="283" y="297"/>
                  </a:lnTo>
                  <a:lnTo>
                    <a:pt x="283" y="294"/>
                  </a:lnTo>
                  <a:lnTo>
                    <a:pt x="283" y="291"/>
                  </a:lnTo>
                  <a:lnTo>
                    <a:pt x="282" y="291"/>
                  </a:lnTo>
                  <a:lnTo>
                    <a:pt x="283" y="285"/>
                  </a:lnTo>
                  <a:lnTo>
                    <a:pt x="276" y="285"/>
                  </a:lnTo>
                  <a:lnTo>
                    <a:pt x="274" y="279"/>
                  </a:lnTo>
                  <a:lnTo>
                    <a:pt x="276" y="278"/>
                  </a:lnTo>
                  <a:lnTo>
                    <a:pt x="278" y="276"/>
                  </a:lnTo>
                  <a:lnTo>
                    <a:pt x="278" y="274"/>
                  </a:lnTo>
                  <a:lnTo>
                    <a:pt x="278" y="272"/>
                  </a:lnTo>
                  <a:lnTo>
                    <a:pt x="273" y="268"/>
                  </a:lnTo>
                  <a:lnTo>
                    <a:pt x="271" y="267"/>
                  </a:lnTo>
                  <a:lnTo>
                    <a:pt x="266" y="250"/>
                  </a:lnTo>
                  <a:lnTo>
                    <a:pt x="263" y="247"/>
                  </a:lnTo>
                  <a:lnTo>
                    <a:pt x="259" y="241"/>
                  </a:lnTo>
                  <a:lnTo>
                    <a:pt x="256" y="233"/>
                  </a:lnTo>
                  <a:lnTo>
                    <a:pt x="253" y="230"/>
                  </a:lnTo>
                  <a:lnTo>
                    <a:pt x="252" y="229"/>
                  </a:lnTo>
                  <a:lnTo>
                    <a:pt x="252" y="226"/>
                  </a:lnTo>
                  <a:lnTo>
                    <a:pt x="253" y="216"/>
                  </a:lnTo>
                  <a:lnTo>
                    <a:pt x="252" y="210"/>
                  </a:lnTo>
                  <a:lnTo>
                    <a:pt x="256" y="198"/>
                  </a:lnTo>
                  <a:lnTo>
                    <a:pt x="252" y="193"/>
                  </a:lnTo>
                  <a:lnTo>
                    <a:pt x="246" y="184"/>
                  </a:lnTo>
                  <a:lnTo>
                    <a:pt x="226" y="161"/>
                  </a:lnTo>
                  <a:lnTo>
                    <a:pt x="222" y="151"/>
                  </a:lnTo>
                  <a:lnTo>
                    <a:pt x="213" y="123"/>
                  </a:lnTo>
                  <a:lnTo>
                    <a:pt x="202" y="121"/>
                  </a:lnTo>
                  <a:lnTo>
                    <a:pt x="200" y="120"/>
                  </a:lnTo>
                  <a:lnTo>
                    <a:pt x="200" y="107"/>
                  </a:lnTo>
                  <a:lnTo>
                    <a:pt x="200" y="106"/>
                  </a:lnTo>
                  <a:lnTo>
                    <a:pt x="198" y="99"/>
                  </a:lnTo>
                  <a:lnTo>
                    <a:pt x="195" y="92"/>
                  </a:lnTo>
                  <a:lnTo>
                    <a:pt x="192" y="86"/>
                  </a:lnTo>
                  <a:lnTo>
                    <a:pt x="185" y="75"/>
                  </a:lnTo>
                  <a:lnTo>
                    <a:pt x="184" y="72"/>
                  </a:lnTo>
                  <a:lnTo>
                    <a:pt x="177" y="65"/>
                  </a:lnTo>
                  <a:lnTo>
                    <a:pt x="165" y="52"/>
                  </a:lnTo>
                  <a:lnTo>
                    <a:pt x="167" y="42"/>
                  </a:lnTo>
                  <a:lnTo>
                    <a:pt x="150" y="29"/>
                  </a:lnTo>
                  <a:lnTo>
                    <a:pt x="154" y="15"/>
                  </a:lnTo>
                  <a:lnTo>
                    <a:pt x="151" y="11"/>
                  </a:lnTo>
                  <a:lnTo>
                    <a:pt x="144" y="8"/>
                  </a:lnTo>
                  <a:close/>
                </a:path>
              </a:pathLst>
            </a:custGeom>
            <a:solidFill>
              <a:schemeClr val="accent3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sz="1000"/>
            </a:p>
          </p:txBody>
        </p:sp>
        <p:sp>
          <p:nvSpPr>
            <p:cNvPr id="18" name="Freeform 727"/>
            <p:cNvSpPr>
              <a:spLocks/>
            </p:cNvSpPr>
            <p:nvPr/>
          </p:nvSpPr>
          <p:spPr bwMode="auto">
            <a:xfrm>
              <a:off x="1278575" y="5276226"/>
              <a:ext cx="340742" cy="189468"/>
            </a:xfrm>
            <a:custGeom>
              <a:avLst/>
              <a:gdLst>
                <a:gd name="T0" fmla="*/ 735885526 w 302"/>
                <a:gd name="T1" fmla="*/ 100806239 h 174"/>
                <a:gd name="T2" fmla="*/ 665321180 w 302"/>
                <a:gd name="T3" fmla="*/ 75604686 h 174"/>
                <a:gd name="T4" fmla="*/ 579635902 w 302"/>
                <a:gd name="T5" fmla="*/ 90725618 h 174"/>
                <a:gd name="T6" fmla="*/ 539313418 w 302"/>
                <a:gd name="T7" fmla="*/ 100806239 h 174"/>
                <a:gd name="T8" fmla="*/ 491429675 w 302"/>
                <a:gd name="T9" fmla="*/ 90725618 h 174"/>
                <a:gd name="T10" fmla="*/ 405744298 w 302"/>
                <a:gd name="T11" fmla="*/ 52924081 h 174"/>
                <a:gd name="T12" fmla="*/ 372983073 w 302"/>
                <a:gd name="T13" fmla="*/ 0 h 174"/>
                <a:gd name="T14" fmla="*/ 335181539 w 302"/>
                <a:gd name="T15" fmla="*/ 35282188 h 174"/>
                <a:gd name="T16" fmla="*/ 252015622 w 302"/>
                <a:gd name="T17" fmla="*/ 37801549 h 174"/>
                <a:gd name="T18" fmla="*/ 216733449 w 302"/>
                <a:gd name="T19" fmla="*/ 57962804 h 174"/>
                <a:gd name="T20" fmla="*/ 168851244 w 302"/>
                <a:gd name="T21" fmla="*/ 88206256 h 174"/>
                <a:gd name="T22" fmla="*/ 123486862 w 302"/>
                <a:gd name="T23" fmla="*/ 123486869 h 174"/>
                <a:gd name="T24" fmla="*/ 103325596 w 302"/>
                <a:gd name="T25" fmla="*/ 166330304 h 174"/>
                <a:gd name="T26" fmla="*/ 80644992 w 302"/>
                <a:gd name="T27" fmla="*/ 189012496 h 174"/>
                <a:gd name="T28" fmla="*/ 73083733 w 302"/>
                <a:gd name="T29" fmla="*/ 224293133 h 174"/>
                <a:gd name="T30" fmla="*/ 27720926 w 302"/>
                <a:gd name="T31" fmla="*/ 284776862 h 174"/>
                <a:gd name="T32" fmla="*/ 0 w 302"/>
                <a:gd name="T33" fmla="*/ 322579986 h 174"/>
                <a:gd name="T34" fmla="*/ 45362807 w 302"/>
                <a:gd name="T35" fmla="*/ 438507232 h 174"/>
                <a:gd name="T36" fmla="*/ 95765924 w 302"/>
                <a:gd name="T37" fmla="*/ 423386300 h 174"/>
                <a:gd name="T38" fmla="*/ 120967501 w 302"/>
                <a:gd name="T39" fmla="*/ 413305579 h 174"/>
                <a:gd name="T40" fmla="*/ 146169053 w 302"/>
                <a:gd name="T41" fmla="*/ 405745907 h 174"/>
                <a:gd name="T42" fmla="*/ 156249674 w 302"/>
                <a:gd name="T43" fmla="*/ 405745907 h 174"/>
                <a:gd name="T44" fmla="*/ 158769035 w 302"/>
                <a:gd name="T45" fmla="*/ 405745907 h 174"/>
                <a:gd name="T46" fmla="*/ 158769035 w 302"/>
                <a:gd name="T47" fmla="*/ 398184647 h 174"/>
                <a:gd name="T48" fmla="*/ 216733449 w 302"/>
                <a:gd name="T49" fmla="*/ 378023404 h 174"/>
                <a:gd name="T50" fmla="*/ 241935001 w 302"/>
                <a:gd name="T51" fmla="*/ 362902472 h 174"/>
                <a:gd name="T52" fmla="*/ 246975312 w 302"/>
                <a:gd name="T53" fmla="*/ 362902472 h 174"/>
                <a:gd name="T54" fmla="*/ 246975312 w 302"/>
                <a:gd name="T55" fmla="*/ 360383110 h 174"/>
                <a:gd name="T56" fmla="*/ 299897778 w 302"/>
                <a:gd name="T57" fmla="*/ 340221867 h 174"/>
                <a:gd name="T58" fmla="*/ 383063694 w 302"/>
                <a:gd name="T59" fmla="*/ 309978415 h 174"/>
                <a:gd name="T60" fmla="*/ 400703987 w 302"/>
                <a:gd name="T61" fmla="*/ 307459054 h 174"/>
                <a:gd name="T62" fmla="*/ 466228122 w 302"/>
                <a:gd name="T63" fmla="*/ 287297811 h 174"/>
                <a:gd name="T64" fmla="*/ 478829692 w 302"/>
                <a:gd name="T65" fmla="*/ 297378432 h 174"/>
                <a:gd name="T66" fmla="*/ 483870003 w 302"/>
                <a:gd name="T67" fmla="*/ 297378432 h 174"/>
                <a:gd name="T68" fmla="*/ 483870003 w 302"/>
                <a:gd name="T69" fmla="*/ 287297811 h 174"/>
                <a:gd name="T70" fmla="*/ 476308743 w 302"/>
                <a:gd name="T71" fmla="*/ 279736551 h 174"/>
                <a:gd name="T72" fmla="*/ 486389364 w 302"/>
                <a:gd name="T73" fmla="*/ 269655930 h 174"/>
                <a:gd name="T74" fmla="*/ 519152176 w 302"/>
                <a:gd name="T75" fmla="*/ 267136568 h 174"/>
                <a:gd name="T76" fmla="*/ 526711848 w 302"/>
                <a:gd name="T77" fmla="*/ 262096257 h 174"/>
                <a:gd name="T78" fmla="*/ 536792469 w 302"/>
                <a:gd name="T79" fmla="*/ 262096257 h 174"/>
                <a:gd name="T80" fmla="*/ 539313418 w 302"/>
                <a:gd name="T81" fmla="*/ 259575308 h 174"/>
                <a:gd name="T82" fmla="*/ 534273107 w 302"/>
                <a:gd name="T83" fmla="*/ 249494687 h 174"/>
                <a:gd name="T84" fmla="*/ 561994021 w 302"/>
                <a:gd name="T85" fmla="*/ 231854393 h 174"/>
                <a:gd name="T86" fmla="*/ 584676212 w 302"/>
                <a:gd name="T87" fmla="*/ 249494687 h 174"/>
                <a:gd name="T88" fmla="*/ 519152176 w 302"/>
                <a:gd name="T89" fmla="*/ 279736551 h 174"/>
                <a:gd name="T90" fmla="*/ 519152176 w 302"/>
                <a:gd name="T91" fmla="*/ 284776862 h 174"/>
                <a:gd name="T92" fmla="*/ 587195574 w 302"/>
                <a:gd name="T93" fmla="*/ 259575308 h 174"/>
                <a:gd name="T94" fmla="*/ 597276195 w 302"/>
                <a:gd name="T95" fmla="*/ 259575308 h 174"/>
                <a:gd name="T96" fmla="*/ 614918075 w 302"/>
                <a:gd name="T97" fmla="*/ 292338122 h 174"/>
                <a:gd name="T98" fmla="*/ 561994021 w 302"/>
                <a:gd name="T99" fmla="*/ 322579986 h 174"/>
                <a:gd name="T100" fmla="*/ 564514970 w 302"/>
                <a:gd name="T101" fmla="*/ 327620297 h 174"/>
                <a:gd name="T102" fmla="*/ 622477747 w 302"/>
                <a:gd name="T103" fmla="*/ 297378432 h 174"/>
                <a:gd name="T104" fmla="*/ 602316505 w 302"/>
                <a:gd name="T105" fmla="*/ 249494687 h 174"/>
                <a:gd name="T106" fmla="*/ 604837454 w 302"/>
                <a:gd name="T107" fmla="*/ 241935014 h 174"/>
                <a:gd name="T108" fmla="*/ 650200248 w 302"/>
                <a:gd name="T109" fmla="*/ 206652790 h 174"/>
                <a:gd name="T110" fmla="*/ 675401800 w 302"/>
                <a:gd name="T111" fmla="*/ 189012496 h 174"/>
                <a:gd name="T112" fmla="*/ 698083991 w 302"/>
                <a:gd name="T113" fmla="*/ 173891564 h 174"/>
                <a:gd name="T114" fmla="*/ 751006457 w 302"/>
                <a:gd name="T115" fmla="*/ 153728733 h 174"/>
                <a:gd name="T116" fmla="*/ 761087078 w 302"/>
                <a:gd name="T117" fmla="*/ 148688422 h 1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174"/>
                <a:gd name="T179" fmla="*/ 302 w 302"/>
                <a:gd name="T180" fmla="*/ 174 h 17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174">
                  <a:moveTo>
                    <a:pt x="302" y="59"/>
                  </a:moveTo>
                  <a:lnTo>
                    <a:pt x="298" y="45"/>
                  </a:lnTo>
                  <a:lnTo>
                    <a:pt x="292" y="40"/>
                  </a:lnTo>
                  <a:lnTo>
                    <a:pt x="277" y="24"/>
                  </a:lnTo>
                  <a:lnTo>
                    <a:pt x="270" y="26"/>
                  </a:lnTo>
                  <a:lnTo>
                    <a:pt x="264" y="30"/>
                  </a:lnTo>
                  <a:lnTo>
                    <a:pt x="256" y="30"/>
                  </a:lnTo>
                  <a:lnTo>
                    <a:pt x="246" y="35"/>
                  </a:lnTo>
                  <a:lnTo>
                    <a:pt x="230" y="36"/>
                  </a:lnTo>
                  <a:lnTo>
                    <a:pt x="226" y="36"/>
                  </a:lnTo>
                  <a:lnTo>
                    <a:pt x="223" y="38"/>
                  </a:lnTo>
                  <a:lnTo>
                    <a:pt x="214" y="40"/>
                  </a:lnTo>
                  <a:lnTo>
                    <a:pt x="212" y="40"/>
                  </a:lnTo>
                  <a:lnTo>
                    <a:pt x="200" y="38"/>
                  </a:lnTo>
                  <a:lnTo>
                    <a:pt x="195" y="36"/>
                  </a:lnTo>
                  <a:lnTo>
                    <a:pt x="179" y="30"/>
                  </a:lnTo>
                  <a:lnTo>
                    <a:pt x="164" y="24"/>
                  </a:lnTo>
                  <a:lnTo>
                    <a:pt x="161" y="21"/>
                  </a:lnTo>
                  <a:lnTo>
                    <a:pt x="155" y="13"/>
                  </a:lnTo>
                  <a:lnTo>
                    <a:pt x="152" y="7"/>
                  </a:lnTo>
                  <a:lnTo>
                    <a:pt x="148" y="0"/>
                  </a:lnTo>
                  <a:lnTo>
                    <a:pt x="141" y="5"/>
                  </a:lnTo>
                  <a:lnTo>
                    <a:pt x="133" y="14"/>
                  </a:lnTo>
                  <a:lnTo>
                    <a:pt x="130" y="14"/>
                  </a:lnTo>
                  <a:lnTo>
                    <a:pt x="114" y="11"/>
                  </a:lnTo>
                  <a:lnTo>
                    <a:pt x="100" y="15"/>
                  </a:lnTo>
                  <a:lnTo>
                    <a:pt x="94" y="21"/>
                  </a:lnTo>
                  <a:lnTo>
                    <a:pt x="93" y="21"/>
                  </a:lnTo>
                  <a:lnTo>
                    <a:pt x="86" y="23"/>
                  </a:lnTo>
                  <a:lnTo>
                    <a:pt x="84" y="23"/>
                  </a:lnTo>
                  <a:lnTo>
                    <a:pt x="77" y="26"/>
                  </a:lnTo>
                  <a:lnTo>
                    <a:pt x="67" y="35"/>
                  </a:lnTo>
                  <a:lnTo>
                    <a:pt x="62" y="38"/>
                  </a:lnTo>
                  <a:lnTo>
                    <a:pt x="53" y="45"/>
                  </a:lnTo>
                  <a:lnTo>
                    <a:pt x="49" y="49"/>
                  </a:lnTo>
                  <a:lnTo>
                    <a:pt x="46" y="52"/>
                  </a:lnTo>
                  <a:lnTo>
                    <a:pt x="45" y="62"/>
                  </a:lnTo>
                  <a:lnTo>
                    <a:pt x="41" y="66"/>
                  </a:lnTo>
                  <a:lnTo>
                    <a:pt x="38" y="72"/>
                  </a:lnTo>
                  <a:lnTo>
                    <a:pt x="33" y="73"/>
                  </a:lnTo>
                  <a:lnTo>
                    <a:pt x="32" y="75"/>
                  </a:lnTo>
                  <a:lnTo>
                    <a:pt x="32" y="78"/>
                  </a:lnTo>
                  <a:lnTo>
                    <a:pt x="31" y="87"/>
                  </a:lnTo>
                  <a:lnTo>
                    <a:pt x="29" y="89"/>
                  </a:lnTo>
                  <a:lnTo>
                    <a:pt x="22" y="96"/>
                  </a:lnTo>
                  <a:lnTo>
                    <a:pt x="15" y="106"/>
                  </a:lnTo>
                  <a:lnTo>
                    <a:pt x="11" y="113"/>
                  </a:lnTo>
                  <a:lnTo>
                    <a:pt x="10" y="118"/>
                  </a:lnTo>
                  <a:lnTo>
                    <a:pt x="8" y="120"/>
                  </a:lnTo>
                  <a:lnTo>
                    <a:pt x="0" y="128"/>
                  </a:lnTo>
                  <a:lnTo>
                    <a:pt x="4" y="147"/>
                  </a:lnTo>
                  <a:lnTo>
                    <a:pt x="17" y="172"/>
                  </a:lnTo>
                  <a:lnTo>
                    <a:pt x="18" y="174"/>
                  </a:lnTo>
                  <a:lnTo>
                    <a:pt x="25" y="170"/>
                  </a:lnTo>
                  <a:lnTo>
                    <a:pt x="31" y="170"/>
                  </a:lnTo>
                  <a:lnTo>
                    <a:pt x="38" y="168"/>
                  </a:lnTo>
                  <a:lnTo>
                    <a:pt x="39" y="167"/>
                  </a:lnTo>
                  <a:lnTo>
                    <a:pt x="42" y="165"/>
                  </a:lnTo>
                  <a:lnTo>
                    <a:pt x="48" y="164"/>
                  </a:lnTo>
                  <a:lnTo>
                    <a:pt x="53" y="164"/>
                  </a:lnTo>
                  <a:lnTo>
                    <a:pt x="56" y="164"/>
                  </a:lnTo>
                  <a:lnTo>
                    <a:pt x="58" y="161"/>
                  </a:lnTo>
                  <a:lnTo>
                    <a:pt x="60" y="161"/>
                  </a:lnTo>
                  <a:lnTo>
                    <a:pt x="62" y="161"/>
                  </a:lnTo>
                  <a:lnTo>
                    <a:pt x="63" y="161"/>
                  </a:lnTo>
                  <a:lnTo>
                    <a:pt x="63" y="160"/>
                  </a:lnTo>
                  <a:lnTo>
                    <a:pt x="63" y="158"/>
                  </a:lnTo>
                  <a:lnTo>
                    <a:pt x="79" y="153"/>
                  </a:lnTo>
                  <a:lnTo>
                    <a:pt x="83" y="151"/>
                  </a:lnTo>
                  <a:lnTo>
                    <a:pt x="86" y="150"/>
                  </a:lnTo>
                  <a:lnTo>
                    <a:pt x="87" y="147"/>
                  </a:lnTo>
                  <a:lnTo>
                    <a:pt x="94" y="145"/>
                  </a:lnTo>
                  <a:lnTo>
                    <a:pt x="96" y="144"/>
                  </a:lnTo>
                  <a:lnTo>
                    <a:pt x="98" y="144"/>
                  </a:lnTo>
                  <a:lnTo>
                    <a:pt x="100" y="144"/>
                  </a:lnTo>
                  <a:lnTo>
                    <a:pt x="98" y="143"/>
                  </a:lnTo>
                  <a:lnTo>
                    <a:pt x="107" y="139"/>
                  </a:lnTo>
                  <a:lnTo>
                    <a:pt x="113" y="137"/>
                  </a:lnTo>
                  <a:lnTo>
                    <a:pt x="119" y="135"/>
                  </a:lnTo>
                  <a:lnTo>
                    <a:pt x="123" y="133"/>
                  </a:lnTo>
                  <a:lnTo>
                    <a:pt x="137" y="127"/>
                  </a:lnTo>
                  <a:lnTo>
                    <a:pt x="152" y="123"/>
                  </a:lnTo>
                  <a:lnTo>
                    <a:pt x="155" y="122"/>
                  </a:lnTo>
                  <a:lnTo>
                    <a:pt x="157" y="122"/>
                  </a:lnTo>
                  <a:lnTo>
                    <a:pt x="159" y="122"/>
                  </a:lnTo>
                  <a:lnTo>
                    <a:pt x="164" y="118"/>
                  </a:lnTo>
                  <a:lnTo>
                    <a:pt x="185" y="114"/>
                  </a:lnTo>
                  <a:lnTo>
                    <a:pt x="186" y="114"/>
                  </a:lnTo>
                  <a:lnTo>
                    <a:pt x="189" y="114"/>
                  </a:lnTo>
                  <a:lnTo>
                    <a:pt x="190" y="118"/>
                  </a:lnTo>
                  <a:lnTo>
                    <a:pt x="192" y="118"/>
                  </a:lnTo>
                  <a:lnTo>
                    <a:pt x="192" y="116"/>
                  </a:lnTo>
                  <a:lnTo>
                    <a:pt x="192" y="114"/>
                  </a:lnTo>
                  <a:lnTo>
                    <a:pt x="190" y="111"/>
                  </a:lnTo>
                  <a:lnTo>
                    <a:pt x="189" y="111"/>
                  </a:lnTo>
                  <a:lnTo>
                    <a:pt x="190" y="111"/>
                  </a:lnTo>
                  <a:lnTo>
                    <a:pt x="192" y="110"/>
                  </a:lnTo>
                  <a:lnTo>
                    <a:pt x="193" y="107"/>
                  </a:lnTo>
                  <a:lnTo>
                    <a:pt x="199" y="107"/>
                  </a:lnTo>
                  <a:lnTo>
                    <a:pt x="202" y="106"/>
                  </a:lnTo>
                  <a:lnTo>
                    <a:pt x="206" y="106"/>
                  </a:lnTo>
                  <a:lnTo>
                    <a:pt x="207" y="104"/>
                  </a:lnTo>
                  <a:lnTo>
                    <a:pt x="209" y="104"/>
                  </a:lnTo>
                  <a:lnTo>
                    <a:pt x="212" y="103"/>
                  </a:lnTo>
                  <a:lnTo>
                    <a:pt x="212" y="104"/>
                  </a:lnTo>
                  <a:lnTo>
                    <a:pt x="213" y="104"/>
                  </a:lnTo>
                  <a:lnTo>
                    <a:pt x="214" y="103"/>
                  </a:lnTo>
                  <a:lnTo>
                    <a:pt x="213" y="100"/>
                  </a:lnTo>
                  <a:lnTo>
                    <a:pt x="212" y="100"/>
                  </a:lnTo>
                  <a:lnTo>
                    <a:pt x="212" y="99"/>
                  </a:lnTo>
                  <a:lnTo>
                    <a:pt x="216" y="96"/>
                  </a:lnTo>
                  <a:lnTo>
                    <a:pt x="220" y="93"/>
                  </a:lnTo>
                  <a:lnTo>
                    <a:pt x="223" y="92"/>
                  </a:lnTo>
                  <a:lnTo>
                    <a:pt x="226" y="92"/>
                  </a:lnTo>
                  <a:lnTo>
                    <a:pt x="229" y="90"/>
                  </a:lnTo>
                  <a:lnTo>
                    <a:pt x="232" y="99"/>
                  </a:lnTo>
                  <a:lnTo>
                    <a:pt x="206" y="111"/>
                  </a:lnTo>
                  <a:lnTo>
                    <a:pt x="203" y="111"/>
                  </a:lnTo>
                  <a:lnTo>
                    <a:pt x="203" y="113"/>
                  </a:lnTo>
                  <a:lnTo>
                    <a:pt x="206" y="113"/>
                  </a:lnTo>
                  <a:lnTo>
                    <a:pt x="207" y="113"/>
                  </a:lnTo>
                  <a:lnTo>
                    <a:pt x="233" y="103"/>
                  </a:lnTo>
                  <a:lnTo>
                    <a:pt x="235" y="103"/>
                  </a:lnTo>
                  <a:lnTo>
                    <a:pt x="237" y="103"/>
                  </a:lnTo>
                  <a:lnTo>
                    <a:pt x="244" y="116"/>
                  </a:lnTo>
                  <a:lnTo>
                    <a:pt x="243" y="118"/>
                  </a:lnTo>
                  <a:lnTo>
                    <a:pt x="224" y="127"/>
                  </a:lnTo>
                  <a:lnTo>
                    <a:pt x="223" y="128"/>
                  </a:lnTo>
                  <a:lnTo>
                    <a:pt x="224" y="130"/>
                  </a:lnTo>
                  <a:lnTo>
                    <a:pt x="226" y="130"/>
                  </a:lnTo>
                  <a:lnTo>
                    <a:pt x="246" y="120"/>
                  </a:lnTo>
                  <a:lnTo>
                    <a:pt x="247" y="118"/>
                  </a:lnTo>
                  <a:lnTo>
                    <a:pt x="247" y="116"/>
                  </a:lnTo>
                  <a:lnTo>
                    <a:pt x="239" y="99"/>
                  </a:lnTo>
                  <a:lnTo>
                    <a:pt x="239" y="97"/>
                  </a:lnTo>
                  <a:lnTo>
                    <a:pt x="240" y="96"/>
                  </a:lnTo>
                  <a:lnTo>
                    <a:pt x="251" y="89"/>
                  </a:lnTo>
                  <a:lnTo>
                    <a:pt x="251" y="87"/>
                  </a:lnTo>
                  <a:lnTo>
                    <a:pt x="258" y="82"/>
                  </a:lnTo>
                  <a:lnTo>
                    <a:pt x="263" y="78"/>
                  </a:lnTo>
                  <a:lnTo>
                    <a:pt x="267" y="76"/>
                  </a:lnTo>
                  <a:lnTo>
                    <a:pt x="268" y="75"/>
                  </a:lnTo>
                  <a:lnTo>
                    <a:pt x="271" y="73"/>
                  </a:lnTo>
                  <a:lnTo>
                    <a:pt x="277" y="69"/>
                  </a:lnTo>
                  <a:lnTo>
                    <a:pt x="281" y="68"/>
                  </a:lnTo>
                  <a:lnTo>
                    <a:pt x="294" y="61"/>
                  </a:lnTo>
                  <a:lnTo>
                    <a:pt x="298" y="61"/>
                  </a:lnTo>
                  <a:lnTo>
                    <a:pt x="299" y="59"/>
                  </a:lnTo>
                  <a:lnTo>
                    <a:pt x="302" y="5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sz="1000"/>
            </a:p>
          </p:txBody>
        </p:sp>
        <p:sp>
          <p:nvSpPr>
            <p:cNvPr id="19" name="Freeform 728"/>
            <p:cNvSpPr>
              <a:spLocks/>
            </p:cNvSpPr>
            <p:nvPr/>
          </p:nvSpPr>
          <p:spPr bwMode="auto">
            <a:xfrm>
              <a:off x="1063073" y="4922333"/>
              <a:ext cx="520140" cy="494360"/>
            </a:xfrm>
            <a:custGeom>
              <a:avLst/>
              <a:gdLst>
                <a:gd name="T0" fmla="*/ 100806317 w 461"/>
                <a:gd name="T1" fmla="*/ 118448155 h 454"/>
                <a:gd name="T2" fmla="*/ 52924122 w 461"/>
                <a:gd name="T3" fmla="*/ 173891578 h 454"/>
                <a:gd name="T4" fmla="*/ 35282215 w 461"/>
                <a:gd name="T5" fmla="*/ 214214117 h 454"/>
                <a:gd name="T6" fmla="*/ 35282215 w 461"/>
                <a:gd name="T7" fmla="*/ 252015656 h 454"/>
                <a:gd name="T8" fmla="*/ 0 w 461"/>
                <a:gd name="T9" fmla="*/ 299897819 h 454"/>
                <a:gd name="T10" fmla="*/ 68045066 w 461"/>
                <a:gd name="T11" fmla="*/ 388104057 h 454"/>
                <a:gd name="T12" fmla="*/ 105846656 w 461"/>
                <a:gd name="T13" fmla="*/ 441028217 h 454"/>
                <a:gd name="T14" fmla="*/ 126007915 w 461"/>
                <a:gd name="T15" fmla="*/ 491431329 h 454"/>
                <a:gd name="T16" fmla="*/ 131048229 w 461"/>
                <a:gd name="T17" fmla="*/ 531753818 h 454"/>
                <a:gd name="T18" fmla="*/ 191532005 w 461"/>
                <a:gd name="T19" fmla="*/ 630039092 h 454"/>
                <a:gd name="T20" fmla="*/ 267136773 w 461"/>
                <a:gd name="T21" fmla="*/ 723285641 h 454"/>
                <a:gd name="T22" fmla="*/ 257056144 w 461"/>
                <a:gd name="T23" fmla="*/ 793849997 h 454"/>
                <a:gd name="T24" fmla="*/ 267136773 w 461"/>
                <a:gd name="T25" fmla="*/ 811490293 h 454"/>
                <a:gd name="T26" fmla="*/ 292338347 w 461"/>
                <a:gd name="T27" fmla="*/ 854333930 h 454"/>
                <a:gd name="T28" fmla="*/ 325101185 w 461"/>
                <a:gd name="T29" fmla="*/ 912296714 h 454"/>
                <a:gd name="T30" fmla="*/ 317539920 w 461"/>
                <a:gd name="T31" fmla="*/ 924898286 h 454"/>
                <a:gd name="T32" fmla="*/ 335181814 w 461"/>
                <a:gd name="T33" fmla="*/ 942538581 h 454"/>
                <a:gd name="T34" fmla="*/ 335181814 w 461"/>
                <a:gd name="T35" fmla="*/ 965220775 h 454"/>
                <a:gd name="T36" fmla="*/ 332660863 w 461"/>
                <a:gd name="T37" fmla="*/ 1015623886 h 454"/>
                <a:gd name="T38" fmla="*/ 405746219 w 461"/>
                <a:gd name="T39" fmla="*/ 1091228553 h 454"/>
                <a:gd name="T40" fmla="*/ 430947891 w 461"/>
                <a:gd name="T41" fmla="*/ 1118949471 h 454"/>
                <a:gd name="T42" fmla="*/ 506552610 w 461"/>
                <a:gd name="T43" fmla="*/ 1118949471 h 454"/>
                <a:gd name="T44" fmla="*/ 539313862 w 461"/>
                <a:gd name="T45" fmla="*/ 1060986687 h 454"/>
                <a:gd name="T46" fmla="*/ 561996071 w 461"/>
                <a:gd name="T47" fmla="*/ 1015623886 h 454"/>
                <a:gd name="T48" fmla="*/ 577117015 w 461"/>
                <a:gd name="T49" fmla="*/ 1000502953 h 454"/>
                <a:gd name="T50" fmla="*/ 597278273 w 461"/>
                <a:gd name="T51" fmla="*/ 952619203 h 454"/>
                <a:gd name="T52" fmla="*/ 637600790 w 461"/>
                <a:gd name="T53" fmla="*/ 914817663 h 454"/>
                <a:gd name="T54" fmla="*/ 695563614 w 461"/>
                <a:gd name="T55" fmla="*/ 877014536 h 454"/>
                <a:gd name="T56" fmla="*/ 720765188 w 461"/>
                <a:gd name="T57" fmla="*/ 871974225 h 454"/>
                <a:gd name="T58" fmla="*/ 808971487 w 461"/>
                <a:gd name="T59" fmla="*/ 854333930 h 454"/>
                <a:gd name="T60" fmla="*/ 856853880 w 461"/>
                <a:gd name="T61" fmla="*/ 819051553 h 454"/>
                <a:gd name="T62" fmla="*/ 871974824 w 461"/>
                <a:gd name="T63" fmla="*/ 851812980 h 454"/>
                <a:gd name="T64" fmla="*/ 934979551 w 461"/>
                <a:gd name="T65" fmla="*/ 894656419 h 454"/>
                <a:gd name="T66" fmla="*/ 1015624584 w 461"/>
                <a:gd name="T67" fmla="*/ 919857975 h 454"/>
                <a:gd name="T68" fmla="*/ 1050906787 w 461"/>
                <a:gd name="T69" fmla="*/ 912296714 h 454"/>
                <a:gd name="T70" fmla="*/ 1126511506 w 461"/>
                <a:gd name="T71" fmla="*/ 894656419 h 454"/>
                <a:gd name="T72" fmla="*/ 1146672764 w 461"/>
                <a:gd name="T73" fmla="*/ 861893603 h 454"/>
                <a:gd name="T74" fmla="*/ 1058466465 w 461"/>
                <a:gd name="T75" fmla="*/ 776208115 h 454"/>
                <a:gd name="T76" fmla="*/ 922377970 w 461"/>
                <a:gd name="T77" fmla="*/ 665321270 h 454"/>
                <a:gd name="T78" fmla="*/ 816531165 w 461"/>
                <a:gd name="T79" fmla="*/ 569555358 h 454"/>
                <a:gd name="T80" fmla="*/ 758568341 w 461"/>
                <a:gd name="T81" fmla="*/ 519152246 h 454"/>
                <a:gd name="T82" fmla="*/ 680442671 w 461"/>
                <a:gd name="T83" fmla="*/ 430947595 h 454"/>
                <a:gd name="T84" fmla="*/ 612399217 w 461"/>
                <a:gd name="T85" fmla="*/ 360383140 h 454"/>
                <a:gd name="T86" fmla="*/ 582157330 w 461"/>
                <a:gd name="T87" fmla="*/ 345262206 h 454"/>
                <a:gd name="T88" fmla="*/ 516633240 w 461"/>
                <a:gd name="T89" fmla="*/ 309978441 h 454"/>
                <a:gd name="T90" fmla="*/ 466230094 w 461"/>
                <a:gd name="T91" fmla="*/ 287297834 h 454"/>
                <a:gd name="T92" fmla="*/ 420867262 w 461"/>
                <a:gd name="T93" fmla="*/ 257055968 h 454"/>
                <a:gd name="T94" fmla="*/ 385584961 w 461"/>
                <a:gd name="T95" fmla="*/ 244455983 h 454"/>
                <a:gd name="T96" fmla="*/ 317539920 w 461"/>
                <a:gd name="T97" fmla="*/ 206652807 h 454"/>
                <a:gd name="T98" fmla="*/ 287298032 w 461"/>
                <a:gd name="T99" fmla="*/ 181451251 h 454"/>
                <a:gd name="T100" fmla="*/ 299899612 w 461"/>
                <a:gd name="T101" fmla="*/ 133569089 h 454"/>
                <a:gd name="T102" fmla="*/ 292338347 w 461"/>
                <a:gd name="T103" fmla="*/ 110886895 h 454"/>
                <a:gd name="T104" fmla="*/ 284778668 w 461"/>
                <a:gd name="T105" fmla="*/ 88206264 h 454"/>
                <a:gd name="T106" fmla="*/ 267136773 w 461"/>
                <a:gd name="T107" fmla="*/ 32762829 h 454"/>
                <a:gd name="T108" fmla="*/ 267136773 w 461"/>
                <a:gd name="T109" fmla="*/ 0 h 454"/>
                <a:gd name="T110" fmla="*/ 252015830 w 461"/>
                <a:gd name="T111" fmla="*/ 2520950 h 454"/>
                <a:gd name="T112" fmla="*/ 214214264 w 461"/>
                <a:gd name="T113" fmla="*/ 60483759 h 454"/>
                <a:gd name="T114" fmla="*/ 163811068 w 461"/>
                <a:gd name="T115" fmla="*/ 60483759 h 4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61"/>
                <a:gd name="T175" fmla="*/ 0 h 454"/>
                <a:gd name="T176" fmla="*/ 461 w 461"/>
                <a:gd name="T177" fmla="*/ 454 h 45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61" h="454">
                  <a:moveTo>
                    <a:pt x="65" y="24"/>
                  </a:moveTo>
                  <a:lnTo>
                    <a:pt x="58" y="32"/>
                  </a:lnTo>
                  <a:lnTo>
                    <a:pt x="40" y="47"/>
                  </a:lnTo>
                  <a:lnTo>
                    <a:pt x="32" y="53"/>
                  </a:lnTo>
                  <a:lnTo>
                    <a:pt x="25" y="59"/>
                  </a:lnTo>
                  <a:lnTo>
                    <a:pt x="21" y="69"/>
                  </a:lnTo>
                  <a:lnTo>
                    <a:pt x="17" y="72"/>
                  </a:lnTo>
                  <a:lnTo>
                    <a:pt x="15" y="79"/>
                  </a:lnTo>
                  <a:lnTo>
                    <a:pt x="14" y="85"/>
                  </a:lnTo>
                  <a:lnTo>
                    <a:pt x="12" y="87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2" y="100"/>
                  </a:lnTo>
                  <a:lnTo>
                    <a:pt x="4" y="105"/>
                  </a:lnTo>
                  <a:lnTo>
                    <a:pt x="0" y="119"/>
                  </a:lnTo>
                  <a:lnTo>
                    <a:pt x="17" y="131"/>
                  </a:lnTo>
                  <a:lnTo>
                    <a:pt x="15" y="141"/>
                  </a:lnTo>
                  <a:lnTo>
                    <a:pt x="27" y="154"/>
                  </a:lnTo>
                  <a:lnTo>
                    <a:pt x="34" y="161"/>
                  </a:lnTo>
                  <a:lnTo>
                    <a:pt x="37" y="164"/>
                  </a:lnTo>
                  <a:lnTo>
                    <a:pt x="42" y="175"/>
                  </a:lnTo>
                  <a:lnTo>
                    <a:pt x="45" y="181"/>
                  </a:lnTo>
                  <a:lnTo>
                    <a:pt x="48" y="188"/>
                  </a:lnTo>
                  <a:lnTo>
                    <a:pt x="50" y="195"/>
                  </a:lnTo>
                  <a:lnTo>
                    <a:pt x="50" y="198"/>
                  </a:lnTo>
                  <a:lnTo>
                    <a:pt x="50" y="209"/>
                  </a:lnTo>
                  <a:lnTo>
                    <a:pt x="52" y="211"/>
                  </a:lnTo>
                  <a:lnTo>
                    <a:pt x="64" y="212"/>
                  </a:lnTo>
                  <a:lnTo>
                    <a:pt x="72" y="240"/>
                  </a:lnTo>
                  <a:lnTo>
                    <a:pt x="76" y="250"/>
                  </a:lnTo>
                  <a:lnTo>
                    <a:pt x="96" y="273"/>
                  </a:lnTo>
                  <a:lnTo>
                    <a:pt x="102" y="282"/>
                  </a:lnTo>
                  <a:lnTo>
                    <a:pt x="106" y="287"/>
                  </a:lnTo>
                  <a:lnTo>
                    <a:pt x="102" y="299"/>
                  </a:lnTo>
                  <a:lnTo>
                    <a:pt x="103" y="305"/>
                  </a:lnTo>
                  <a:lnTo>
                    <a:pt x="102" y="315"/>
                  </a:lnTo>
                  <a:lnTo>
                    <a:pt x="102" y="318"/>
                  </a:lnTo>
                  <a:lnTo>
                    <a:pt x="103" y="321"/>
                  </a:lnTo>
                  <a:lnTo>
                    <a:pt x="106" y="322"/>
                  </a:lnTo>
                  <a:lnTo>
                    <a:pt x="109" y="331"/>
                  </a:lnTo>
                  <a:lnTo>
                    <a:pt x="113" y="336"/>
                  </a:lnTo>
                  <a:lnTo>
                    <a:pt x="116" y="339"/>
                  </a:lnTo>
                  <a:lnTo>
                    <a:pt x="122" y="356"/>
                  </a:lnTo>
                  <a:lnTo>
                    <a:pt x="123" y="359"/>
                  </a:lnTo>
                  <a:lnTo>
                    <a:pt x="129" y="362"/>
                  </a:lnTo>
                  <a:lnTo>
                    <a:pt x="129" y="363"/>
                  </a:lnTo>
                  <a:lnTo>
                    <a:pt x="129" y="365"/>
                  </a:lnTo>
                  <a:lnTo>
                    <a:pt x="126" y="367"/>
                  </a:lnTo>
                  <a:lnTo>
                    <a:pt x="124" y="369"/>
                  </a:lnTo>
                  <a:lnTo>
                    <a:pt x="126" y="374"/>
                  </a:lnTo>
                  <a:lnTo>
                    <a:pt x="133" y="374"/>
                  </a:lnTo>
                  <a:lnTo>
                    <a:pt x="132" y="380"/>
                  </a:lnTo>
                  <a:lnTo>
                    <a:pt x="133" y="380"/>
                  </a:lnTo>
                  <a:lnTo>
                    <a:pt x="133" y="383"/>
                  </a:lnTo>
                  <a:lnTo>
                    <a:pt x="133" y="386"/>
                  </a:lnTo>
                  <a:lnTo>
                    <a:pt x="137" y="398"/>
                  </a:lnTo>
                  <a:lnTo>
                    <a:pt x="132" y="403"/>
                  </a:lnTo>
                  <a:lnTo>
                    <a:pt x="132" y="407"/>
                  </a:lnTo>
                  <a:lnTo>
                    <a:pt x="139" y="407"/>
                  </a:lnTo>
                  <a:lnTo>
                    <a:pt x="161" y="433"/>
                  </a:lnTo>
                  <a:lnTo>
                    <a:pt x="168" y="430"/>
                  </a:lnTo>
                  <a:lnTo>
                    <a:pt x="175" y="437"/>
                  </a:lnTo>
                  <a:lnTo>
                    <a:pt x="171" y="444"/>
                  </a:lnTo>
                  <a:lnTo>
                    <a:pt x="191" y="454"/>
                  </a:lnTo>
                  <a:lnTo>
                    <a:pt x="199" y="445"/>
                  </a:lnTo>
                  <a:lnTo>
                    <a:pt x="201" y="444"/>
                  </a:lnTo>
                  <a:lnTo>
                    <a:pt x="203" y="438"/>
                  </a:lnTo>
                  <a:lnTo>
                    <a:pt x="206" y="431"/>
                  </a:lnTo>
                  <a:lnTo>
                    <a:pt x="214" y="421"/>
                  </a:lnTo>
                  <a:lnTo>
                    <a:pt x="221" y="414"/>
                  </a:lnTo>
                  <a:lnTo>
                    <a:pt x="222" y="413"/>
                  </a:lnTo>
                  <a:lnTo>
                    <a:pt x="223" y="403"/>
                  </a:lnTo>
                  <a:lnTo>
                    <a:pt x="223" y="400"/>
                  </a:lnTo>
                  <a:lnTo>
                    <a:pt x="225" y="398"/>
                  </a:lnTo>
                  <a:lnTo>
                    <a:pt x="229" y="397"/>
                  </a:lnTo>
                  <a:lnTo>
                    <a:pt x="232" y="391"/>
                  </a:lnTo>
                  <a:lnTo>
                    <a:pt x="236" y="388"/>
                  </a:lnTo>
                  <a:lnTo>
                    <a:pt x="237" y="378"/>
                  </a:lnTo>
                  <a:lnTo>
                    <a:pt x="241" y="374"/>
                  </a:lnTo>
                  <a:lnTo>
                    <a:pt x="244" y="370"/>
                  </a:lnTo>
                  <a:lnTo>
                    <a:pt x="253" y="363"/>
                  </a:lnTo>
                  <a:lnTo>
                    <a:pt x="259" y="360"/>
                  </a:lnTo>
                  <a:lnTo>
                    <a:pt x="269" y="352"/>
                  </a:lnTo>
                  <a:lnTo>
                    <a:pt x="276" y="348"/>
                  </a:lnTo>
                  <a:lnTo>
                    <a:pt x="277" y="348"/>
                  </a:lnTo>
                  <a:lnTo>
                    <a:pt x="284" y="346"/>
                  </a:lnTo>
                  <a:lnTo>
                    <a:pt x="286" y="346"/>
                  </a:lnTo>
                  <a:lnTo>
                    <a:pt x="291" y="341"/>
                  </a:lnTo>
                  <a:lnTo>
                    <a:pt x="305" y="336"/>
                  </a:lnTo>
                  <a:lnTo>
                    <a:pt x="321" y="339"/>
                  </a:lnTo>
                  <a:lnTo>
                    <a:pt x="324" y="339"/>
                  </a:lnTo>
                  <a:lnTo>
                    <a:pt x="333" y="331"/>
                  </a:lnTo>
                  <a:lnTo>
                    <a:pt x="340" y="325"/>
                  </a:lnTo>
                  <a:lnTo>
                    <a:pt x="344" y="332"/>
                  </a:lnTo>
                  <a:lnTo>
                    <a:pt x="346" y="338"/>
                  </a:lnTo>
                  <a:lnTo>
                    <a:pt x="352" y="346"/>
                  </a:lnTo>
                  <a:lnTo>
                    <a:pt x="355" y="349"/>
                  </a:lnTo>
                  <a:lnTo>
                    <a:pt x="371" y="355"/>
                  </a:lnTo>
                  <a:lnTo>
                    <a:pt x="386" y="362"/>
                  </a:lnTo>
                  <a:lnTo>
                    <a:pt x="392" y="363"/>
                  </a:lnTo>
                  <a:lnTo>
                    <a:pt x="403" y="365"/>
                  </a:lnTo>
                  <a:lnTo>
                    <a:pt x="406" y="365"/>
                  </a:lnTo>
                  <a:lnTo>
                    <a:pt x="414" y="363"/>
                  </a:lnTo>
                  <a:lnTo>
                    <a:pt x="417" y="362"/>
                  </a:lnTo>
                  <a:lnTo>
                    <a:pt x="421" y="362"/>
                  </a:lnTo>
                  <a:lnTo>
                    <a:pt x="437" y="360"/>
                  </a:lnTo>
                  <a:lnTo>
                    <a:pt x="447" y="355"/>
                  </a:lnTo>
                  <a:lnTo>
                    <a:pt x="455" y="355"/>
                  </a:lnTo>
                  <a:lnTo>
                    <a:pt x="461" y="352"/>
                  </a:lnTo>
                  <a:lnTo>
                    <a:pt x="455" y="342"/>
                  </a:lnTo>
                  <a:lnTo>
                    <a:pt x="445" y="332"/>
                  </a:lnTo>
                  <a:lnTo>
                    <a:pt x="424" y="314"/>
                  </a:lnTo>
                  <a:lnTo>
                    <a:pt x="420" y="308"/>
                  </a:lnTo>
                  <a:lnTo>
                    <a:pt x="386" y="288"/>
                  </a:lnTo>
                  <a:lnTo>
                    <a:pt x="375" y="276"/>
                  </a:lnTo>
                  <a:lnTo>
                    <a:pt x="366" y="264"/>
                  </a:lnTo>
                  <a:lnTo>
                    <a:pt x="354" y="247"/>
                  </a:lnTo>
                  <a:lnTo>
                    <a:pt x="331" y="232"/>
                  </a:lnTo>
                  <a:lnTo>
                    <a:pt x="324" y="226"/>
                  </a:lnTo>
                  <a:lnTo>
                    <a:pt x="317" y="222"/>
                  </a:lnTo>
                  <a:lnTo>
                    <a:pt x="308" y="212"/>
                  </a:lnTo>
                  <a:lnTo>
                    <a:pt x="301" y="206"/>
                  </a:lnTo>
                  <a:lnTo>
                    <a:pt x="294" y="198"/>
                  </a:lnTo>
                  <a:lnTo>
                    <a:pt x="283" y="184"/>
                  </a:lnTo>
                  <a:lnTo>
                    <a:pt x="270" y="171"/>
                  </a:lnTo>
                  <a:lnTo>
                    <a:pt x="263" y="161"/>
                  </a:lnTo>
                  <a:lnTo>
                    <a:pt x="256" y="158"/>
                  </a:lnTo>
                  <a:lnTo>
                    <a:pt x="243" y="143"/>
                  </a:lnTo>
                  <a:lnTo>
                    <a:pt x="239" y="141"/>
                  </a:lnTo>
                  <a:lnTo>
                    <a:pt x="237" y="138"/>
                  </a:lnTo>
                  <a:lnTo>
                    <a:pt x="231" y="137"/>
                  </a:lnTo>
                  <a:lnTo>
                    <a:pt x="221" y="131"/>
                  </a:lnTo>
                  <a:lnTo>
                    <a:pt x="212" y="127"/>
                  </a:lnTo>
                  <a:lnTo>
                    <a:pt x="205" y="123"/>
                  </a:lnTo>
                  <a:lnTo>
                    <a:pt x="201" y="119"/>
                  </a:lnTo>
                  <a:lnTo>
                    <a:pt x="198" y="119"/>
                  </a:lnTo>
                  <a:lnTo>
                    <a:pt x="185" y="114"/>
                  </a:lnTo>
                  <a:lnTo>
                    <a:pt x="182" y="112"/>
                  </a:lnTo>
                  <a:lnTo>
                    <a:pt x="175" y="105"/>
                  </a:lnTo>
                  <a:lnTo>
                    <a:pt x="167" y="102"/>
                  </a:lnTo>
                  <a:lnTo>
                    <a:pt x="161" y="102"/>
                  </a:lnTo>
                  <a:lnTo>
                    <a:pt x="156" y="97"/>
                  </a:lnTo>
                  <a:lnTo>
                    <a:pt x="153" y="97"/>
                  </a:lnTo>
                  <a:lnTo>
                    <a:pt x="146" y="93"/>
                  </a:lnTo>
                  <a:lnTo>
                    <a:pt x="133" y="87"/>
                  </a:lnTo>
                  <a:lnTo>
                    <a:pt x="126" y="82"/>
                  </a:lnTo>
                  <a:lnTo>
                    <a:pt x="122" y="79"/>
                  </a:lnTo>
                  <a:lnTo>
                    <a:pt x="117" y="76"/>
                  </a:lnTo>
                  <a:lnTo>
                    <a:pt x="114" y="72"/>
                  </a:lnTo>
                  <a:lnTo>
                    <a:pt x="114" y="69"/>
                  </a:lnTo>
                  <a:lnTo>
                    <a:pt x="113" y="66"/>
                  </a:lnTo>
                  <a:lnTo>
                    <a:pt x="119" y="53"/>
                  </a:lnTo>
                  <a:lnTo>
                    <a:pt x="119" y="49"/>
                  </a:lnTo>
                  <a:lnTo>
                    <a:pt x="119" y="48"/>
                  </a:lnTo>
                  <a:lnTo>
                    <a:pt x="116" y="44"/>
                  </a:lnTo>
                  <a:lnTo>
                    <a:pt x="114" y="41"/>
                  </a:lnTo>
                  <a:lnTo>
                    <a:pt x="114" y="38"/>
                  </a:lnTo>
                  <a:lnTo>
                    <a:pt x="113" y="35"/>
                  </a:lnTo>
                  <a:lnTo>
                    <a:pt x="113" y="34"/>
                  </a:lnTo>
                  <a:lnTo>
                    <a:pt x="111" y="28"/>
                  </a:lnTo>
                  <a:lnTo>
                    <a:pt x="106" y="13"/>
                  </a:lnTo>
                  <a:lnTo>
                    <a:pt x="106" y="10"/>
                  </a:lnTo>
                  <a:lnTo>
                    <a:pt x="106" y="1"/>
                  </a:lnTo>
                  <a:lnTo>
                    <a:pt x="106" y="0"/>
                  </a:lnTo>
                  <a:lnTo>
                    <a:pt x="103" y="0"/>
                  </a:lnTo>
                  <a:lnTo>
                    <a:pt x="102" y="0"/>
                  </a:lnTo>
                  <a:lnTo>
                    <a:pt x="100" y="1"/>
                  </a:lnTo>
                  <a:lnTo>
                    <a:pt x="96" y="8"/>
                  </a:lnTo>
                  <a:lnTo>
                    <a:pt x="86" y="21"/>
                  </a:lnTo>
                  <a:lnTo>
                    <a:pt x="85" y="24"/>
                  </a:lnTo>
                  <a:lnTo>
                    <a:pt x="71" y="13"/>
                  </a:lnTo>
                  <a:lnTo>
                    <a:pt x="69" y="17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sz="1000"/>
            </a:p>
          </p:txBody>
        </p:sp>
        <p:sp>
          <p:nvSpPr>
            <p:cNvPr id="20" name="Freeform 729"/>
            <p:cNvSpPr>
              <a:spLocks/>
            </p:cNvSpPr>
            <p:nvPr/>
          </p:nvSpPr>
          <p:spPr bwMode="auto">
            <a:xfrm>
              <a:off x="994248" y="4632687"/>
              <a:ext cx="657790" cy="603250"/>
            </a:xfrm>
            <a:custGeom>
              <a:avLst/>
              <a:gdLst>
                <a:gd name="T0" fmla="*/ 274697661 w 583"/>
                <a:gd name="T1" fmla="*/ 156249668 h 554"/>
                <a:gd name="T2" fmla="*/ 7561258 w 583"/>
                <a:gd name="T3" fmla="*/ 418345952 h 554"/>
                <a:gd name="T4" fmla="*/ 25201545 w 583"/>
                <a:gd name="T5" fmla="*/ 423386262 h 554"/>
                <a:gd name="T6" fmla="*/ 47883729 w 583"/>
                <a:gd name="T7" fmla="*/ 413305542 h 554"/>
                <a:gd name="T8" fmla="*/ 60483717 w 583"/>
                <a:gd name="T9" fmla="*/ 418345952 h 554"/>
                <a:gd name="T10" fmla="*/ 63004664 w 583"/>
                <a:gd name="T11" fmla="*/ 448587813 h 554"/>
                <a:gd name="T12" fmla="*/ 63004664 w 583"/>
                <a:gd name="T13" fmla="*/ 486389347 h 554"/>
                <a:gd name="T14" fmla="*/ 85685255 w 583"/>
                <a:gd name="T15" fmla="*/ 501510277 h 554"/>
                <a:gd name="T16" fmla="*/ 120967434 w 583"/>
                <a:gd name="T17" fmla="*/ 509071537 h 554"/>
                <a:gd name="T18" fmla="*/ 161289895 w 583"/>
                <a:gd name="T19" fmla="*/ 491429657 h 554"/>
                <a:gd name="T20" fmla="*/ 189012381 w 583"/>
                <a:gd name="T21" fmla="*/ 501510277 h 554"/>
                <a:gd name="T22" fmla="*/ 206652664 w 583"/>
                <a:gd name="T23" fmla="*/ 524192467 h 554"/>
                <a:gd name="T24" fmla="*/ 231854252 w 583"/>
                <a:gd name="T25" fmla="*/ 524192467 h 554"/>
                <a:gd name="T26" fmla="*/ 252015483 w 583"/>
                <a:gd name="T27" fmla="*/ 549394019 h 554"/>
                <a:gd name="T28" fmla="*/ 269657353 w 583"/>
                <a:gd name="T29" fmla="*/ 549394019 h 554"/>
                <a:gd name="T30" fmla="*/ 287297636 w 583"/>
                <a:gd name="T31" fmla="*/ 572074621 h 554"/>
                <a:gd name="T32" fmla="*/ 287297636 w 583"/>
                <a:gd name="T33" fmla="*/ 597276173 h 554"/>
                <a:gd name="T34" fmla="*/ 294858891 w 583"/>
                <a:gd name="T35" fmla="*/ 630038983 h 554"/>
                <a:gd name="T36" fmla="*/ 294858891 w 583"/>
                <a:gd name="T37" fmla="*/ 662801794 h 554"/>
                <a:gd name="T38" fmla="*/ 332660405 w 583"/>
                <a:gd name="T39" fmla="*/ 700603327 h 554"/>
                <a:gd name="T40" fmla="*/ 405745660 w 583"/>
                <a:gd name="T41" fmla="*/ 672882414 h 554"/>
                <a:gd name="T42" fmla="*/ 420866682 w 583"/>
                <a:gd name="T43" fmla="*/ 672882414 h 554"/>
                <a:gd name="T44" fmla="*/ 438506965 w 583"/>
                <a:gd name="T45" fmla="*/ 756046740 h 554"/>
                <a:gd name="T46" fmla="*/ 446068221 w 583"/>
                <a:gd name="T47" fmla="*/ 781248292 h 554"/>
                <a:gd name="T48" fmla="*/ 438506965 w 583"/>
                <a:gd name="T49" fmla="*/ 836691903 h 554"/>
                <a:gd name="T50" fmla="*/ 458668196 w 583"/>
                <a:gd name="T51" fmla="*/ 869453126 h 554"/>
                <a:gd name="T52" fmla="*/ 539313119 w 583"/>
                <a:gd name="T53" fmla="*/ 914815919 h 554"/>
                <a:gd name="T54" fmla="*/ 594756503 w 583"/>
                <a:gd name="T55" fmla="*/ 932457798 h 554"/>
                <a:gd name="T56" fmla="*/ 660280503 w 583"/>
                <a:gd name="T57" fmla="*/ 967739970 h 554"/>
                <a:gd name="T58" fmla="*/ 733365758 w 583"/>
                <a:gd name="T59" fmla="*/ 1015622124 h 554"/>
                <a:gd name="T60" fmla="*/ 798889757 w 583"/>
                <a:gd name="T61" fmla="*/ 1068546176 h 554"/>
                <a:gd name="T62" fmla="*/ 894655801 w 583"/>
                <a:gd name="T63" fmla="*/ 1164312071 h 554"/>
                <a:gd name="T64" fmla="*/ 970260416 w 583"/>
                <a:gd name="T65" fmla="*/ 1239916725 h 554"/>
                <a:gd name="T66" fmla="*/ 1096268108 w 583"/>
                <a:gd name="T67" fmla="*/ 1363405121 h 554"/>
                <a:gd name="T68" fmla="*/ 1161792108 w 583"/>
                <a:gd name="T69" fmla="*/ 1370964793 h 554"/>
                <a:gd name="T70" fmla="*/ 1197074261 w 583"/>
                <a:gd name="T71" fmla="*/ 1345763241 h 554"/>
                <a:gd name="T72" fmla="*/ 1247477338 w 583"/>
                <a:gd name="T73" fmla="*/ 1300400449 h 554"/>
                <a:gd name="T74" fmla="*/ 1272678876 w 583"/>
                <a:gd name="T75" fmla="*/ 1239916725 h 554"/>
                <a:gd name="T76" fmla="*/ 1300399775 w 583"/>
                <a:gd name="T77" fmla="*/ 1192032984 h 554"/>
                <a:gd name="T78" fmla="*/ 1335681928 w 583"/>
                <a:gd name="T79" fmla="*/ 1164312071 h 554"/>
                <a:gd name="T80" fmla="*/ 1393646260 w 583"/>
                <a:gd name="T81" fmla="*/ 1131549261 h 554"/>
                <a:gd name="T82" fmla="*/ 1451609005 w 583"/>
                <a:gd name="T83" fmla="*/ 1050904296 h 554"/>
                <a:gd name="T84" fmla="*/ 1333162568 w 583"/>
                <a:gd name="T85" fmla="*/ 990420573 h 554"/>
                <a:gd name="T86" fmla="*/ 1237396723 w 583"/>
                <a:gd name="T87" fmla="*/ 889614367 h 554"/>
                <a:gd name="T88" fmla="*/ 1184472698 w 583"/>
                <a:gd name="T89" fmla="*/ 819049825 h 554"/>
                <a:gd name="T90" fmla="*/ 1093747160 w 583"/>
                <a:gd name="T91" fmla="*/ 776207981 h 554"/>
                <a:gd name="T92" fmla="*/ 1045865031 w 583"/>
                <a:gd name="T93" fmla="*/ 700603327 h 554"/>
                <a:gd name="T94" fmla="*/ 957658853 w 583"/>
                <a:gd name="T95" fmla="*/ 655240535 h 554"/>
                <a:gd name="T96" fmla="*/ 688002989 w 583"/>
                <a:gd name="T97" fmla="*/ 471268416 h 554"/>
                <a:gd name="T98" fmla="*/ 607358066 w 583"/>
                <a:gd name="T99" fmla="*/ 483869985 h 554"/>
                <a:gd name="T100" fmla="*/ 652720835 w 583"/>
                <a:gd name="T101" fmla="*/ 327620267 h 554"/>
                <a:gd name="T102" fmla="*/ 808970373 w 583"/>
                <a:gd name="T103" fmla="*/ 178930271 h 554"/>
                <a:gd name="T104" fmla="*/ 798889757 w 583"/>
                <a:gd name="T105" fmla="*/ 148688409 h 554"/>
                <a:gd name="T106" fmla="*/ 756046348 w 583"/>
                <a:gd name="T107" fmla="*/ 148688409 h 554"/>
                <a:gd name="T108" fmla="*/ 670361118 w 583"/>
                <a:gd name="T109" fmla="*/ 120967496 h 554"/>
                <a:gd name="T110" fmla="*/ 635078964 w 583"/>
                <a:gd name="T111" fmla="*/ 63003110 h 554"/>
                <a:gd name="T112" fmla="*/ 617438681 w 583"/>
                <a:gd name="T113" fmla="*/ 35282184 h 554"/>
                <a:gd name="T114" fmla="*/ 640119272 w 583"/>
                <a:gd name="T115" fmla="*/ 0 h 554"/>
                <a:gd name="T116" fmla="*/ 413305328 w 583"/>
                <a:gd name="T117" fmla="*/ 98285281 h 5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3"/>
                <a:gd name="T178" fmla="*/ 0 h 554"/>
                <a:gd name="T179" fmla="*/ 583 w 583"/>
                <a:gd name="T180" fmla="*/ 554 h 5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3" h="554">
                  <a:moveTo>
                    <a:pt x="145" y="50"/>
                  </a:moveTo>
                  <a:lnTo>
                    <a:pt x="137" y="52"/>
                  </a:lnTo>
                  <a:lnTo>
                    <a:pt x="126" y="56"/>
                  </a:lnTo>
                  <a:lnTo>
                    <a:pt x="109" y="62"/>
                  </a:lnTo>
                  <a:lnTo>
                    <a:pt x="111" y="84"/>
                  </a:lnTo>
                  <a:lnTo>
                    <a:pt x="68" y="113"/>
                  </a:lnTo>
                  <a:lnTo>
                    <a:pt x="0" y="162"/>
                  </a:lnTo>
                  <a:lnTo>
                    <a:pt x="3" y="166"/>
                  </a:lnTo>
                  <a:lnTo>
                    <a:pt x="4" y="166"/>
                  </a:lnTo>
                  <a:lnTo>
                    <a:pt x="8" y="170"/>
                  </a:lnTo>
                  <a:lnTo>
                    <a:pt x="10" y="170"/>
                  </a:lnTo>
                  <a:lnTo>
                    <a:pt x="10" y="168"/>
                  </a:lnTo>
                  <a:lnTo>
                    <a:pt x="12" y="168"/>
                  </a:lnTo>
                  <a:lnTo>
                    <a:pt x="15" y="166"/>
                  </a:lnTo>
                  <a:lnTo>
                    <a:pt x="17" y="164"/>
                  </a:lnTo>
                  <a:lnTo>
                    <a:pt x="19" y="164"/>
                  </a:lnTo>
                  <a:lnTo>
                    <a:pt x="21" y="162"/>
                  </a:lnTo>
                  <a:lnTo>
                    <a:pt x="23" y="162"/>
                  </a:lnTo>
                  <a:lnTo>
                    <a:pt x="24" y="164"/>
                  </a:lnTo>
                  <a:lnTo>
                    <a:pt x="24" y="166"/>
                  </a:lnTo>
                  <a:lnTo>
                    <a:pt x="25" y="170"/>
                  </a:lnTo>
                  <a:lnTo>
                    <a:pt x="27" y="172"/>
                  </a:lnTo>
                  <a:lnTo>
                    <a:pt x="27" y="176"/>
                  </a:lnTo>
                  <a:lnTo>
                    <a:pt x="25" y="178"/>
                  </a:lnTo>
                  <a:lnTo>
                    <a:pt x="24" y="183"/>
                  </a:lnTo>
                  <a:lnTo>
                    <a:pt x="23" y="185"/>
                  </a:lnTo>
                  <a:lnTo>
                    <a:pt x="24" y="191"/>
                  </a:lnTo>
                  <a:lnTo>
                    <a:pt x="25" y="193"/>
                  </a:lnTo>
                  <a:lnTo>
                    <a:pt x="30" y="195"/>
                  </a:lnTo>
                  <a:lnTo>
                    <a:pt x="31" y="198"/>
                  </a:lnTo>
                  <a:lnTo>
                    <a:pt x="33" y="198"/>
                  </a:lnTo>
                  <a:lnTo>
                    <a:pt x="34" y="199"/>
                  </a:lnTo>
                  <a:lnTo>
                    <a:pt x="40" y="201"/>
                  </a:lnTo>
                  <a:lnTo>
                    <a:pt x="44" y="202"/>
                  </a:lnTo>
                  <a:lnTo>
                    <a:pt x="47" y="202"/>
                  </a:lnTo>
                  <a:lnTo>
                    <a:pt x="48" y="202"/>
                  </a:lnTo>
                  <a:lnTo>
                    <a:pt x="50" y="201"/>
                  </a:lnTo>
                  <a:lnTo>
                    <a:pt x="55" y="198"/>
                  </a:lnTo>
                  <a:lnTo>
                    <a:pt x="58" y="198"/>
                  </a:lnTo>
                  <a:lnTo>
                    <a:pt x="64" y="195"/>
                  </a:lnTo>
                  <a:lnTo>
                    <a:pt x="68" y="195"/>
                  </a:lnTo>
                  <a:lnTo>
                    <a:pt x="69" y="193"/>
                  </a:lnTo>
                  <a:lnTo>
                    <a:pt x="71" y="195"/>
                  </a:lnTo>
                  <a:lnTo>
                    <a:pt x="75" y="199"/>
                  </a:lnTo>
                  <a:lnTo>
                    <a:pt x="76" y="199"/>
                  </a:lnTo>
                  <a:lnTo>
                    <a:pt x="78" y="202"/>
                  </a:lnTo>
                  <a:lnTo>
                    <a:pt x="82" y="206"/>
                  </a:lnTo>
                  <a:lnTo>
                    <a:pt x="82" y="208"/>
                  </a:lnTo>
                  <a:lnTo>
                    <a:pt x="85" y="206"/>
                  </a:lnTo>
                  <a:lnTo>
                    <a:pt x="86" y="206"/>
                  </a:lnTo>
                  <a:lnTo>
                    <a:pt x="88" y="206"/>
                  </a:lnTo>
                  <a:lnTo>
                    <a:pt x="92" y="208"/>
                  </a:lnTo>
                  <a:lnTo>
                    <a:pt x="95" y="212"/>
                  </a:lnTo>
                  <a:lnTo>
                    <a:pt x="96" y="215"/>
                  </a:lnTo>
                  <a:lnTo>
                    <a:pt x="99" y="218"/>
                  </a:lnTo>
                  <a:lnTo>
                    <a:pt x="100" y="218"/>
                  </a:lnTo>
                  <a:lnTo>
                    <a:pt x="102" y="220"/>
                  </a:lnTo>
                  <a:lnTo>
                    <a:pt x="103" y="220"/>
                  </a:lnTo>
                  <a:lnTo>
                    <a:pt x="107" y="220"/>
                  </a:lnTo>
                  <a:lnTo>
                    <a:pt x="107" y="218"/>
                  </a:lnTo>
                  <a:lnTo>
                    <a:pt x="109" y="218"/>
                  </a:lnTo>
                  <a:lnTo>
                    <a:pt x="113" y="222"/>
                  </a:lnTo>
                  <a:lnTo>
                    <a:pt x="116" y="225"/>
                  </a:lnTo>
                  <a:lnTo>
                    <a:pt x="114" y="227"/>
                  </a:lnTo>
                  <a:lnTo>
                    <a:pt x="114" y="229"/>
                  </a:lnTo>
                  <a:lnTo>
                    <a:pt x="114" y="230"/>
                  </a:lnTo>
                  <a:lnTo>
                    <a:pt x="113" y="236"/>
                  </a:lnTo>
                  <a:lnTo>
                    <a:pt x="114" y="237"/>
                  </a:lnTo>
                  <a:lnTo>
                    <a:pt x="114" y="239"/>
                  </a:lnTo>
                  <a:lnTo>
                    <a:pt x="117" y="244"/>
                  </a:lnTo>
                  <a:lnTo>
                    <a:pt x="117" y="246"/>
                  </a:lnTo>
                  <a:lnTo>
                    <a:pt x="117" y="250"/>
                  </a:lnTo>
                  <a:lnTo>
                    <a:pt x="119" y="253"/>
                  </a:lnTo>
                  <a:lnTo>
                    <a:pt x="119" y="256"/>
                  </a:lnTo>
                  <a:lnTo>
                    <a:pt x="117" y="262"/>
                  </a:lnTo>
                  <a:lnTo>
                    <a:pt x="117" y="263"/>
                  </a:lnTo>
                  <a:lnTo>
                    <a:pt x="122" y="273"/>
                  </a:lnTo>
                  <a:lnTo>
                    <a:pt x="122" y="281"/>
                  </a:lnTo>
                  <a:lnTo>
                    <a:pt x="122" y="282"/>
                  </a:lnTo>
                  <a:lnTo>
                    <a:pt x="132" y="278"/>
                  </a:lnTo>
                  <a:lnTo>
                    <a:pt x="145" y="290"/>
                  </a:lnTo>
                  <a:lnTo>
                    <a:pt x="147" y="287"/>
                  </a:lnTo>
                  <a:lnTo>
                    <a:pt x="157" y="274"/>
                  </a:lnTo>
                  <a:lnTo>
                    <a:pt x="161" y="267"/>
                  </a:lnTo>
                  <a:lnTo>
                    <a:pt x="163" y="264"/>
                  </a:lnTo>
                  <a:lnTo>
                    <a:pt x="164" y="264"/>
                  </a:lnTo>
                  <a:lnTo>
                    <a:pt x="167" y="264"/>
                  </a:lnTo>
                  <a:lnTo>
                    <a:pt x="167" y="267"/>
                  </a:lnTo>
                  <a:lnTo>
                    <a:pt x="167" y="275"/>
                  </a:lnTo>
                  <a:lnTo>
                    <a:pt x="167" y="278"/>
                  </a:lnTo>
                  <a:lnTo>
                    <a:pt x="171" y="294"/>
                  </a:lnTo>
                  <a:lnTo>
                    <a:pt x="174" y="300"/>
                  </a:lnTo>
                  <a:lnTo>
                    <a:pt x="174" y="301"/>
                  </a:lnTo>
                  <a:lnTo>
                    <a:pt x="175" y="302"/>
                  </a:lnTo>
                  <a:lnTo>
                    <a:pt x="175" y="307"/>
                  </a:lnTo>
                  <a:lnTo>
                    <a:pt x="177" y="310"/>
                  </a:lnTo>
                  <a:lnTo>
                    <a:pt x="180" y="313"/>
                  </a:lnTo>
                  <a:lnTo>
                    <a:pt x="180" y="315"/>
                  </a:lnTo>
                  <a:lnTo>
                    <a:pt x="180" y="319"/>
                  </a:lnTo>
                  <a:lnTo>
                    <a:pt x="174" y="332"/>
                  </a:lnTo>
                  <a:lnTo>
                    <a:pt x="175" y="335"/>
                  </a:lnTo>
                  <a:lnTo>
                    <a:pt x="175" y="338"/>
                  </a:lnTo>
                  <a:lnTo>
                    <a:pt x="178" y="342"/>
                  </a:lnTo>
                  <a:lnTo>
                    <a:pt x="182" y="345"/>
                  </a:lnTo>
                  <a:lnTo>
                    <a:pt x="187" y="348"/>
                  </a:lnTo>
                  <a:lnTo>
                    <a:pt x="194" y="353"/>
                  </a:lnTo>
                  <a:lnTo>
                    <a:pt x="206" y="359"/>
                  </a:lnTo>
                  <a:lnTo>
                    <a:pt x="214" y="363"/>
                  </a:lnTo>
                  <a:lnTo>
                    <a:pt x="216" y="363"/>
                  </a:lnTo>
                  <a:lnTo>
                    <a:pt x="222" y="367"/>
                  </a:lnTo>
                  <a:lnTo>
                    <a:pt x="226" y="367"/>
                  </a:lnTo>
                  <a:lnTo>
                    <a:pt x="236" y="370"/>
                  </a:lnTo>
                  <a:lnTo>
                    <a:pt x="243" y="377"/>
                  </a:lnTo>
                  <a:lnTo>
                    <a:pt x="246" y="380"/>
                  </a:lnTo>
                  <a:lnTo>
                    <a:pt x="259" y="384"/>
                  </a:lnTo>
                  <a:lnTo>
                    <a:pt x="262" y="384"/>
                  </a:lnTo>
                  <a:lnTo>
                    <a:pt x="266" y="388"/>
                  </a:lnTo>
                  <a:lnTo>
                    <a:pt x="273" y="393"/>
                  </a:lnTo>
                  <a:lnTo>
                    <a:pt x="281" y="397"/>
                  </a:lnTo>
                  <a:lnTo>
                    <a:pt x="291" y="403"/>
                  </a:lnTo>
                  <a:lnTo>
                    <a:pt x="298" y="404"/>
                  </a:lnTo>
                  <a:lnTo>
                    <a:pt x="300" y="407"/>
                  </a:lnTo>
                  <a:lnTo>
                    <a:pt x="304" y="409"/>
                  </a:lnTo>
                  <a:lnTo>
                    <a:pt x="317" y="424"/>
                  </a:lnTo>
                  <a:lnTo>
                    <a:pt x="324" y="427"/>
                  </a:lnTo>
                  <a:lnTo>
                    <a:pt x="331" y="437"/>
                  </a:lnTo>
                  <a:lnTo>
                    <a:pt x="344" y="449"/>
                  </a:lnTo>
                  <a:lnTo>
                    <a:pt x="355" y="462"/>
                  </a:lnTo>
                  <a:lnTo>
                    <a:pt x="362" y="472"/>
                  </a:lnTo>
                  <a:lnTo>
                    <a:pt x="369" y="478"/>
                  </a:lnTo>
                  <a:lnTo>
                    <a:pt x="378" y="487"/>
                  </a:lnTo>
                  <a:lnTo>
                    <a:pt x="385" y="492"/>
                  </a:lnTo>
                  <a:lnTo>
                    <a:pt x="392" y="497"/>
                  </a:lnTo>
                  <a:lnTo>
                    <a:pt x="415" y="513"/>
                  </a:lnTo>
                  <a:lnTo>
                    <a:pt x="427" y="530"/>
                  </a:lnTo>
                  <a:lnTo>
                    <a:pt x="435" y="541"/>
                  </a:lnTo>
                  <a:lnTo>
                    <a:pt x="447" y="554"/>
                  </a:lnTo>
                  <a:lnTo>
                    <a:pt x="454" y="551"/>
                  </a:lnTo>
                  <a:lnTo>
                    <a:pt x="458" y="550"/>
                  </a:lnTo>
                  <a:lnTo>
                    <a:pt x="461" y="544"/>
                  </a:lnTo>
                  <a:lnTo>
                    <a:pt x="468" y="537"/>
                  </a:lnTo>
                  <a:lnTo>
                    <a:pt x="472" y="537"/>
                  </a:lnTo>
                  <a:lnTo>
                    <a:pt x="474" y="536"/>
                  </a:lnTo>
                  <a:lnTo>
                    <a:pt x="475" y="534"/>
                  </a:lnTo>
                  <a:lnTo>
                    <a:pt x="485" y="530"/>
                  </a:lnTo>
                  <a:lnTo>
                    <a:pt x="495" y="522"/>
                  </a:lnTo>
                  <a:lnTo>
                    <a:pt x="495" y="519"/>
                  </a:lnTo>
                  <a:lnTo>
                    <a:pt x="495" y="516"/>
                  </a:lnTo>
                  <a:lnTo>
                    <a:pt x="496" y="512"/>
                  </a:lnTo>
                  <a:lnTo>
                    <a:pt x="501" y="506"/>
                  </a:lnTo>
                  <a:lnTo>
                    <a:pt x="503" y="499"/>
                  </a:lnTo>
                  <a:lnTo>
                    <a:pt x="505" y="492"/>
                  </a:lnTo>
                  <a:lnTo>
                    <a:pt x="506" y="491"/>
                  </a:lnTo>
                  <a:lnTo>
                    <a:pt x="506" y="489"/>
                  </a:lnTo>
                  <a:lnTo>
                    <a:pt x="510" y="487"/>
                  </a:lnTo>
                  <a:lnTo>
                    <a:pt x="516" y="473"/>
                  </a:lnTo>
                  <a:lnTo>
                    <a:pt x="527" y="466"/>
                  </a:lnTo>
                  <a:lnTo>
                    <a:pt x="529" y="465"/>
                  </a:lnTo>
                  <a:lnTo>
                    <a:pt x="530" y="462"/>
                  </a:lnTo>
                  <a:lnTo>
                    <a:pt x="536" y="459"/>
                  </a:lnTo>
                  <a:lnTo>
                    <a:pt x="541" y="455"/>
                  </a:lnTo>
                  <a:lnTo>
                    <a:pt x="546" y="452"/>
                  </a:lnTo>
                  <a:lnTo>
                    <a:pt x="553" y="449"/>
                  </a:lnTo>
                  <a:lnTo>
                    <a:pt x="556" y="445"/>
                  </a:lnTo>
                  <a:lnTo>
                    <a:pt x="576" y="430"/>
                  </a:lnTo>
                  <a:lnTo>
                    <a:pt x="583" y="424"/>
                  </a:lnTo>
                  <a:lnTo>
                    <a:pt x="576" y="417"/>
                  </a:lnTo>
                  <a:lnTo>
                    <a:pt x="569" y="413"/>
                  </a:lnTo>
                  <a:lnTo>
                    <a:pt x="552" y="400"/>
                  </a:lnTo>
                  <a:lnTo>
                    <a:pt x="545" y="405"/>
                  </a:lnTo>
                  <a:lnTo>
                    <a:pt x="529" y="393"/>
                  </a:lnTo>
                  <a:lnTo>
                    <a:pt x="516" y="384"/>
                  </a:lnTo>
                  <a:lnTo>
                    <a:pt x="506" y="380"/>
                  </a:lnTo>
                  <a:lnTo>
                    <a:pt x="501" y="376"/>
                  </a:lnTo>
                  <a:lnTo>
                    <a:pt x="491" y="353"/>
                  </a:lnTo>
                  <a:lnTo>
                    <a:pt x="485" y="348"/>
                  </a:lnTo>
                  <a:lnTo>
                    <a:pt x="484" y="345"/>
                  </a:lnTo>
                  <a:lnTo>
                    <a:pt x="477" y="332"/>
                  </a:lnTo>
                  <a:lnTo>
                    <a:pt x="470" y="325"/>
                  </a:lnTo>
                  <a:lnTo>
                    <a:pt x="454" y="317"/>
                  </a:lnTo>
                  <a:lnTo>
                    <a:pt x="447" y="312"/>
                  </a:lnTo>
                  <a:lnTo>
                    <a:pt x="438" y="310"/>
                  </a:lnTo>
                  <a:lnTo>
                    <a:pt x="434" y="308"/>
                  </a:lnTo>
                  <a:lnTo>
                    <a:pt x="426" y="296"/>
                  </a:lnTo>
                  <a:lnTo>
                    <a:pt x="423" y="294"/>
                  </a:lnTo>
                  <a:lnTo>
                    <a:pt x="416" y="284"/>
                  </a:lnTo>
                  <a:lnTo>
                    <a:pt x="415" y="278"/>
                  </a:lnTo>
                  <a:lnTo>
                    <a:pt x="413" y="277"/>
                  </a:lnTo>
                  <a:lnTo>
                    <a:pt x="411" y="275"/>
                  </a:lnTo>
                  <a:lnTo>
                    <a:pt x="400" y="270"/>
                  </a:lnTo>
                  <a:lnTo>
                    <a:pt x="380" y="260"/>
                  </a:lnTo>
                  <a:lnTo>
                    <a:pt x="365" y="250"/>
                  </a:lnTo>
                  <a:lnTo>
                    <a:pt x="348" y="239"/>
                  </a:lnTo>
                  <a:lnTo>
                    <a:pt x="294" y="202"/>
                  </a:lnTo>
                  <a:lnTo>
                    <a:pt x="273" y="187"/>
                  </a:lnTo>
                  <a:lnTo>
                    <a:pt x="266" y="185"/>
                  </a:lnTo>
                  <a:lnTo>
                    <a:pt x="254" y="192"/>
                  </a:lnTo>
                  <a:lnTo>
                    <a:pt x="248" y="193"/>
                  </a:lnTo>
                  <a:lnTo>
                    <a:pt x="241" y="192"/>
                  </a:lnTo>
                  <a:lnTo>
                    <a:pt x="253" y="161"/>
                  </a:lnTo>
                  <a:lnTo>
                    <a:pt x="248" y="145"/>
                  </a:lnTo>
                  <a:lnTo>
                    <a:pt x="248" y="138"/>
                  </a:lnTo>
                  <a:lnTo>
                    <a:pt x="259" y="130"/>
                  </a:lnTo>
                  <a:lnTo>
                    <a:pt x="291" y="103"/>
                  </a:lnTo>
                  <a:lnTo>
                    <a:pt x="307" y="83"/>
                  </a:lnTo>
                  <a:lnTo>
                    <a:pt x="310" y="79"/>
                  </a:lnTo>
                  <a:lnTo>
                    <a:pt x="321" y="71"/>
                  </a:lnTo>
                  <a:lnTo>
                    <a:pt x="325" y="65"/>
                  </a:lnTo>
                  <a:lnTo>
                    <a:pt x="321" y="63"/>
                  </a:lnTo>
                  <a:lnTo>
                    <a:pt x="321" y="61"/>
                  </a:lnTo>
                  <a:lnTo>
                    <a:pt x="317" y="59"/>
                  </a:lnTo>
                  <a:lnTo>
                    <a:pt x="315" y="59"/>
                  </a:lnTo>
                  <a:lnTo>
                    <a:pt x="314" y="61"/>
                  </a:lnTo>
                  <a:lnTo>
                    <a:pt x="307" y="62"/>
                  </a:lnTo>
                  <a:lnTo>
                    <a:pt x="300" y="59"/>
                  </a:lnTo>
                  <a:lnTo>
                    <a:pt x="290" y="59"/>
                  </a:lnTo>
                  <a:lnTo>
                    <a:pt x="277" y="55"/>
                  </a:lnTo>
                  <a:lnTo>
                    <a:pt x="269" y="52"/>
                  </a:lnTo>
                  <a:lnTo>
                    <a:pt x="266" y="48"/>
                  </a:lnTo>
                  <a:lnTo>
                    <a:pt x="259" y="42"/>
                  </a:lnTo>
                  <a:lnTo>
                    <a:pt x="254" y="36"/>
                  </a:lnTo>
                  <a:lnTo>
                    <a:pt x="254" y="31"/>
                  </a:lnTo>
                  <a:lnTo>
                    <a:pt x="252" y="25"/>
                  </a:lnTo>
                  <a:lnTo>
                    <a:pt x="249" y="21"/>
                  </a:lnTo>
                  <a:lnTo>
                    <a:pt x="249" y="18"/>
                  </a:lnTo>
                  <a:lnTo>
                    <a:pt x="246" y="17"/>
                  </a:lnTo>
                  <a:lnTo>
                    <a:pt x="245" y="14"/>
                  </a:lnTo>
                  <a:lnTo>
                    <a:pt x="245" y="10"/>
                  </a:lnTo>
                  <a:lnTo>
                    <a:pt x="246" y="7"/>
                  </a:lnTo>
                  <a:lnTo>
                    <a:pt x="248" y="4"/>
                  </a:lnTo>
                  <a:lnTo>
                    <a:pt x="254" y="0"/>
                  </a:lnTo>
                  <a:lnTo>
                    <a:pt x="253" y="0"/>
                  </a:lnTo>
                  <a:lnTo>
                    <a:pt x="239" y="0"/>
                  </a:lnTo>
                  <a:lnTo>
                    <a:pt x="170" y="32"/>
                  </a:lnTo>
                  <a:lnTo>
                    <a:pt x="164" y="39"/>
                  </a:lnTo>
                  <a:lnTo>
                    <a:pt x="156" y="45"/>
                  </a:lnTo>
                  <a:lnTo>
                    <a:pt x="153" y="46"/>
                  </a:lnTo>
                  <a:lnTo>
                    <a:pt x="145" y="50"/>
                  </a:lnTo>
                  <a:close/>
                </a:path>
              </a:pathLst>
            </a:custGeom>
            <a:solidFill>
              <a:schemeClr val="accent3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sz="1000"/>
            </a:p>
          </p:txBody>
        </p:sp>
        <p:sp>
          <p:nvSpPr>
            <p:cNvPr id="21" name="Freeform 730"/>
            <p:cNvSpPr>
              <a:spLocks/>
            </p:cNvSpPr>
            <p:nvPr/>
          </p:nvSpPr>
          <p:spPr bwMode="auto">
            <a:xfrm>
              <a:off x="1498591" y="5038845"/>
              <a:ext cx="403926" cy="301625"/>
            </a:xfrm>
            <a:custGeom>
              <a:avLst/>
              <a:gdLst>
                <a:gd name="T0" fmla="*/ 808970873 w 358"/>
                <a:gd name="T1" fmla="*/ 224293368 h 277"/>
                <a:gd name="T2" fmla="*/ 705643708 w 358"/>
                <a:gd name="T3" fmla="*/ 103325709 h 277"/>
                <a:gd name="T4" fmla="*/ 635079357 w 358"/>
                <a:gd name="T5" fmla="*/ 0 h 277"/>
                <a:gd name="T6" fmla="*/ 549394074 w 358"/>
                <a:gd name="T7" fmla="*/ 27720957 h 277"/>
                <a:gd name="T8" fmla="*/ 428426615 w 358"/>
                <a:gd name="T9" fmla="*/ 68043497 h 277"/>
                <a:gd name="T10" fmla="*/ 342741232 w 358"/>
                <a:gd name="T11" fmla="*/ 128527314 h 277"/>
                <a:gd name="T12" fmla="*/ 267136571 w 358"/>
                <a:gd name="T13" fmla="*/ 191532058 h 277"/>
                <a:gd name="T14" fmla="*/ 224294723 w 358"/>
                <a:gd name="T15" fmla="*/ 216733688 h 277"/>
                <a:gd name="T16" fmla="*/ 201612481 w 358"/>
                <a:gd name="T17" fmla="*/ 234374000 h 277"/>
                <a:gd name="T18" fmla="*/ 158769045 w 358"/>
                <a:gd name="T19" fmla="*/ 287298112 h 277"/>
                <a:gd name="T20" fmla="*/ 146169062 w 358"/>
                <a:gd name="T21" fmla="*/ 299898108 h 277"/>
                <a:gd name="T22" fmla="*/ 123486870 w 358"/>
                <a:gd name="T23" fmla="*/ 350301268 h 277"/>
                <a:gd name="T24" fmla="*/ 120967508 w 358"/>
                <a:gd name="T25" fmla="*/ 375502848 h 277"/>
                <a:gd name="T26" fmla="*/ 68043427 w 358"/>
                <a:gd name="T27" fmla="*/ 410785060 h 277"/>
                <a:gd name="T28" fmla="*/ 35282188 w 358"/>
                <a:gd name="T29" fmla="*/ 430946424 h 277"/>
                <a:gd name="T30" fmla="*/ 0 w 358"/>
                <a:gd name="T31" fmla="*/ 456148004 h 277"/>
                <a:gd name="T32" fmla="*/ 148688424 w 358"/>
                <a:gd name="T33" fmla="*/ 567034956 h 277"/>
                <a:gd name="T34" fmla="*/ 206652792 w 358"/>
                <a:gd name="T35" fmla="*/ 609876848 h 277"/>
                <a:gd name="T36" fmla="*/ 274696243 w 358"/>
                <a:gd name="T37" fmla="*/ 698083172 h 277"/>
                <a:gd name="T38" fmla="*/ 282257503 w 358"/>
                <a:gd name="T39" fmla="*/ 695563808 h 277"/>
                <a:gd name="T40" fmla="*/ 302418746 w 358"/>
                <a:gd name="T41" fmla="*/ 685483176 h 277"/>
                <a:gd name="T42" fmla="*/ 355342803 w 358"/>
                <a:gd name="T43" fmla="*/ 662800960 h 277"/>
                <a:gd name="T44" fmla="*/ 413305583 w 358"/>
                <a:gd name="T45" fmla="*/ 624997796 h 277"/>
                <a:gd name="T46" fmla="*/ 433466926 w 358"/>
                <a:gd name="T47" fmla="*/ 607357484 h 277"/>
                <a:gd name="T48" fmla="*/ 456147530 w 358"/>
                <a:gd name="T49" fmla="*/ 592236536 h 277"/>
                <a:gd name="T50" fmla="*/ 486389395 w 358"/>
                <a:gd name="T51" fmla="*/ 577115588 h 277"/>
                <a:gd name="T52" fmla="*/ 498990966 w 358"/>
                <a:gd name="T53" fmla="*/ 567034956 h 277"/>
                <a:gd name="T54" fmla="*/ 526711881 w 358"/>
                <a:gd name="T55" fmla="*/ 549394644 h 277"/>
                <a:gd name="T56" fmla="*/ 554434384 w 358"/>
                <a:gd name="T57" fmla="*/ 541833376 h 277"/>
                <a:gd name="T58" fmla="*/ 567034368 w 358"/>
                <a:gd name="T59" fmla="*/ 541833376 h 277"/>
                <a:gd name="T60" fmla="*/ 567034368 w 358"/>
                <a:gd name="T61" fmla="*/ 549394644 h 277"/>
                <a:gd name="T62" fmla="*/ 577114989 w 358"/>
                <a:gd name="T63" fmla="*/ 531752744 h 277"/>
                <a:gd name="T64" fmla="*/ 592235921 w 358"/>
                <a:gd name="T65" fmla="*/ 519152747 h 277"/>
                <a:gd name="T66" fmla="*/ 602316543 w 358"/>
                <a:gd name="T67" fmla="*/ 509072115 h 277"/>
                <a:gd name="T68" fmla="*/ 622477786 w 358"/>
                <a:gd name="T69" fmla="*/ 498991483 h 277"/>
                <a:gd name="T70" fmla="*/ 635079357 w 358"/>
                <a:gd name="T71" fmla="*/ 483870535 h 277"/>
                <a:gd name="T72" fmla="*/ 652721238 w 358"/>
                <a:gd name="T73" fmla="*/ 473789903 h 277"/>
                <a:gd name="T74" fmla="*/ 700603397 w 358"/>
                <a:gd name="T75" fmla="*/ 441027056 h 277"/>
                <a:gd name="T76" fmla="*/ 756046816 w 358"/>
                <a:gd name="T77" fmla="*/ 410785060 h 277"/>
                <a:gd name="T78" fmla="*/ 798890251 w 358"/>
                <a:gd name="T79" fmla="*/ 388104432 h 277"/>
                <a:gd name="T80" fmla="*/ 808970873 w 358"/>
                <a:gd name="T81" fmla="*/ 385583480 h 277"/>
                <a:gd name="T82" fmla="*/ 826611167 w 358"/>
                <a:gd name="T83" fmla="*/ 375502848 h 277"/>
                <a:gd name="T84" fmla="*/ 871974162 w 358"/>
                <a:gd name="T85" fmla="*/ 345260952 h 277"/>
                <a:gd name="T86" fmla="*/ 902216027 w 358"/>
                <a:gd name="T87" fmla="*/ 327620640 h 2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8"/>
                <a:gd name="T133" fmla="*/ 0 h 277"/>
                <a:gd name="T134" fmla="*/ 358 w 358"/>
                <a:gd name="T135" fmla="*/ 277 h 27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8" h="277">
                  <a:moveTo>
                    <a:pt x="358" y="130"/>
                  </a:moveTo>
                  <a:lnTo>
                    <a:pt x="338" y="107"/>
                  </a:lnTo>
                  <a:lnTo>
                    <a:pt x="321" y="89"/>
                  </a:lnTo>
                  <a:lnTo>
                    <a:pt x="304" y="71"/>
                  </a:lnTo>
                  <a:lnTo>
                    <a:pt x="295" y="62"/>
                  </a:lnTo>
                  <a:lnTo>
                    <a:pt x="280" y="41"/>
                  </a:lnTo>
                  <a:lnTo>
                    <a:pt x="264" y="20"/>
                  </a:lnTo>
                  <a:lnTo>
                    <a:pt x="256" y="10"/>
                  </a:lnTo>
                  <a:lnTo>
                    <a:pt x="252" y="0"/>
                  </a:lnTo>
                  <a:lnTo>
                    <a:pt x="247" y="1"/>
                  </a:lnTo>
                  <a:lnTo>
                    <a:pt x="242" y="4"/>
                  </a:lnTo>
                  <a:lnTo>
                    <a:pt x="218" y="11"/>
                  </a:lnTo>
                  <a:lnTo>
                    <a:pt x="203" y="16"/>
                  </a:lnTo>
                  <a:lnTo>
                    <a:pt x="191" y="19"/>
                  </a:lnTo>
                  <a:lnTo>
                    <a:pt x="170" y="27"/>
                  </a:lnTo>
                  <a:lnTo>
                    <a:pt x="150" y="40"/>
                  </a:lnTo>
                  <a:lnTo>
                    <a:pt x="141" y="44"/>
                  </a:lnTo>
                  <a:lnTo>
                    <a:pt x="136" y="51"/>
                  </a:lnTo>
                  <a:lnTo>
                    <a:pt x="129" y="57"/>
                  </a:lnTo>
                  <a:lnTo>
                    <a:pt x="109" y="72"/>
                  </a:lnTo>
                  <a:lnTo>
                    <a:pt x="106" y="76"/>
                  </a:lnTo>
                  <a:lnTo>
                    <a:pt x="99" y="79"/>
                  </a:lnTo>
                  <a:lnTo>
                    <a:pt x="95" y="82"/>
                  </a:lnTo>
                  <a:lnTo>
                    <a:pt x="89" y="86"/>
                  </a:lnTo>
                  <a:lnTo>
                    <a:pt x="83" y="89"/>
                  </a:lnTo>
                  <a:lnTo>
                    <a:pt x="82" y="92"/>
                  </a:lnTo>
                  <a:lnTo>
                    <a:pt x="80" y="93"/>
                  </a:lnTo>
                  <a:lnTo>
                    <a:pt x="69" y="100"/>
                  </a:lnTo>
                  <a:lnTo>
                    <a:pt x="63" y="114"/>
                  </a:lnTo>
                  <a:lnTo>
                    <a:pt x="59" y="116"/>
                  </a:lnTo>
                  <a:lnTo>
                    <a:pt x="59" y="118"/>
                  </a:lnTo>
                  <a:lnTo>
                    <a:pt x="58" y="119"/>
                  </a:lnTo>
                  <a:lnTo>
                    <a:pt x="56" y="126"/>
                  </a:lnTo>
                  <a:lnTo>
                    <a:pt x="54" y="133"/>
                  </a:lnTo>
                  <a:lnTo>
                    <a:pt x="49" y="139"/>
                  </a:lnTo>
                  <a:lnTo>
                    <a:pt x="48" y="143"/>
                  </a:lnTo>
                  <a:lnTo>
                    <a:pt x="48" y="146"/>
                  </a:lnTo>
                  <a:lnTo>
                    <a:pt x="48" y="149"/>
                  </a:lnTo>
                  <a:lnTo>
                    <a:pt x="38" y="157"/>
                  </a:lnTo>
                  <a:lnTo>
                    <a:pt x="28" y="161"/>
                  </a:lnTo>
                  <a:lnTo>
                    <a:pt x="27" y="163"/>
                  </a:lnTo>
                  <a:lnTo>
                    <a:pt x="25" y="164"/>
                  </a:lnTo>
                  <a:lnTo>
                    <a:pt x="21" y="164"/>
                  </a:lnTo>
                  <a:lnTo>
                    <a:pt x="14" y="171"/>
                  </a:lnTo>
                  <a:lnTo>
                    <a:pt x="11" y="177"/>
                  </a:lnTo>
                  <a:lnTo>
                    <a:pt x="7" y="178"/>
                  </a:lnTo>
                  <a:lnTo>
                    <a:pt x="0" y="181"/>
                  </a:lnTo>
                  <a:lnTo>
                    <a:pt x="34" y="201"/>
                  </a:lnTo>
                  <a:lnTo>
                    <a:pt x="38" y="206"/>
                  </a:lnTo>
                  <a:lnTo>
                    <a:pt x="59" y="225"/>
                  </a:lnTo>
                  <a:lnTo>
                    <a:pt x="69" y="235"/>
                  </a:lnTo>
                  <a:lnTo>
                    <a:pt x="75" y="244"/>
                  </a:lnTo>
                  <a:lnTo>
                    <a:pt x="82" y="242"/>
                  </a:lnTo>
                  <a:lnTo>
                    <a:pt x="98" y="258"/>
                  </a:lnTo>
                  <a:lnTo>
                    <a:pt x="103" y="263"/>
                  </a:lnTo>
                  <a:lnTo>
                    <a:pt x="109" y="277"/>
                  </a:lnTo>
                  <a:lnTo>
                    <a:pt x="110" y="276"/>
                  </a:lnTo>
                  <a:lnTo>
                    <a:pt x="112" y="276"/>
                  </a:lnTo>
                  <a:lnTo>
                    <a:pt x="117" y="273"/>
                  </a:lnTo>
                  <a:lnTo>
                    <a:pt x="119" y="272"/>
                  </a:lnTo>
                  <a:lnTo>
                    <a:pt x="120" y="272"/>
                  </a:lnTo>
                  <a:lnTo>
                    <a:pt x="129" y="269"/>
                  </a:lnTo>
                  <a:lnTo>
                    <a:pt x="133" y="269"/>
                  </a:lnTo>
                  <a:lnTo>
                    <a:pt x="141" y="263"/>
                  </a:lnTo>
                  <a:lnTo>
                    <a:pt x="150" y="258"/>
                  </a:lnTo>
                  <a:lnTo>
                    <a:pt x="160" y="249"/>
                  </a:lnTo>
                  <a:lnTo>
                    <a:pt x="164" y="248"/>
                  </a:lnTo>
                  <a:lnTo>
                    <a:pt x="167" y="246"/>
                  </a:lnTo>
                  <a:lnTo>
                    <a:pt x="171" y="244"/>
                  </a:lnTo>
                  <a:lnTo>
                    <a:pt x="172" y="241"/>
                  </a:lnTo>
                  <a:lnTo>
                    <a:pt x="178" y="239"/>
                  </a:lnTo>
                  <a:lnTo>
                    <a:pt x="180" y="238"/>
                  </a:lnTo>
                  <a:lnTo>
                    <a:pt x="181" y="235"/>
                  </a:lnTo>
                  <a:lnTo>
                    <a:pt x="189" y="231"/>
                  </a:lnTo>
                  <a:lnTo>
                    <a:pt x="191" y="229"/>
                  </a:lnTo>
                  <a:lnTo>
                    <a:pt x="193" y="229"/>
                  </a:lnTo>
                  <a:lnTo>
                    <a:pt x="195" y="227"/>
                  </a:lnTo>
                  <a:lnTo>
                    <a:pt x="197" y="225"/>
                  </a:lnTo>
                  <a:lnTo>
                    <a:pt x="198" y="225"/>
                  </a:lnTo>
                  <a:lnTo>
                    <a:pt x="202" y="223"/>
                  </a:lnTo>
                  <a:lnTo>
                    <a:pt x="208" y="221"/>
                  </a:lnTo>
                  <a:lnTo>
                    <a:pt x="209" y="218"/>
                  </a:lnTo>
                  <a:lnTo>
                    <a:pt x="216" y="215"/>
                  </a:lnTo>
                  <a:lnTo>
                    <a:pt x="218" y="215"/>
                  </a:lnTo>
                  <a:lnTo>
                    <a:pt x="220" y="215"/>
                  </a:lnTo>
                  <a:lnTo>
                    <a:pt x="222" y="215"/>
                  </a:lnTo>
                  <a:lnTo>
                    <a:pt x="225" y="215"/>
                  </a:lnTo>
                  <a:lnTo>
                    <a:pt x="225" y="216"/>
                  </a:lnTo>
                  <a:lnTo>
                    <a:pt x="225" y="218"/>
                  </a:lnTo>
                  <a:lnTo>
                    <a:pt x="226" y="218"/>
                  </a:lnTo>
                  <a:lnTo>
                    <a:pt x="229" y="211"/>
                  </a:lnTo>
                  <a:lnTo>
                    <a:pt x="229" y="210"/>
                  </a:lnTo>
                  <a:lnTo>
                    <a:pt x="233" y="208"/>
                  </a:lnTo>
                  <a:lnTo>
                    <a:pt x="235" y="206"/>
                  </a:lnTo>
                  <a:lnTo>
                    <a:pt x="236" y="204"/>
                  </a:lnTo>
                  <a:lnTo>
                    <a:pt x="239" y="202"/>
                  </a:lnTo>
                  <a:lnTo>
                    <a:pt x="240" y="201"/>
                  </a:lnTo>
                  <a:lnTo>
                    <a:pt x="245" y="198"/>
                  </a:lnTo>
                  <a:lnTo>
                    <a:pt x="247" y="198"/>
                  </a:lnTo>
                  <a:lnTo>
                    <a:pt x="249" y="195"/>
                  </a:lnTo>
                  <a:lnTo>
                    <a:pt x="250" y="194"/>
                  </a:lnTo>
                  <a:lnTo>
                    <a:pt x="252" y="192"/>
                  </a:lnTo>
                  <a:lnTo>
                    <a:pt x="254" y="192"/>
                  </a:lnTo>
                  <a:lnTo>
                    <a:pt x="256" y="191"/>
                  </a:lnTo>
                  <a:lnTo>
                    <a:pt x="259" y="188"/>
                  </a:lnTo>
                  <a:lnTo>
                    <a:pt x="266" y="184"/>
                  </a:lnTo>
                  <a:lnTo>
                    <a:pt x="274" y="177"/>
                  </a:lnTo>
                  <a:lnTo>
                    <a:pt x="278" y="175"/>
                  </a:lnTo>
                  <a:lnTo>
                    <a:pt x="289" y="168"/>
                  </a:lnTo>
                  <a:lnTo>
                    <a:pt x="294" y="166"/>
                  </a:lnTo>
                  <a:lnTo>
                    <a:pt x="300" y="163"/>
                  </a:lnTo>
                  <a:lnTo>
                    <a:pt x="311" y="156"/>
                  </a:lnTo>
                  <a:lnTo>
                    <a:pt x="312" y="154"/>
                  </a:lnTo>
                  <a:lnTo>
                    <a:pt x="317" y="154"/>
                  </a:lnTo>
                  <a:lnTo>
                    <a:pt x="318" y="154"/>
                  </a:lnTo>
                  <a:lnTo>
                    <a:pt x="320" y="153"/>
                  </a:lnTo>
                  <a:lnTo>
                    <a:pt x="321" y="153"/>
                  </a:lnTo>
                  <a:lnTo>
                    <a:pt x="324" y="150"/>
                  </a:lnTo>
                  <a:lnTo>
                    <a:pt x="325" y="150"/>
                  </a:lnTo>
                  <a:lnTo>
                    <a:pt x="328" y="149"/>
                  </a:lnTo>
                  <a:lnTo>
                    <a:pt x="341" y="140"/>
                  </a:lnTo>
                  <a:lnTo>
                    <a:pt x="342" y="140"/>
                  </a:lnTo>
                  <a:lnTo>
                    <a:pt x="346" y="137"/>
                  </a:lnTo>
                  <a:lnTo>
                    <a:pt x="353" y="133"/>
                  </a:lnTo>
                  <a:lnTo>
                    <a:pt x="356" y="131"/>
                  </a:lnTo>
                  <a:lnTo>
                    <a:pt x="358" y="13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sz="1000"/>
            </a:p>
          </p:txBody>
        </p:sp>
        <p:sp>
          <p:nvSpPr>
            <p:cNvPr id="22" name="Freeform 731"/>
            <p:cNvSpPr>
              <a:spLocks/>
            </p:cNvSpPr>
            <p:nvPr/>
          </p:nvSpPr>
          <p:spPr bwMode="auto">
            <a:xfrm>
              <a:off x="1265036" y="4667531"/>
              <a:ext cx="516754" cy="426849"/>
            </a:xfrm>
            <a:custGeom>
              <a:avLst/>
              <a:gdLst>
                <a:gd name="T0" fmla="*/ 781248428 w 458"/>
                <a:gd name="T1" fmla="*/ 75604689 h 392"/>
                <a:gd name="T2" fmla="*/ 682963154 w 458"/>
                <a:gd name="T3" fmla="*/ 70564378 h 392"/>
                <a:gd name="T4" fmla="*/ 662801909 w 458"/>
                <a:gd name="T5" fmla="*/ 60483756 h 392"/>
                <a:gd name="T6" fmla="*/ 637598766 w 458"/>
                <a:gd name="T7" fmla="*/ 25201561 h 392"/>
                <a:gd name="T8" fmla="*/ 612397210 w 458"/>
                <a:gd name="T9" fmla="*/ 22682199 h 392"/>
                <a:gd name="T10" fmla="*/ 509071625 w 458"/>
                <a:gd name="T11" fmla="*/ 5040312 h 392"/>
                <a:gd name="T12" fmla="*/ 355342830 w 458"/>
                <a:gd name="T13" fmla="*/ 42843449 h 392"/>
                <a:gd name="T14" fmla="*/ 294857508 w 458"/>
                <a:gd name="T15" fmla="*/ 78124050 h 392"/>
                <a:gd name="T16" fmla="*/ 267136591 w 458"/>
                <a:gd name="T17" fmla="*/ 83165949 h 392"/>
                <a:gd name="T18" fmla="*/ 239415673 w 458"/>
                <a:gd name="T19" fmla="*/ 88206260 h 392"/>
                <a:gd name="T20" fmla="*/ 204133445 w 458"/>
                <a:gd name="T21" fmla="*/ 95765932 h 392"/>
                <a:gd name="T22" fmla="*/ 128528778 w 458"/>
                <a:gd name="T23" fmla="*/ 178931881 h 392"/>
                <a:gd name="T24" fmla="*/ 17641889 w 458"/>
                <a:gd name="T25" fmla="*/ 284776873 h 392"/>
                <a:gd name="T26" fmla="*/ 17641889 w 458"/>
                <a:gd name="T27" fmla="*/ 405745923 h 392"/>
                <a:gd name="T28" fmla="*/ 78124054 w 458"/>
                <a:gd name="T29" fmla="*/ 388104041 h 392"/>
                <a:gd name="T30" fmla="*/ 309978442 w 458"/>
                <a:gd name="T31" fmla="*/ 549394090 h 392"/>
                <a:gd name="T32" fmla="*/ 430947596 w 458"/>
                <a:gd name="T33" fmla="*/ 612397183 h 392"/>
                <a:gd name="T34" fmla="*/ 441028218 w 458"/>
                <a:gd name="T35" fmla="*/ 635079376 h 392"/>
                <a:gd name="T36" fmla="*/ 488910381 w 458"/>
                <a:gd name="T37" fmla="*/ 695563107 h 392"/>
                <a:gd name="T38" fmla="*/ 539313492 w 458"/>
                <a:gd name="T39" fmla="*/ 715724351 h 392"/>
                <a:gd name="T40" fmla="*/ 612397210 w 458"/>
                <a:gd name="T41" fmla="*/ 786288704 h 392"/>
                <a:gd name="T42" fmla="*/ 655240649 w 458"/>
                <a:gd name="T43" fmla="*/ 866933877 h 392"/>
                <a:gd name="T44" fmla="*/ 725805005 w 458"/>
                <a:gd name="T45" fmla="*/ 909777314 h 392"/>
                <a:gd name="T46" fmla="*/ 826611228 w 458"/>
                <a:gd name="T47" fmla="*/ 957659474 h 392"/>
                <a:gd name="T48" fmla="*/ 877014538 w 458"/>
                <a:gd name="T49" fmla="*/ 970261045 h 392"/>
                <a:gd name="T50" fmla="*/ 1000502955 w 458"/>
                <a:gd name="T51" fmla="*/ 904737003 h 392"/>
                <a:gd name="T52" fmla="*/ 1129030096 w 458"/>
                <a:gd name="T53" fmla="*/ 869454826 h 392"/>
                <a:gd name="T54" fmla="*/ 1154231652 w 458"/>
                <a:gd name="T55" fmla="*/ 849293582 h 392"/>
                <a:gd name="T56" fmla="*/ 1015623889 w 458"/>
                <a:gd name="T57" fmla="*/ 660280930 h 392"/>
                <a:gd name="T58" fmla="*/ 997982006 w 458"/>
                <a:gd name="T59" fmla="*/ 602316561 h 392"/>
                <a:gd name="T60" fmla="*/ 927417650 w 458"/>
                <a:gd name="T61" fmla="*/ 524192535 h 392"/>
                <a:gd name="T62" fmla="*/ 902216094 w 458"/>
                <a:gd name="T63" fmla="*/ 504031291 h 392"/>
                <a:gd name="T64" fmla="*/ 884575799 w 458"/>
                <a:gd name="T65" fmla="*/ 498990981 h 392"/>
                <a:gd name="T66" fmla="*/ 877014538 w 458"/>
                <a:gd name="T67" fmla="*/ 463708804 h 392"/>
                <a:gd name="T68" fmla="*/ 866933916 w 458"/>
                <a:gd name="T69" fmla="*/ 430947577 h 392"/>
                <a:gd name="T70" fmla="*/ 844253309 w 458"/>
                <a:gd name="T71" fmla="*/ 415826545 h 392"/>
                <a:gd name="T72" fmla="*/ 866933916 w 458"/>
                <a:gd name="T73" fmla="*/ 380544368 h 392"/>
                <a:gd name="T74" fmla="*/ 866933916 w 458"/>
                <a:gd name="T75" fmla="*/ 367942797 h 392"/>
                <a:gd name="T76" fmla="*/ 861893605 w 458"/>
                <a:gd name="T77" fmla="*/ 332660621 h 392"/>
                <a:gd name="T78" fmla="*/ 844253309 w 458"/>
                <a:gd name="T79" fmla="*/ 307459066 h 392"/>
                <a:gd name="T80" fmla="*/ 859374243 w 458"/>
                <a:gd name="T81" fmla="*/ 284776873 h 392"/>
                <a:gd name="T82" fmla="*/ 844253309 w 458"/>
                <a:gd name="T83" fmla="*/ 249494697 h 392"/>
                <a:gd name="T84" fmla="*/ 816530606 w 458"/>
                <a:gd name="T85" fmla="*/ 231854402 h 392"/>
                <a:gd name="T86" fmla="*/ 796369361 w 458"/>
                <a:gd name="T87" fmla="*/ 206652798 h 392"/>
                <a:gd name="T88" fmla="*/ 776208117 w 458"/>
                <a:gd name="T89" fmla="*/ 209173797 h 392"/>
                <a:gd name="T90" fmla="*/ 763608132 w 458"/>
                <a:gd name="T91" fmla="*/ 173891570 h 392"/>
                <a:gd name="T92" fmla="*/ 771167805 w 458"/>
                <a:gd name="T93" fmla="*/ 156249688 h 392"/>
                <a:gd name="T94" fmla="*/ 791329050 w 458"/>
                <a:gd name="T95" fmla="*/ 128527185 h 39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8"/>
                <a:gd name="T145" fmla="*/ 0 h 392"/>
                <a:gd name="T146" fmla="*/ 458 w 458"/>
                <a:gd name="T147" fmla="*/ 392 h 39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8" h="392">
                  <a:moveTo>
                    <a:pt x="321" y="37"/>
                  </a:moveTo>
                  <a:lnTo>
                    <a:pt x="316" y="31"/>
                  </a:lnTo>
                  <a:lnTo>
                    <a:pt x="310" y="30"/>
                  </a:lnTo>
                  <a:lnTo>
                    <a:pt x="303" y="28"/>
                  </a:lnTo>
                  <a:lnTo>
                    <a:pt x="296" y="27"/>
                  </a:lnTo>
                  <a:lnTo>
                    <a:pt x="271" y="28"/>
                  </a:lnTo>
                  <a:lnTo>
                    <a:pt x="267" y="27"/>
                  </a:lnTo>
                  <a:lnTo>
                    <a:pt x="265" y="27"/>
                  </a:lnTo>
                  <a:lnTo>
                    <a:pt x="263" y="24"/>
                  </a:lnTo>
                  <a:lnTo>
                    <a:pt x="259" y="20"/>
                  </a:lnTo>
                  <a:lnTo>
                    <a:pt x="257" y="16"/>
                  </a:lnTo>
                  <a:lnTo>
                    <a:pt x="253" y="10"/>
                  </a:lnTo>
                  <a:lnTo>
                    <a:pt x="252" y="10"/>
                  </a:lnTo>
                  <a:lnTo>
                    <a:pt x="249" y="9"/>
                  </a:lnTo>
                  <a:lnTo>
                    <a:pt x="243" y="9"/>
                  </a:lnTo>
                  <a:lnTo>
                    <a:pt x="225" y="6"/>
                  </a:lnTo>
                  <a:lnTo>
                    <a:pt x="211" y="0"/>
                  </a:lnTo>
                  <a:lnTo>
                    <a:pt x="202" y="2"/>
                  </a:lnTo>
                  <a:lnTo>
                    <a:pt x="171" y="9"/>
                  </a:lnTo>
                  <a:lnTo>
                    <a:pt x="158" y="13"/>
                  </a:lnTo>
                  <a:lnTo>
                    <a:pt x="141" y="17"/>
                  </a:lnTo>
                  <a:lnTo>
                    <a:pt x="136" y="20"/>
                  </a:lnTo>
                  <a:lnTo>
                    <a:pt x="127" y="27"/>
                  </a:lnTo>
                  <a:lnTo>
                    <a:pt x="117" y="31"/>
                  </a:lnTo>
                  <a:lnTo>
                    <a:pt x="113" y="31"/>
                  </a:lnTo>
                  <a:lnTo>
                    <a:pt x="108" y="31"/>
                  </a:lnTo>
                  <a:lnTo>
                    <a:pt x="106" y="33"/>
                  </a:lnTo>
                  <a:lnTo>
                    <a:pt x="102" y="31"/>
                  </a:lnTo>
                  <a:lnTo>
                    <a:pt x="96" y="35"/>
                  </a:lnTo>
                  <a:lnTo>
                    <a:pt x="95" y="35"/>
                  </a:lnTo>
                  <a:lnTo>
                    <a:pt x="91" y="35"/>
                  </a:lnTo>
                  <a:lnTo>
                    <a:pt x="85" y="33"/>
                  </a:lnTo>
                  <a:lnTo>
                    <a:pt x="81" y="38"/>
                  </a:lnTo>
                  <a:lnTo>
                    <a:pt x="69" y="47"/>
                  </a:lnTo>
                  <a:lnTo>
                    <a:pt x="66" y="51"/>
                  </a:lnTo>
                  <a:lnTo>
                    <a:pt x="51" y="71"/>
                  </a:lnTo>
                  <a:lnTo>
                    <a:pt x="18" y="98"/>
                  </a:lnTo>
                  <a:lnTo>
                    <a:pt x="7" y="106"/>
                  </a:lnTo>
                  <a:lnTo>
                    <a:pt x="7" y="113"/>
                  </a:lnTo>
                  <a:lnTo>
                    <a:pt x="13" y="129"/>
                  </a:lnTo>
                  <a:lnTo>
                    <a:pt x="0" y="160"/>
                  </a:lnTo>
                  <a:lnTo>
                    <a:pt x="7" y="161"/>
                  </a:lnTo>
                  <a:lnTo>
                    <a:pt x="14" y="160"/>
                  </a:lnTo>
                  <a:lnTo>
                    <a:pt x="24" y="153"/>
                  </a:lnTo>
                  <a:lnTo>
                    <a:pt x="31" y="154"/>
                  </a:lnTo>
                  <a:lnTo>
                    <a:pt x="54" y="170"/>
                  </a:lnTo>
                  <a:lnTo>
                    <a:pt x="108" y="207"/>
                  </a:lnTo>
                  <a:lnTo>
                    <a:pt x="123" y="218"/>
                  </a:lnTo>
                  <a:lnTo>
                    <a:pt x="140" y="228"/>
                  </a:lnTo>
                  <a:lnTo>
                    <a:pt x="160" y="238"/>
                  </a:lnTo>
                  <a:lnTo>
                    <a:pt x="171" y="243"/>
                  </a:lnTo>
                  <a:lnTo>
                    <a:pt x="173" y="245"/>
                  </a:lnTo>
                  <a:lnTo>
                    <a:pt x="174" y="246"/>
                  </a:lnTo>
                  <a:lnTo>
                    <a:pt x="175" y="252"/>
                  </a:lnTo>
                  <a:lnTo>
                    <a:pt x="183" y="262"/>
                  </a:lnTo>
                  <a:lnTo>
                    <a:pt x="184" y="264"/>
                  </a:lnTo>
                  <a:lnTo>
                    <a:pt x="194" y="276"/>
                  </a:lnTo>
                  <a:lnTo>
                    <a:pt x="198" y="277"/>
                  </a:lnTo>
                  <a:lnTo>
                    <a:pt x="207" y="280"/>
                  </a:lnTo>
                  <a:lnTo>
                    <a:pt x="214" y="284"/>
                  </a:lnTo>
                  <a:lnTo>
                    <a:pt x="229" y="293"/>
                  </a:lnTo>
                  <a:lnTo>
                    <a:pt x="236" y="300"/>
                  </a:lnTo>
                  <a:lnTo>
                    <a:pt x="243" y="312"/>
                  </a:lnTo>
                  <a:lnTo>
                    <a:pt x="245" y="316"/>
                  </a:lnTo>
                  <a:lnTo>
                    <a:pt x="250" y="321"/>
                  </a:lnTo>
                  <a:lnTo>
                    <a:pt x="260" y="344"/>
                  </a:lnTo>
                  <a:lnTo>
                    <a:pt x="266" y="348"/>
                  </a:lnTo>
                  <a:lnTo>
                    <a:pt x="276" y="352"/>
                  </a:lnTo>
                  <a:lnTo>
                    <a:pt x="288" y="361"/>
                  </a:lnTo>
                  <a:lnTo>
                    <a:pt x="304" y="373"/>
                  </a:lnTo>
                  <a:lnTo>
                    <a:pt x="311" y="368"/>
                  </a:lnTo>
                  <a:lnTo>
                    <a:pt x="328" y="380"/>
                  </a:lnTo>
                  <a:lnTo>
                    <a:pt x="335" y="385"/>
                  </a:lnTo>
                  <a:lnTo>
                    <a:pt x="342" y="392"/>
                  </a:lnTo>
                  <a:lnTo>
                    <a:pt x="348" y="385"/>
                  </a:lnTo>
                  <a:lnTo>
                    <a:pt x="356" y="380"/>
                  </a:lnTo>
                  <a:lnTo>
                    <a:pt x="375" y="368"/>
                  </a:lnTo>
                  <a:lnTo>
                    <a:pt x="397" y="359"/>
                  </a:lnTo>
                  <a:lnTo>
                    <a:pt x="410" y="356"/>
                  </a:lnTo>
                  <a:lnTo>
                    <a:pt x="424" y="352"/>
                  </a:lnTo>
                  <a:lnTo>
                    <a:pt x="448" y="345"/>
                  </a:lnTo>
                  <a:lnTo>
                    <a:pt x="454" y="342"/>
                  </a:lnTo>
                  <a:lnTo>
                    <a:pt x="458" y="341"/>
                  </a:lnTo>
                  <a:lnTo>
                    <a:pt x="458" y="337"/>
                  </a:lnTo>
                  <a:lnTo>
                    <a:pt x="454" y="322"/>
                  </a:lnTo>
                  <a:lnTo>
                    <a:pt x="408" y="273"/>
                  </a:lnTo>
                  <a:lnTo>
                    <a:pt x="403" y="262"/>
                  </a:lnTo>
                  <a:lnTo>
                    <a:pt x="402" y="252"/>
                  </a:lnTo>
                  <a:lnTo>
                    <a:pt x="400" y="246"/>
                  </a:lnTo>
                  <a:lnTo>
                    <a:pt x="396" y="239"/>
                  </a:lnTo>
                  <a:lnTo>
                    <a:pt x="390" y="232"/>
                  </a:lnTo>
                  <a:lnTo>
                    <a:pt x="380" y="222"/>
                  </a:lnTo>
                  <a:lnTo>
                    <a:pt x="368" y="208"/>
                  </a:lnTo>
                  <a:lnTo>
                    <a:pt x="362" y="203"/>
                  </a:lnTo>
                  <a:lnTo>
                    <a:pt x="359" y="201"/>
                  </a:lnTo>
                  <a:lnTo>
                    <a:pt x="358" y="200"/>
                  </a:lnTo>
                  <a:lnTo>
                    <a:pt x="355" y="200"/>
                  </a:lnTo>
                  <a:lnTo>
                    <a:pt x="349" y="200"/>
                  </a:lnTo>
                  <a:lnTo>
                    <a:pt x="351" y="198"/>
                  </a:lnTo>
                  <a:lnTo>
                    <a:pt x="351" y="195"/>
                  </a:lnTo>
                  <a:lnTo>
                    <a:pt x="351" y="192"/>
                  </a:lnTo>
                  <a:lnTo>
                    <a:pt x="348" y="184"/>
                  </a:lnTo>
                  <a:lnTo>
                    <a:pt x="348" y="180"/>
                  </a:lnTo>
                  <a:lnTo>
                    <a:pt x="345" y="175"/>
                  </a:lnTo>
                  <a:lnTo>
                    <a:pt x="344" y="171"/>
                  </a:lnTo>
                  <a:lnTo>
                    <a:pt x="341" y="168"/>
                  </a:lnTo>
                  <a:lnTo>
                    <a:pt x="339" y="167"/>
                  </a:lnTo>
                  <a:lnTo>
                    <a:pt x="335" y="165"/>
                  </a:lnTo>
                  <a:lnTo>
                    <a:pt x="335" y="161"/>
                  </a:lnTo>
                  <a:lnTo>
                    <a:pt x="341" y="154"/>
                  </a:lnTo>
                  <a:lnTo>
                    <a:pt x="344" y="151"/>
                  </a:lnTo>
                  <a:lnTo>
                    <a:pt x="345" y="150"/>
                  </a:lnTo>
                  <a:lnTo>
                    <a:pt x="344" y="147"/>
                  </a:lnTo>
                  <a:lnTo>
                    <a:pt x="344" y="146"/>
                  </a:lnTo>
                  <a:lnTo>
                    <a:pt x="342" y="144"/>
                  </a:lnTo>
                  <a:lnTo>
                    <a:pt x="341" y="139"/>
                  </a:lnTo>
                  <a:lnTo>
                    <a:pt x="342" y="132"/>
                  </a:lnTo>
                  <a:lnTo>
                    <a:pt x="342" y="130"/>
                  </a:lnTo>
                  <a:lnTo>
                    <a:pt x="339" y="123"/>
                  </a:lnTo>
                  <a:lnTo>
                    <a:pt x="335" y="122"/>
                  </a:lnTo>
                  <a:lnTo>
                    <a:pt x="337" y="120"/>
                  </a:lnTo>
                  <a:lnTo>
                    <a:pt x="339" y="116"/>
                  </a:lnTo>
                  <a:lnTo>
                    <a:pt x="341" y="113"/>
                  </a:lnTo>
                  <a:lnTo>
                    <a:pt x="339" y="108"/>
                  </a:lnTo>
                  <a:lnTo>
                    <a:pt x="337" y="102"/>
                  </a:lnTo>
                  <a:lnTo>
                    <a:pt x="335" y="99"/>
                  </a:lnTo>
                  <a:lnTo>
                    <a:pt x="334" y="98"/>
                  </a:lnTo>
                  <a:lnTo>
                    <a:pt x="327" y="96"/>
                  </a:lnTo>
                  <a:lnTo>
                    <a:pt x="324" y="92"/>
                  </a:lnTo>
                  <a:lnTo>
                    <a:pt x="320" y="88"/>
                  </a:lnTo>
                  <a:lnTo>
                    <a:pt x="318" y="83"/>
                  </a:lnTo>
                  <a:lnTo>
                    <a:pt x="316" y="82"/>
                  </a:lnTo>
                  <a:lnTo>
                    <a:pt x="313" y="82"/>
                  </a:lnTo>
                  <a:lnTo>
                    <a:pt x="311" y="83"/>
                  </a:lnTo>
                  <a:lnTo>
                    <a:pt x="308" y="83"/>
                  </a:lnTo>
                  <a:lnTo>
                    <a:pt x="306" y="82"/>
                  </a:lnTo>
                  <a:lnTo>
                    <a:pt x="304" y="77"/>
                  </a:lnTo>
                  <a:lnTo>
                    <a:pt x="303" y="69"/>
                  </a:lnTo>
                  <a:lnTo>
                    <a:pt x="303" y="66"/>
                  </a:lnTo>
                  <a:lnTo>
                    <a:pt x="304" y="64"/>
                  </a:lnTo>
                  <a:lnTo>
                    <a:pt x="306" y="62"/>
                  </a:lnTo>
                  <a:lnTo>
                    <a:pt x="310" y="62"/>
                  </a:lnTo>
                  <a:lnTo>
                    <a:pt x="311" y="61"/>
                  </a:lnTo>
                  <a:lnTo>
                    <a:pt x="314" y="51"/>
                  </a:lnTo>
                  <a:lnTo>
                    <a:pt x="316" y="44"/>
                  </a:lnTo>
                  <a:lnTo>
                    <a:pt x="321" y="3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sz="1000"/>
            </a:p>
          </p:txBody>
        </p:sp>
        <p:sp>
          <p:nvSpPr>
            <p:cNvPr id="23" name="Freeform 732"/>
            <p:cNvSpPr>
              <a:spLocks/>
            </p:cNvSpPr>
            <p:nvPr/>
          </p:nvSpPr>
          <p:spPr bwMode="auto">
            <a:xfrm>
              <a:off x="1606906" y="4707820"/>
              <a:ext cx="512241" cy="472582"/>
            </a:xfrm>
            <a:custGeom>
              <a:avLst/>
              <a:gdLst>
                <a:gd name="T0" fmla="*/ 1096268865 w 454"/>
                <a:gd name="T1" fmla="*/ 269657536 h 434"/>
                <a:gd name="T2" fmla="*/ 1053425426 w 454"/>
                <a:gd name="T3" fmla="*/ 322580008 h 434"/>
                <a:gd name="T4" fmla="*/ 932457959 w 454"/>
                <a:gd name="T5" fmla="*/ 274696259 h 434"/>
                <a:gd name="T6" fmla="*/ 904737041 w 454"/>
                <a:gd name="T7" fmla="*/ 226814098 h 434"/>
                <a:gd name="T8" fmla="*/ 829132176 w 454"/>
                <a:gd name="T9" fmla="*/ 199093131 h 434"/>
                <a:gd name="T10" fmla="*/ 771167804 w 454"/>
                <a:gd name="T11" fmla="*/ 178931887 h 434"/>
                <a:gd name="T12" fmla="*/ 793849997 w 454"/>
                <a:gd name="T13" fmla="*/ 138607811 h 434"/>
                <a:gd name="T14" fmla="*/ 811490293 w 454"/>
                <a:gd name="T15" fmla="*/ 85685313 h 434"/>
                <a:gd name="T16" fmla="*/ 728325953 w 454"/>
                <a:gd name="T17" fmla="*/ 60483758 h 434"/>
                <a:gd name="T18" fmla="*/ 672882530 w 454"/>
                <a:gd name="T19" fmla="*/ 68045018 h 434"/>
                <a:gd name="T20" fmla="*/ 614918158 w 454"/>
                <a:gd name="T21" fmla="*/ 52924085 h 434"/>
                <a:gd name="T22" fmla="*/ 551915063 w 454"/>
                <a:gd name="T23" fmla="*/ 27722517 h 434"/>
                <a:gd name="T24" fmla="*/ 514111935 w 454"/>
                <a:gd name="T25" fmla="*/ 63004707 h 434"/>
                <a:gd name="T26" fmla="*/ 463708824 w 454"/>
                <a:gd name="T27" fmla="*/ 80645002 h 434"/>
                <a:gd name="T28" fmla="*/ 430947595 w 454"/>
                <a:gd name="T29" fmla="*/ 63004707 h 434"/>
                <a:gd name="T30" fmla="*/ 383063746 w 454"/>
                <a:gd name="T31" fmla="*/ 45362812 h 434"/>
                <a:gd name="T32" fmla="*/ 340221895 w 454"/>
                <a:gd name="T33" fmla="*/ 60483758 h 434"/>
                <a:gd name="T34" fmla="*/ 309978441 w 454"/>
                <a:gd name="T35" fmla="*/ 73083742 h 434"/>
                <a:gd name="T36" fmla="*/ 264617228 w 454"/>
                <a:gd name="T37" fmla="*/ 68045018 h 434"/>
                <a:gd name="T38" fmla="*/ 236894723 w 454"/>
                <a:gd name="T39" fmla="*/ 55443447 h 434"/>
                <a:gd name="T40" fmla="*/ 181451251 w 454"/>
                <a:gd name="T41" fmla="*/ 7561263 h 434"/>
                <a:gd name="T42" fmla="*/ 32762829 w 454"/>
                <a:gd name="T43" fmla="*/ 17640301 h 434"/>
                <a:gd name="T44" fmla="*/ 17641889 w 454"/>
                <a:gd name="T45" fmla="*/ 63004707 h 434"/>
                <a:gd name="T46" fmla="*/ 0 w 454"/>
                <a:gd name="T47" fmla="*/ 73083742 h 434"/>
                <a:gd name="T48" fmla="*/ 7561264 w 454"/>
                <a:gd name="T49" fmla="*/ 113407843 h 434"/>
                <a:gd name="T50" fmla="*/ 25201562 w 454"/>
                <a:gd name="T51" fmla="*/ 113407843 h 434"/>
                <a:gd name="T52" fmla="*/ 42843451 w 454"/>
                <a:gd name="T53" fmla="*/ 128528776 h 434"/>
                <a:gd name="T54" fmla="*/ 78124054 w 454"/>
                <a:gd name="T55" fmla="*/ 153728744 h 434"/>
                <a:gd name="T56" fmla="*/ 90725625 w 454"/>
                <a:gd name="T57" fmla="*/ 178931887 h 434"/>
                <a:gd name="T58" fmla="*/ 85685314 w 454"/>
                <a:gd name="T59" fmla="*/ 209173803 h 434"/>
                <a:gd name="T60" fmla="*/ 98286886 w 454"/>
                <a:gd name="T61" fmla="*/ 234375358 h 434"/>
                <a:gd name="T62" fmla="*/ 98286886 w 454"/>
                <a:gd name="T63" fmla="*/ 269657536 h 434"/>
                <a:gd name="T64" fmla="*/ 105846584 w 454"/>
                <a:gd name="T65" fmla="*/ 284776882 h 434"/>
                <a:gd name="T66" fmla="*/ 80645003 w 454"/>
                <a:gd name="T67" fmla="*/ 312499386 h 434"/>
                <a:gd name="T68" fmla="*/ 95765937 w 454"/>
                <a:gd name="T69" fmla="*/ 330141269 h 434"/>
                <a:gd name="T70" fmla="*/ 113407844 w 454"/>
                <a:gd name="T71" fmla="*/ 360383135 h 434"/>
                <a:gd name="T72" fmla="*/ 120967517 w 454"/>
                <a:gd name="T73" fmla="*/ 398184675 h 434"/>
                <a:gd name="T74" fmla="*/ 131048139 w 454"/>
                <a:gd name="T75" fmla="*/ 410786246 h 434"/>
                <a:gd name="T76" fmla="*/ 148688435 w 454"/>
                <a:gd name="T77" fmla="*/ 418346018 h 434"/>
                <a:gd name="T78" fmla="*/ 219254428 w 454"/>
                <a:gd name="T79" fmla="*/ 491431323 h 434"/>
                <a:gd name="T80" fmla="*/ 249496295 w 454"/>
                <a:gd name="T81" fmla="*/ 541834434 h 434"/>
                <a:gd name="T82" fmla="*/ 380544384 w 454"/>
                <a:gd name="T83" fmla="*/ 718245321 h 434"/>
                <a:gd name="T84" fmla="*/ 400705629 w 454"/>
                <a:gd name="T85" fmla="*/ 791329038 h 434"/>
                <a:gd name="T86" fmla="*/ 501511951 w 454"/>
                <a:gd name="T87" fmla="*/ 922377325 h 434"/>
                <a:gd name="T88" fmla="*/ 604837536 w 454"/>
                <a:gd name="T89" fmla="*/ 1035785118 h 434"/>
                <a:gd name="T90" fmla="*/ 672882530 w 454"/>
                <a:gd name="T91" fmla="*/ 1083667280 h 434"/>
                <a:gd name="T92" fmla="*/ 725805003 w 454"/>
                <a:gd name="T93" fmla="*/ 1048385102 h 434"/>
                <a:gd name="T94" fmla="*/ 740925937 w 454"/>
                <a:gd name="T95" fmla="*/ 1035785118 h 434"/>
                <a:gd name="T96" fmla="*/ 796369359 w 454"/>
                <a:gd name="T97" fmla="*/ 987901369 h 434"/>
                <a:gd name="T98" fmla="*/ 829132176 w 454"/>
                <a:gd name="T99" fmla="*/ 957659503 h 434"/>
                <a:gd name="T100" fmla="*/ 854333930 w 454"/>
                <a:gd name="T101" fmla="*/ 937498258 h 434"/>
                <a:gd name="T102" fmla="*/ 864414552 w 454"/>
                <a:gd name="T103" fmla="*/ 922377325 h 434"/>
                <a:gd name="T104" fmla="*/ 882054847 w 454"/>
                <a:gd name="T105" fmla="*/ 904737030 h 434"/>
                <a:gd name="T106" fmla="*/ 922377336 w 454"/>
                <a:gd name="T107" fmla="*/ 861893592 h 434"/>
                <a:gd name="T108" fmla="*/ 940019219 w 454"/>
                <a:gd name="T109" fmla="*/ 846772659 h 434"/>
                <a:gd name="T110" fmla="*/ 975301397 w 454"/>
                <a:gd name="T111" fmla="*/ 816530594 h 434"/>
                <a:gd name="T112" fmla="*/ 1018143248 w 454"/>
                <a:gd name="T113" fmla="*/ 776208105 h 434"/>
                <a:gd name="T114" fmla="*/ 1053425426 w 454"/>
                <a:gd name="T115" fmla="*/ 748487188 h 434"/>
                <a:gd name="T116" fmla="*/ 1083667293 w 454"/>
                <a:gd name="T117" fmla="*/ 730845305 h 434"/>
                <a:gd name="T118" fmla="*/ 1144151027 w 454"/>
                <a:gd name="T119" fmla="*/ 690522817 h 4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4"/>
                <a:gd name="T181" fmla="*/ 0 h 434"/>
                <a:gd name="T182" fmla="*/ 454 w 454"/>
                <a:gd name="T183" fmla="*/ 434 h 43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4" h="434">
                  <a:moveTo>
                    <a:pt x="454" y="274"/>
                  </a:moveTo>
                  <a:lnTo>
                    <a:pt x="444" y="243"/>
                  </a:lnTo>
                  <a:lnTo>
                    <a:pt x="435" y="107"/>
                  </a:lnTo>
                  <a:lnTo>
                    <a:pt x="430" y="110"/>
                  </a:lnTo>
                  <a:lnTo>
                    <a:pt x="430" y="114"/>
                  </a:lnTo>
                  <a:lnTo>
                    <a:pt x="418" y="128"/>
                  </a:lnTo>
                  <a:lnTo>
                    <a:pt x="374" y="114"/>
                  </a:lnTo>
                  <a:lnTo>
                    <a:pt x="373" y="113"/>
                  </a:lnTo>
                  <a:lnTo>
                    <a:pt x="370" y="109"/>
                  </a:lnTo>
                  <a:lnTo>
                    <a:pt x="364" y="99"/>
                  </a:lnTo>
                  <a:lnTo>
                    <a:pt x="360" y="92"/>
                  </a:lnTo>
                  <a:lnTo>
                    <a:pt x="359" y="90"/>
                  </a:lnTo>
                  <a:lnTo>
                    <a:pt x="357" y="88"/>
                  </a:lnTo>
                  <a:lnTo>
                    <a:pt x="335" y="82"/>
                  </a:lnTo>
                  <a:lnTo>
                    <a:pt x="329" y="79"/>
                  </a:lnTo>
                  <a:lnTo>
                    <a:pt x="312" y="74"/>
                  </a:lnTo>
                  <a:lnTo>
                    <a:pt x="308" y="72"/>
                  </a:lnTo>
                  <a:lnTo>
                    <a:pt x="306" y="71"/>
                  </a:lnTo>
                  <a:lnTo>
                    <a:pt x="306" y="65"/>
                  </a:lnTo>
                  <a:lnTo>
                    <a:pt x="308" y="63"/>
                  </a:lnTo>
                  <a:lnTo>
                    <a:pt x="315" y="55"/>
                  </a:lnTo>
                  <a:lnTo>
                    <a:pt x="321" y="46"/>
                  </a:lnTo>
                  <a:lnTo>
                    <a:pt x="322" y="38"/>
                  </a:lnTo>
                  <a:lnTo>
                    <a:pt x="322" y="34"/>
                  </a:lnTo>
                  <a:lnTo>
                    <a:pt x="321" y="32"/>
                  </a:lnTo>
                  <a:lnTo>
                    <a:pt x="316" y="31"/>
                  </a:lnTo>
                  <a:lnTo>
                    <a:pt x="289" y="24"/>
                  </a:lnTo>
                  <a:lnTo>
                    <a:pt x="281" y="25"/>
                  </a:lnTo>
                  <a:lnTo>
                    <a:pt x="271" y="27"/>
                  </a:lnTo>
                  <a:lnTo>
                    <a:pt x="267" y="27"/>
                  </a:lnTo>
                  <a:lnTo>
                    <a:pt x="261" y="25"/>
                  </a:lnTo>
                  <a:lnTo>
                    <a:pt x="253" y="22"/>
                  </a:lnTo>
                  <a:lnTo>
                    <a:pt x="244" y="21"/>
                  </a:lnTo>
                  <a:lnTo>
                    <a:pt x="232" y="17"/>
                  </a:lnTo>
                  <a:lnTo>
                    <a:pt x="225" y="15"/>
                  </a:lnTo>
                  <a:lnTo>
                    <a:pt x="219" y="11"/>
                  </a:lnTo>
                  <a:lnTo>
                    <a:pt x="216" y="11"/>
                  </a:lnTo>
                  <a:lnTo>
                    <a:pt x="212" y="21"/>
                  </a:lnTo>
                  <a:lnTo>
                    <a:pt x="204" y="25"/>
                  </a:lnTo>
                  <a:lnTo>
                    <a:pt x="199" y="29"/>
                  </a:lnTo>
                  <a:lnTo>
                    <a:pt x="189" y="32"/>
                  </a:lnTo>
                  <a:lnTo>
                    <a:pt x="184" y="32"/>
                  </a:lnTo>
                  <a:lnTo>
                    <a:pt x="178" y="31"/>
                  </a:lnTo>
                  <a:lnTo>
                    <a:pt x="175" y="29"/>
                  </a:lnTo>
                  <a:lnTo>
                    <a:pt x="171" y="25"/>
                  </a:lnTo>
                  <a:lnTo>
                    <a:pt x="161" y="21"/>
                  </a:lnTo>
                  <a:lnTo>
                    <a:pt x="155" y="18"/>
                  </a:lnTo>
                  <a:lnTo>
                    <a:pt x="152" y="18"/>
                  </a:lnTo>
                  <a:lnTo>
                    <a:pt x="144" y="21"/>
                  </a:lnTo>
                  <a:lnTo>
                    <a:pt x="140" y="22"/>
                  </a:lnTo>
                  <a:lnTo>
                    <a:pt x="135" y="24"/>
                  </a:lnTo>
                  <a:lnTo>
                    <a:pt x="130" y="25"/>
                  </a:lnTo>
                  <a:lnTo>
                    <a:pt x="126" y="27"/>
                  </a:lnTo>
                  <a:lnTo>
                    <a:pt x="123" y="29"/>
                  </a:lnTo>
                  <a:lnTo>
                    <a:pt x="120" y="31"/>
                  </a:lnTo>
                  <a:lnTo>
                    <a:pt x="113" y="27"/>
                  </a:lnTo>
                  <a:lnTo>
                    <a:pt x="105" y="27"/>
                  </a:lnTo>
                  <a:lnTo>
                    <a:pt x="99" y="27"/>
                  </a:lnTo>
                  <a:lnTo>
                    <a:pt x="94" y="25"/>
                  </a:lnTo>
                  <a:lnTo>
                    <a:pt x="94" y="22"/>
                  </a:lnTo>
                  <a:lnTo>
                    <a:pt x="93" y="18"/>
                  </a:lnTo>
                  <a:lnTo>
                    <a:pt x="92" y="17"/>
                  </a:lnTo>
                  <a:lnTo>
                    <a:pt x="72" y="3"/>
                  </a:lnTo>
                  <a:lnTo>
                    <a:pt x="60" y="15"/>
                  </a:lnTo>
                  <a:lnTo>
                    <a:pt x="18" y="0"/>
                  </a:lnTo>
                  <a:lnTo>
                    <a:pt x="13" y="7"/>
                  </a:lnTo>
                  <a:lnTo>
                    <a:pt x="11" y="14"/>
                  </a:lnTo>
                  <a:lnTo>
                    <a:pt x="8" y="24"/>
                  </a:lnTo>
                  <a:lnTo>
                    <a:pt x="7" y="25"/>
                  </a:lnTo>
                  <a:lnTo>
                    <a:pt x="3" y="25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1" y="39"/>
                  </a:lnTo>
                  <a:lnTo>
                    <a:pt x="3" y="45"/>
                  </a:lnTo>
                  <a:lnTo>
                    <a:pt x="5" y="46"/>
                  </a:lnTo>
                  <a:lnTo>
                    <a:pt x="8" y="46"/>
                  </a:lnTo>
                  <a:lnTo>
                    <a:pt x="10" y="45"/>
                  </a:lnTo>
                  <a:lnTo>
                    <a:pt x="13" y="45"/>
                  </a:lnTo>
                  <a:lnTo>
                    <a:pt x="15" y="46"/>
                  </a:lnTo>
                  <a:lnTo>
                    <a:pt x="17" y="51"/>
                  </a:lnTo>
                  <a:lnTo>
                    <a:pt x="21" y="55"/>
                  </a:lnTo>
                  <a:lnTo>
                    <a:pt x="24" y="59"/>
                  </a:lnTo>
                  <a:lnTo>
                    <a:pt x="31" y="61"/>
                  </a:lnTo>
                  <a:lnTo>
                    <a:pt x="32" y="62"/>
                  </a:lnTo>
                  <a:lnTo>
                    <a:pt x="34" y="65"/>
                  </a:lnTo>
                  <a:lnTo>
                    <a:pt x="36" y="71"/>
                  </a:lnTo>
                  <a:lnTo>
                    <a:pt x="38" y="76"/>
                  </a:lnTo>
                  <a:lnTo>
                    <a:pt x="36" y="79"/>
                  </a:lnTo>
                  <a:lnTo>
                    <a:pt x="34" y="83"/>
                  </a:lnTo>
                  <a:lnTo>
                    <a:pt x="32" y="85"/>
                  </a:lnTo>
                  <a:lnTo>
                    <a:pt x="36" y="86"/>
                  </a:lnTo>
                  <a:lnTo>
                    <a:pt x="39" y="93"/>
                  </a:lnTo>
                  <a:lnTo>
                    <a:pt x="39" y="95"/>
                  </a:lnTo>
                  <a:lnTo>
                    <a:pt x="38" y="102"/>
                  </a:lnTo>
                  <a:lnTo>
                    <a:pt x="39" y="107"/>
                  </a:lnTo>
                  <a:lnTo>
                    <a:pt x="41" y="109"/>
                  </a:lnTo>
                  <a:lnTo>
                    <a:pt x="41" y="110"/>
                  </a:lnTo>
                  <a:lnTo>
                    <a:pt x="42" y="113"/>
                  </a:lnTo>
                  <a:lnTo>
                    <a:pt x="41" y="114"/>
                  </a:lnTo>
                  <a:lnTo>
                    <a:pt x="38" y="117"/>
                  </a:lnTo>
                  <a:lnTo>
                    <a:pt x="32" y="124"/>
                  </a:lnTo>
                  <a:lnTo>
                    <a:pt x="32" y="128"/>
                  </a:lnTo>
                  <a:lnTo>
                    <a:pt x="36" y="130"/>
                  </a:lnTo>
                  <a:lnTo>
                    <a:pt x="38" y="131"/>
                  </a:lnTo>
                  <a:lnTo>
                    <a:pt x="41" y="134"/>
                  </a:lnTo>
                  <a:lnTo>
                    <a:pt x="42" y="138"/>
                  </a:lnTo>
                  <a:lnTo>
                    <a:pt x="45" y="143"/>
                  </a:lnTo>
                  <a:lnTo>
                    <a:pt x="45" y="147"/>
                  </a:lnTo>
                  <a:lnTo>
                    <a:pt x="48" y="155"/>
                  </a:lnTo>
                  <a:lnTo>
                    <a:pt x="48" y="158"/>
                  </a:lnTo>
                  <a:lnTo>
                    <a:pt x="48" y="161"/>
                  </a:lnTo>
                  <a:lnTo>
                    <a:pt x="46" y="163"/>
                  </a:lnTo>
                  <a:lnTo>
                    <a:pt x="52" y="163"/>
                  </a:lnTo>
                  <a:lnTo>
                    <a:pt x="55" y="163"/>
                  </a:lnTo>
                  <a:lnTo>
                    <a:pt x="56" y="164"/>
                  </a:lnTo>
                  <a:lnTo>
                    <a:pt x="59" y="166"/>
                  </a:lnTo>
                  <a:lnTo>
                    <a:pt x="65" y="171"/>
                  </a:lnTo>
                  <a:lnTo>
                    <a:pt x="77" y="185"/>
                  </a:lnTo>
                  <a:lnTo>
                    <a:pt x="87" y="195"/>
                  </a:lnTo>
                  <a:lnTo>
                    <a:pt x="93" y="202"/>
                  </a:lnTo>
                  <a:lnTo>
                    <a:pt x="97" y="209"/>
                  </a:lnTo>
                  <a:lnTo>
                    <a:pt x="99" y="215"/>
                  </a:lnTo>
                  <a:lnTo>
                    <a:pt x="100" y="225"/>
                  </a:lnTo>
                  <a:lnTo>
                    <a:pt x="105" y="236"/>
                  </a:lnTo>
                  <a:lnTo>
                    <a:pt x="151" y="285"/>
                  </a:lnTo>
                  <a:lnTo>
                    <a:pt x="155" y="300"/>
                  </a:lnTo>
                  <a:lnTo>
                    <a:pt x="155" y="304"/>
                  </a:lnTo>
                  <a:lnTo>
                    <a:pt x="159" y="314"/>
                  </a:lnTo>
                  <a:lnTo>
                    <a:pt x="168" y="324"/>
                  </a:lnTo>
                  <a:lnTo>
                    <a:pt x="184" y="345"/>
                  </a:lnTo>
                  <a:lnTo>
                    <a:pt x="199" y="366"/>
                  </a:lnTo>
                  <a:lnTo>
                    <a:pt x="208" y="374"/>
                  </a:lnTo>
                  <a:lnTo>
                    <a:pt x="225" y="393"/>
                  </a:lnTo>
                  <a:lnTo>
                    <a:pt x="240" y="411"/>
                  </a:lnTo>
                  <a:lnTo>
                    <a:pt x="261" y="434"/>
                  </a:lnTo>
                  <a:lnTo>
                    <a:pt x="263" y="434"/>
                  </a:lnTo>
                  <a:lnTo>
                    <a:pt x="267" y="430"/>
                  </a:lnTo>
                  <a:lnTo>
                    <a:pt x="270" y="428"/>
                  </a:lnTo>
                  <a:lnTo>
                    <a:pt x="277" y="423"/>
                  </a:lnTo>
                  <a:lnTo>
                    <a:pt x="288" y="416"/>
                  </a:lnTo>
                  <a:lnTo>
                    <a:pt x="289" y="416"/>
                  </a:lnTo>
                  <a:lnTo>
                    <a:pt x="294" y="411"/>
                  </a:lnTo>
                  <a:lnTo>
                    <a:pt x="296" y="409"/>
                  </a:lnTo>
                  <a:lnTo>
                    <a:pt x="304" y="404"/>
                  </a:lnTo>
                  <a:lnTo>
                    <a:pt x="316" y="392"/>
                  </a:lnTo>
                  <a:lnTo>
                    <a:pt x="319" y="388"/>
                  </a:lnTo>
                  <a:lnTo>
                    <a:pt x="324" y="386"/>
                  </a:lnTo>
                  <a:lnTo>
                    <a:pt x="329" y="380"/>
                  </a:lnTo>
                  <a:lnTo>
                    <a:pt x="332" y="377"/>
                  </a:lnTo>
                  <a:lnTo>
                    <a:pt x="335" y="374"/>
                  </a:lnTo>
                  <a:lnTo>
                    <a:pt x="339" y="372"/>
                  </a:lnTo>
                  <a:lnTo>
                    <a:pt x="342" y="369"/>
                  </a:lnTo>
                  <a:lnTo>
                    <a:pt x="343" y="367"/>
                  </a:lnTo>
                  <a:lnTo>
                    <a:pt x="343" y="366"/>
                  </a:lnTo>
                  <a:lnTo>
                    <a:pt x="346" y="362"/>
                  </a:lnTo>
                  <a:lnTo>
                    <a:pt x="349" y="360"/>
                  </a:lnTo>
                  <a:lnTo>
                    <a:pt x="350" y="359"/>
                  </a:lnTo>
                  <a:lnTo>
                    <a:pt x="359" y="350"/>
                  </a:lnTo>
                  <a:lnTo>
                    <a:pt x="362" y="346"/>
                  </a:lnTo>
                  <a:lnTo>
                    <a:pt x="366" y="342"/>
                  </a:lnTo>
                  <a:lnTo>
                    <a:pt x="369" y="338"/>
                  </a:lnTo>
                  <a:lnTo>
                    <a:pt x="370" y="338"/>
                  </a:lnTo>
                  <a:lnTo>
                    <a:pt x="373" y="336"/>
                  </a:lnTo>
                  <a:lnTo>
                    <a:pt x="377" y="331"/>
                  </a:lnTo>
                  <a:lnTo>
                    <a:pt x="383" y="325"/>
                  </a:lnTo>
                  <a:lnTo>
                    <a:pt x="387" y="324"/>
                  </a:lnTo>
                  <a:lnTo>
                    <a:pt x="390" y="319"/>
                  </a:lnTo>
                  <a:lnTo>
                    <a:pt x="398" y="312"/>
                  </a:lnTo>
                  <a:lnTo>
                    <a:pt x="404" y="308"/>
                  </a:lnTo>
                  <a:lnTo>
                    <a:pt x="411" y="301"/>
                  </a:lnTo>
                  <a:lnTo>
                    <a:pt x="415" y="298"/>
                  </a:lnTo>
                  <a:lnTo>
                    <a:pt x="418" y="297"/>
                  </a:lnTo>
                  <a:lnTo>
                    <a:pt x="424" y="293"/>
                  </a:lnTo>
                  <a:lnTo>
                    <a:pt x="428" y="290"/>
                  </a:lnTo>
                  <a:lnTo>
                    <a:pt x="430" y="290"/>
                  </a:lnTo>
                  <a:lnTo>
                    <a:pt x="442" y="283"/>
                  </a:lnTo>
                  <a:lnTo>
                    <a:pt x="445" y="281"/>
                  </a:lnTo>
                  <a:lnTo>
                    <a:pt x="454" y="274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sz="1000"/>
            </a:p>
          </p:txBody>
        </p:sp>
        <p:sp>
          <p:nvSpPr>
            <p:cNvPr id="24" name="Freeform 733"/>
            <p:cNvSpPr>
              <a:spLocks/>
            </p:cNvSpPr>
            <p:nvPr/>
          </p:nvSpPr>
          <p:spPr bwMode="auto">
            <a:xfrm>
              <a:off x="1182671" y="4258106"/>
              <a:ext cx="357667" cy="447537"/>
            </a:xfrm>
            <a:custGeom>
              <a:avLst/>
              <a:gdLst>
                <a:gd name="T0" fmla="*/ 347781873 w 317"/>
                <a:gd name="T1" fmla="*/ 138607702 h 411"/>
                <a:gd name="T2" fmla="*/ 294859354 w 317"/>
                <a:gd name="T3" fmla="*/ 234373588 h 411"/>
                <a:gd name="T4" fmla="*/ 252015878 w 317"/>
                <a:gd name="T5" fmla="*/ 269655737 h 411"/>
                <a:gd name="T6" fmla="*/ 221773984 w 317"/>
                <a:gd name="T7" fmla="*/ 317539449 h 411"/>
                <a:gd name="T8" fmla="*/ 221773984 w 317"/>
                <a:gd name="T9" fmla="*/ 370461880 h 411"/>
                <a:gd name="T10" fmla="*/ 206652988 w 317"/>
                <a:gd name="T11" fmla="*/ 372982828 h 411"/>
                <a:gd name="T12" fmla="*/ 181451410 w 317"/>
                <a:gd name="T13" fmla="*/ 405744030 h 411"/>
                <a:gd name="T14" fmla="*/ 156249832 w 317"/>
                <a:gd name="T15" fmla="*/ 413305285 h 411"/>
                <a:gd name="T16" fmla="*/ 136088570 w 317"/>
                <a:gd name="T17" fmla="*/ 418345691 h 411"/>
                <a:gd name="T18" fmla="*/ 108367628 w 317"/>
                <a:gd name="T19" fmla="*/ 400703723 h 411"/>
                <a:gd name="T20" fmla="*/ 83166025 w 317"/>
                <a:gd name="T21" fmla="*/ 362902213 h 411"/>
                <a:gd name="T22" fmla="*/ 78125710 w 317"/>
                <a:gd name="T23" fmla="*/ 380542495 h 411"/>
                <a:gd name="T24" fmla="*/ 85685389 w 317"/>
                <a:gd name="T25" fmla="*/ 413305285 h 411"/>
                <a:gd name="T26" fmla="*/ 103327288 w 317"/>
                <a:gd name="T27" fmla="*/ 476308429 h 411"/>
                <a:gd name="T28" fmla="*/ 95766021 w 317"/>
                <a:gd name="T29" fmla="*/ 536792115 h 411"/>
                <a:gd name="T30" fmla="*/ 108367628 w 317"/>
                <a:gd name="T31" fmla="*/ 602316108 h 411"/>
                <a:gd name="T32" fmla="*/ 95766021 w 317"/>
                <a:gd name="T33" fmla="*/ 655240127 h 411"/>
                <a:gd name="T34" fmla="*/ 90725705 w 317"/>
                <a:gd name="T35" fmla="*/ 738404401 h 411"/>
                <a:gd name="T36" fmla="*/ 65524127 w 317"/>
                <a:gd name="T37" fmla="*/ 758565629 h 411"/>
                <a:gd name="T38" fmla="*/ 20161268 w 317"/>
                <a:gd name="T39" fmla="*/ 887094454 h 411"/>
                <a:gd name="T40" fmla="*/ 0 w 317"/>
                <a:gd name="T41" fmla="*/ 907255682 h 411"/>
                <a:gd name="T42" fmla="*/ 216733669 w 317"/>
                <a:gd name="T43" fmla="*/ 864412278 h 411"/>
                <a:gd name="T44" fmla="*/ 199093308 w 317"/>
                <a:gd name="T45" fmla="*/ 882054146 h 411"/>
                <a:gd name="T46" fmla="*/ 199093308 w 317"/>
                <a:gd name="T47" fmla="*/ 907255682 h 411"/>
                <a:gd name="T48" fmla="*/ 214214305 w 317"/>
                <a:gd name="T49" fmla="*/ 929936271 h 411"/>
                <a:gd name="T50" fmla="*/ 231854615 w 317"/>
                <a:gd name="T51" fmla="*/ 972779675 h 411"/>
                <a:gd name="T52" fmla="*/ 277217455 w 317"/>
                <a:gd name="T53" fmla="*/ 1005540878 h 411"/>
                <a:gd name="T54" fmla="*/ 352822189 w 317"/>
                <a:gd name="T55" fmla="*/ 1020661799 h 411"/>
                <a:gd name="T56" fmla="*/ 378023767 w 317"/>
                <a:gd name="T57" fmla="*/ 1015621492 h 411"/>
                <a:gd name="T58" fmla="*/ 403225345 w 317"/>
                <a:gd name="T59" fmla="*/ 1030742413 h 411"/>
                <a:gd name="T60" fmla="*/ 428427022 w 317"/>
                <a:gd name="T61" fmla="*/ 1035782720 h 411"/>
                <a:gd name="T62" fmla="*/ 456149551 w 317"/>
                <a:gd name="T63" fmla="*/ 1025702106 h 411"/>
                <a:gd name="T64" fmla="*/ 506552707 w 317"/>
                <a:gd name="T65" fmla="*/ 1015621492 h 411"/>
                <a:gd name="T66" fmla="*/ 584676804 w 317"/>
                <a:gd name="T67" fmla="*/ 977819982 h 411"/>
                <a:gd name="T68" fmla="*/ 715725009 w 317"/>
                <a:gd name="T69" fmla="*/ 947578139 h 411"/>
                <a:gd name="T70" fmla="*/ 783770063 w 317"/>
                <a:gd name="T71" fmla="*/ 962699061 h 411"/>
                <a:gd name="T72" fmla="*/ 662802489 w 317"/>
                <a:gd name="T73" fmla="*/ 808968701 h 411"/>
                <a:gd name="T74" fmla="*/ 599797751 w 317"/>
                <a:gd name="T75" fmla="*/ 662799794 h 411"/>
                <a:gd name="T76" fmla="*/ 617439649 w 317"/>
                <a:gd name="T77" fmla="*/ 579635520 h 411"/>
                <a:gd name="T78" fmla="*/ 642641227 w 317"/>
                <a:gd name="T79" fmla="*/ 481348737 h 411"/>
                <a:gd name="T80" fmla="*/ 645160591 w 317"/>
                <a:gd name="T81" fmla="*/ 284776659 h 411"/>
                <a:gd name="T82" fmla="*/ 561996178 w 317"/>
                <a:gd name="T83" fmla="*/ 95765860 h 411"/>
                <a:gd name="T84" fmla="*/ 466230182 w 317"/>
                <a:gd name="T85" fmla="*/ 60483710 h 4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7"/>
                <a:gd name="T130" fmla="*/ 0 h 411"/>
                <a:gd name="T131" fmla="*/ 317 w 317"/>
                <a:gd name="T132" fmla="*/ 411 h 4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7" h="411">
                  <a:moveTo>
                    <a:pt x="154" y="45"/>
                  </a:moveTo>
                  <a:lnTo>
                    <a:pt x="146" y="50"/>
                  </a:lnTo>
                  <a:lnTo>
                    <a:pt x="138" y="55"/>
                  </a:lnTo>
                  <a:lnTo>
                    <a:pt x="135" y="65"/>
                  </a:lnTo>
                  <a:lnTo>
                    <a:pt x="125" y="85"/>
                  </a:lnTo>
                  <a:lnTo>
                    <a:pt x="117" y="93"/>
                  </a:lnTo>
                  <a:lnTo>
                    <a:pt x="110" y="100"/>
                  </a:lnTo>
                  <a:lnTo>
                    <a:pt x="108" y="103"/>
                  </a:lnTo>
                  <a:lnTo>
                    <a:pt x="100" y="107"/>
                  </a:lnTo>
                  <a:lnTo>
                    <a:pt x="95" y="113"/>
                  </a:lnTo>
                  <a:lnTo>
                    <a:pt x="93" y="116"/>
                  </a:lnTo>
                  <a:lnTo>
                    <a:pt x="88" y="126"/>
                  </a:lnTo>
                  <a:lnTo>
                    <a:pt x="88" y="138"/>
                  </a:lnTo>
                  <a:lnTo>
                    <a:pt x="88" y="144"/>
                  </a:lnTo>
                  <a:lnTo>
                    <a:pt x="88" y="147"/>
                  </a:lnTo>
                  <a:lnTo>
                    <a:pt x="88" y="148"/>
                  </a:lnTo>
                  <a:lnTo>
                    <a:pt x="88" y="151"/>
                  </a:lnTo>
                  <a:lnTo>
                    <a:pt x="82" y="148"/>
                  </a:lnTo>
                  <a:lnTo>
                    <a:pt x="81" y="151"/>
                  </a:lnTo>
                  <a:lnTo>
                    <a:pt x="74" y="157"/>
                  </a:lnTo>
                  <a:lnTo>
                    <a:pt x="72" y="161"/>
                  </a:lnTo>
                  <a:lnTo>
                    <a:pt x="71" y="163"/>
                  </a:lnTo>
                  <a:lnTo>
                    <a:pt x="65" y="163"/>
                  </a:lnTo>
                  <a:lnTo>
                    <a:pt x="62" y="164"/>
                  </a:lnTo>
                  <a:lnTo>
                    <a:pt x="61" y="166"/>
                  </a:lnTo>
                  <a:lnTo>
                    <a:pt x="57" y="166"/>
                  </a:lnTo>
                  <a:lnTo>
                    <a:pt x="54" y="166"/>
                  </a:lnTo>
                  <a:lnTo>
                    <a:pt x="50" y="164"/>
                  </a:lnTo>
                  <a:lnTo>
                    <a:pt x="47" y="163"/>
                  </a:lnTo>
                  <a:lnTo>
                    <a:pt x="43" y="159"/>
                  </a:lnTo>
                  <a:lnTo>
                    <a:pt x="40" y="154"/>
                  </a:lnTo>
                  <a:lnTo>
                    <a:pt x="36" y="148"/>
                  </a:lnTo>
                  <a:lnTo>
                    <a:pt x="33" y="144"/>
                  </a:lnTo>
                  <a:lnTo>
                    <a:pt x="31" y="145"/>
                  </a:lnTo>
                  <a:lnTo>
                    <a:pt x="31" y="151"/>
                  </a:lnTo>
                  <a:lnTo>
                    <a:pt x="33" y="155"/>
                  </a:lnTo>
                  <a:lnTo>
                    <a:pt x="33" y="161"/>
                  </a:lnTo>
                  <a:lnTo>
                    <a:pt x="34" y="164"/>
                  </a:lnTo>
                  <a:lnTo>
                    <a:pt x="38" y="170"/>
                  </a:lnTo>
                  <a:lnTo>
                    <a:pt x="38" y="176"/>
                  </a:lnTo>
                  <a:lnTo>
                    <a:pt x="41" y="189"/>
                  </a:lnTo>
                  <a:lnTo>
                    <a:pt x="41" y="195"/>
                  </a:lnTo>
                  <a:lnTo>
                    <a:pt x="40" y="208"/>
                  </a:lnTo>
                  <a:lnTo>
                    <a:pt x="38" y="213"/>
                  </a:lnTo>
                  <a:lnTo>
                    <a:pt x="36" y="215"/>
                  </a:lnTo>
                  <a:lnTo>
                    <a:pt x="38" y="218"/>
                  </a:lnTo>
                  <a:lnTo>
                    <a:pt x="43" y="239"/>
                  </a:lnTo>
                  <a:lnTo>
                    <a:pt x="43" y="240"/>
                  </a:lnTo>
                  <a:lnTo>
                    <a:pt x="43" y="247"/>
                  </a:lnTo>
                  <a:lnTo>
                    <a:pt x="38" y="260"/>
                  </a:lnTo>
                  <a:lnTo>
                    <a:pt x="38" y="267"/>
                  </a:lnTo>
                  <a:lnTo>
                    <a:pt x="38" y="290"/>
                  </a:lnTo>
                  <a:lnTo>
                    <a:pt x="36" y="293"/>
                  </a:lnTo>
                  <a:lnTo>
                    <a:pt x="34" y="294"/>
                  </a:lnTo>
                  <a:lnTo>
                    <a:pt x="33" y="298"/>
                  </a:lnTo>
                  <a:lnTo>
                    <a:pt x="26" y="301"/>
                  </a:lnTo>
                  <a:lnTo>
                    <a:pt x="7" y="310"/>
                  </a:lnTo>
                  <a:lnTo>
                    <a:pt x="10" y="350"/>
                  </a:lnTo>
                  <a:lnTo>
                    <a:pt x="8" y="352"/>
                  </a:lnTo>
                  <a:lnTo>
                    <a:pt x="5" y="355"/>
                  </a:lnTo>
                  <a:lnTo>
                    <a:pt x="1" y="359"/>
                  </a:lnTo>
                  <a:lnTo>
                    <a:pt x="0" y="360"/>
                  </a:lnTo>
                  <a:lnTo>
                    <a:pt x="3" y="376"/>
                  </a:lnTo>
                  <a:lnTo>
                    <a:pt x="72" y="343"/>
                  </a:lnTo>
                  <a:lnTo>
                    <a:pt x="86" y="343"/>
                  </a:lnTo>
                  <a:lnTo>
                    <a:pt x="88" y="343"/>
                  </a:lnTo>
                  <a:lnTo>
                    <a:pt x="81" y="348"/>
                  </a:lnTo>
                  <a:lnTo>
                    <a:pt x="79" y="350"/>
                  </a:lnTo>
                  <a:lnTo>
                    <a:pt x="78" y="354"/>
                  </a:lnTo>
                  <a:lnTo>
                    <a:pt x="78" y="357"/>
                  </a:lnTo>
                  <a:lnTo>
                    <a:pt x="79" y="360"/>
                  </a:lnTo>
                  <a:lnTo>
                    <a:pt x="82" y="362"/>
                  </a:lnTo>
                  <a:lnTo>
                    <a:pt x="82" y="365"/>
                  </a:lnTo>
                  <a:lnTo>
                    <a:pt x="85" y="369"/>
                  </a:lnTo>
                  <a:lnTo>
                    <a:pt x="88" y="375"/>
                  </a:lnTo>
                  <a:lnTo>
                    <a:pt x="88" y="380"/>
                  </a:lnTo>
                  <a:lnTo>
                    <a:pt x="92" y="386"/>
                  </a:lnTo>
                  <a:lnTo>
                    <a:pt x="99" y="392"/>
                  </a:lnTo>
                  <a:lnTo>
                    <a:pt x="102" y="396"/>
                  </a:lnTo>
                  <a:lnTo>
                    <a:pt x="110" y="399"/>
                  </a:lnTo>
                  <a:lnTo>
                    <a:pt x="123" y="403"/>
                  </a:lnTo>
                  <a:lnTo>
                    <a:pt x="133" y="403"/>
                  </a:lnTo>
                  <a:lnTo>
                    <a:pt x="140" y="405"/>
                  </a:lnTo>
                  <a:lnTo>
                    <a:pt x="147" y="404"/>
                  </a:lnTo>
                  <a:lnTo>
                    <a:pt x="148" y="403"/>
                  </a:lnTo>
                  <a:lnTo>
                    <a:pt x="150" y="403"/>
                  </a:lnTo>
                  <a:lnTo>
                    <a:pt x="154" y="404"/>
                  </a:lnTo>
                  <a:lnTo>
                    <a:pt x="154" y="407"/>
                  </a:lnTo>
                  <a:lnTo>
                    <a:pt x="160" y="409"/>
                  </a:lnTo>
                  <a:lnTo>
                    <a:pt x="164" y="411"/>
                  </a:lnTo>
                  <a:lnTo>
                    <a:pt x="168" y="411"/>
                  </a:lnTo>
                  <a:lnTo>
                    <a:pt x="170" y="411"/>
                  </a:lnTo>
                  <a:lnTo>
                    <a:pt x="175" y="407"/>
                  </a:lnTo>
                  <a:lnTo>
                    <a:pt x="180" y="409"/>
                  </a:lnTo>
                  <a:lnTo>
                    <a:pt x="181" y="407"/>
                  </a:lnTo>
                  <a:lnTo>
                    <a:pt x="187" y="407"/>
                  </a:lnTo>
                  <a:lnTo>
                    <a:pt x="191" y="407"/>
                  </a:lnTo>
                  <a:lnTo>
                    <a:pt x="201" y="403"/>
                  </a:lnTo>
                  <a:lnTo>
                    <a:pt x="209" y="396"/>
                  </a:lnTo>
                  <a:lnTo>
                    <a:pt x="215" y="393"/>
                  </a:lnTo>
                  <a:lnTo>
                    <a:pt x="232" y="388"/>
                  </a:lnTo>
                  <a:lnTo>
                    <a:pt x="245" y="385"/>
                  </a:lnTo>
                  <a:lnTo>
                    <a:pt x="276" y="377"/>
                  </a:lnTo>
                  <a:lnTo>
                    <a:pt x="284" y="376"/>
                  </a:lnTo>
                  <a:lnTo>
                    <a:pt x="298" y="382"/>
                  </a:lnTo>
                  <a:lnTo>
                    <a:pt x="317" y="385"/>
                  </a:lnTo>
                  <a:lnTo>
                    <a:pt x="311" y="382"/>
                  </a:lnTo>
                  <a:lnTo>
                    <a:pt x="303" y="373"/>
                  </a:lnTo>
                  <a:lnTo>
                    <a:pt x="297" y="362"/>
                  </a:lnTo>
                  <a:lnTo>
                    <a:pt x="263" y="321"/>
                  </a:lnTo>
                  <a:lnTo>
                    <a:pt x="240" y="290"/>
                  </a:lnTo>
                  <a:lnTo>
                    <a:pt x="239" y="274"/>
                  </a:lnTo>
                  <a:lnTo>
                    <a:pt x="238" y="263"/>
                  </a:lnTo>
                  <a:lnTo>
                    <a:pt x="239" y="251"/>
                  </a:lnTo>
                  <a:lnTo>
                    <a:pt x="242" y="244"/>
                  </a:lnTo>
                  <a:lnTo>
                    <a:pt x="245" y="230"/>
                  </a:lnTo>
                  <a:lnTo>
                    <a:pt x="246" y="227"/>
                  </a:lnTo>
                  <a:lnTo>
                    <a:pt x="246" y="225"/>
                  </a:lnTo>
                  <a:lnTo>
                    <a:pt x="255" y="191"/>
                  </a:lnTo>
                  <a:lnTo>
                    <a:pt x="270" y="144"/>
                  </a:lnTo>
                  <a:lnTo>
                    <a:pt x="268" y="137"/>
                  </a:lnTo>
                  <a:lnTo>
                    <a:pt x="256" y="113"/>
                  </a:lnTo>
                  <a:lnTo>
                    <a:pt x="249" y="92"/>
                  </a:lnTo>
                  <a:lnTo>
                    <a:pt x="236" y="68"/>
                  </a:lnTo>
                  <a:lnTo>
                    <a:pt x="223" y="38"/>
                  </a:lnTo>
                  <a:lnTo>
                    <a:pt x="209" y="0"/>
                  </a:lnTo>
                  <a:lnTo>
                    <a:pt x="202" y="8"/>
                  </a:lnTo>
                  <a:lnTo>
                    <a:pt x="185" y="24"/>
                  </a:lnTo>
                  <a:lnTo>
                    <a:pt x="175" y="31"/>
                  </a:lnTo>
                  <a:lnTo>
                    <a:pt x="154" y="45"/>
                  </a:lnTo>
                  <a:close/>
                </a:path>
              </a:pathLst>
            </a:custGeom>
            <a:solidFill>
              <a:schemeClr val="accent3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sz="1000"/>
            </a:p>
          </p:txBody>
        </p:sp>
        <p:sp>
          <p:nvSpPr>
            <p:cNvPr id="25" name="Freeform 734"/>
            <p:cNvSpPr>
              <a:spLocks/>
            </p:cNvSpPr>
            <p:nvPr/>
          </p:nvSpPr>
          <p:spPr bwMode="auto">
            <a:xfrm>
              <a:off x="1418483" y="3974992"/>
              <a:ext cx="737899" cy="872208"/>
            </a:xfrm>
            <a:custGeom>
              <a:avLst/>
              <a:gdLst>
                <a:gd name="T0" fmla="*/ 398184638 w 654"/>
                <a:gd name="T1" fmla="*/ 95765895 h 801"/>
                <a:gd name="T2" fmla="*/ 342741221 w 654"/>
                <a:gd name="T3" fmla="*/ 206652718 h 801"/>
                <a:gd name="T4" fmla="*/ 257055941 w 654"/>
                <a:gd name="T5" fmla="*/ 330139544 h 801"/>
                <a:gd name="T6" fmla="*/ 191531853 w 654"/>
                <a:gd name="T7" fmla="*/ 418345844 h 801"/>
                <a:gd name="T8" fmla="*/ 138607798 w 654"/>
                <a:gd name="T9" fmla="*/ 483869861 h 801"/>
                <a:gd name="T10" fmla="*/ 93246565 w 654"/>
                <a:gd name="T11" fmla="*/ 539313259 h 801"/>
                <a:gd name="T12" fmla="*/ 35282187 w 654"/>
                <a:gd name="T13" fmla="*/ 612396946 h 801"/>
                <a:gd name="T14" fmla="*/ 68043424 w 654"/>
                <a:gd name="T15" fmla="*/ 826610871 h 801"/>
                <a:gd name="T16" fmla="*/ 153728730 w 654"/>
                <a:gd name="T17" fmla="*/ 1018142811 h 801"/>
                <a:gd name="T18" fmla="*/ 88206254 w 654"/>
                <a:gd name="T19" fmla="*/ 1234876097 h 801"/>
                <a:gd name="T20" fmla="*/ 73083735 w 654"/>
                <a:gd name="T21" fmla="*/ 1345762895 h 801"/>
                <a:gd name="T22" fmla="*/ 234373749 w 654"/>
                <a:gd name="T23" fmla="*/ 1595257396 h 801"/>
                <a:gd name="T24" fmla="*/ 292338115 w 654"/>
                <a:gd name="T25" fmla="*/ 1628020198 h 801"/>
                <a:gd name="T26" fmla="*/ 320059030 w 654"/>
                <a:gd name="T27" fmla="*/ 1663302361 h 801"/>
                <a:gd name="T28" fmla="*/ 403224949 w 654"/>
                <a:gd name="T29" fmla="*/ 1670862427 h 801"/>
                <a:gd name="T30" fmla="*/ 466228137 w 654"/>
                <a:gd name="T31" fmla="*/ 1696063972 h 801"/>
                <a:gd name="T32" fmla="*/ 655240579 w 654"/>
                <a:gd name="T33" fmla="*/ 1741426753 h 801"/>
                <a:gd name="T34" fmla="*/ 688003392 w 654"/>
                <a:gd name="T35" fmla="*/ 1764108937 h 801"/>
                <a:gd name="T36" fmla="*/ 738406498 w 654"/>
                <a:gd name="T37" fmla="*/ 1764108937 h 801"/>
                <a:gd name="T38" fmla="*/ 783769293 w 654"/>
                <a:gd name="T39" fmla="*/ 1748988010 h 801"/>
                <a:gd name="T40" fmla="*/ 851812891 w 654"/>
                <a:gd name="T41" fmla="*/ 1759068628 h 801"/>
                <a:gd name="T42" fmla="*/ 897175687 w 654"/>
                <a:gd name="T43" fmla="*/ 1776708916 h 801"/>
                <a:gd name="T44" fmla="*/ 965219087 w 654"/>
                <a:gd name="T45" fmla="*/ 1723786466 h 801"/>
                <a:gd name="T46" fmla="*/ 1035783435 w 654"/>
                <a:gd name="T47" fmla="*/ 1748988010 h 801"/>
                <a:gd name="T48" fmla="*/ 1108868733 w 654"/>
                <a:gd name="T49" fmla="*/ 1764108937 h 801"/>
                <a:gd name="T50" fmla="*/ 1229836188 w 654"/>
                <a:gd name="T51" fmla="*/ 1776708916 h 801"/>
                <a:gd name="T52" fmla="*/ 1214715256 w 654"/>
                <a:gd name="T53" fmla="*/ 1834673263 h 801"/>
                <a:gd name="T54" fmla="*/ 1197073375 w 654"/>
                <a:gd name="T55" fmla="*/ 1877515096 h 801"/>
                <a:gd name="T56" fmla="*/ 1320561779 w 654"/>
                <a:gd name="T57" fmla="*/ 1917837568 h 801"/>
                <a:gd name="T58" fmla="*/ 1358364902 w 654"/>
                <a:gd name="T59" fmla="*/ 1970761606 h 801"/>
                <a:gd name="T60" fmla="*/ 1504533910 w 654"/>
                <a:gd name="T61" fmla="*/ 1983361584 h 801"/>
                <a:gd name="T62" fmla="*/ 1436488923 w 654"/>
                <a:gd name="T63" fmla="*/ 1625499250 h 801"/>
                <a:gd name="T64" fmla="*/ 1620461054 w 654"/>
                <a:gd name="T65" fmla="*/ 1413806273 h 801"/>
                <a:gd name="T66" fmla="*/ 1620461054 w 654"/>
                <a:gd name="T67" fmla="*/ 1318040402 h 801"/>
                <a:gd name="T68" fmla="*/ 1582657931 w 654"/>
                <a:gd name="T69" fmla="*/ 1066024953 h 801"/>
                <a:gd name="T70" fmla="*/ 1565017638 w 654"/>
                <a:gd name="T71" fmla="*/ 987900957 h 801"/>
                <a:gd name="T72" fmla="*/ 1617940105 w 654"/>
                <a:gd name="T73" fmla="*/ 715724074 h 801"/>
                <a:gd name="T74" fmla="*/ 1386085817 w 654"/>
                <a:gd name="T75" fmla="*/ 579635731 h 801"/>
                <a:gd name="T76" fmla="*/ 1307961796 w 654"/>
                <a:gd name="T77" fmla="*/ 539313259 h 801"/>
                <a:gd name="T78" fmla="*/ 1229836188 w 654"/>
                <a:gd name="T79" fmla="*/ 524192333 h 801"/>
                <a:gd name="T80" fmla="*/ 1171871822 w 654"/>
                <a:gd name="T81" fmla="*/ 506550457 h 801"/>
                <a:gd name="T82" fmla="*/ 902215998 w 654"/>
                <a:gd name="T83" fmla="*/ 544353568 h 801"/>
                <a:gd name="T84" fmla="*/ 834171010 w 654"/>
                <a:gd name="T85" fmla="*/ 468748934 h 801"/>
                <a:gd name="T86" fmla="*/ 793849915 w 654"/>
                <a:gd name="T87" fmla="*/ 423386153 h 801"/>
                <a:gd name="T88" fmla="*/ 773688672 w 654"/>
                <a:gd name="T89" fmla="*/ 400703870 h 801"/>
                <a:gd name="T90" fmla="*/ 748487119 w 654"/>
                <a:gd name="T91" fmla="*/ 372982964 h 801"/>
                <a:gd name="T92" fmla="*/ 748487119 w 654"/>
                <a:gd name="T93" fmla="*/ 299897690 h 801"/>
                <a:gd name="T94" fmla="*/ 738406498 w 654"/>
                <a:gd name="T95" fmla="*/ 206652718 h 801"/>
                <a:gd name="T96" fmla="*/ 723285566 w 654"/>
                <a:gd name="T97" fmla="*/ 123486826 h 801"/>
                <a:gd name="T98" fmla="*/ 715724306 w 654"/>
                <a:gd name="T99" fmla="*/ 90725586 h 801"/>
                <a:gd name="T100" fmla="*/ 569555298 w 654"/>
                <a:gd name="T101" fmla="*/ 35282175 h 80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54"/>
                <a:gd name="T154" fmla="*/ 0 h 801"/>
                <a:gd name="T155" fmla="*/ 654 w 654"/>
                <a:gd name="T156" fmla="*/ 801 h 80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54" h="801">
                  <a:moveTo>
                    <a:pt x="172" y="8"/>
                  </a:moveTo>
                  <a:lnTo>
                    <a:pt x="167" y="17"/>
                  </a:lnTo>
                  <a:lnTo>
                    <a:pt x="165" y="25"/>
                  </a:lnTo>
                  <a:lnTo>
                    <a:pt x="158" y="38"/>
                  </a:lnTo>
                  <a:lnTo>
                    <a:pt x="157" y="42"/>
                  </a:lnTo>
                  <a:lnTo>
                    <a:pt x="150" y="59"/>
                  </a:lnTo>
                  <a:lnTo>
                    <a:pt x="146" y="63"/>
                  </a:lnTo>
                  <a:lnTo>
                    <a:pt x="136" y="82"/>
                  </a:lnTo>
                  <a:lnTo>
                    <a:pt x="129" y="92"/>
                  </a:lnTo>
                  <a:lnTo>
                    <a:pt x="116" y="113"/>
                  </a:lnTo>
                  <a:lnTo>
                    <a:pt x="106" y="124"/>
                  </a:lnTo>
                  <a:lnTo>
                    <a:pt x="102" y="131"/>
                  </a:lnTo>
                  <a:lnTo>
                    <a:pt x="98" y="137"/>
                  </a:lnTo>
                  <a:lnTo>
                    <a:pt x="83" y="151"/>
                  </a:lnTo>
                  <a:lnTo>
                    <a:pt x="79" y="157"/>
                  </a:lnTo>
                  <a:lnTo>
                    <a:pt x="76" y="166"/>
                  </a:lnTo>
                  <a:lnTo>
                    <a:pt x="75" y="169"/>
                  </a:lnTo>
                  <a:lnTo>
                    <a:pt x="66" y="182"/>
                  </a:lnTo>
                  <a:lnTo>
                    <a:pt x="62" y="185"/>
                  </a:lnTo>
                  <a:lnTo>
                    <a:pt x="55" y="192"/>
                  </a:lnTo>
                  <a:lnTo>
                    <a:pt x="48" y="202"/>
                  </a:lnTo>
                  <a:lnTo>
                    <a:pt x="45" y="203"/>
                  </a:lnTo>
                  <a:lnTo>
                    <a:pt x="41" y="212"/>
                  </a:lnTo>
                  <a:lnTo>
                    <a:pt x="37" y="214"/>
                  </a:lnTo>
                  <a:lnTo>
                    <a:pt x="28" y="223"/>
                  </a:lnTo>
                  <a:lnTo>
                    <a:pt x="21" y="233"/>
                  </a:lnTo>
                  <a:lnTo>
                    <a:pt x="16" y="239"/>
                  </a:lnTo>
                  <a:lnTo>
                    <a:pt x="14" y="243"/>
                  </a:lnTo>
                  <a:lnTo>
                    <a:pt x="6" y="253"/>
                  </a:lnTo>
                  <a:lnTo>
                    <a:pt x="0" y="260"/>
                  </a:lnTo>
                  <a:lnTo>
                    <a:pt x="14" y="298"/>
                  </a:lnTo>
                  <a:lnTo>
                    <a:pt x="27" y="328"/>
                  </a:lnTo>
                  <a:lnTo>
                    <a:pt x="40" y="352"/>
                  </a:lnTo>
                  <a:lnTo>
                    <a:pt x="47" y="373"/>
                  </a:lnTo>
                  <a:lnTo>
                    <a:pt x="59" y="397"/>
                  </a:lnTo>
                  <a:lnTo>
                    <a:pt x="61" y="404"/>
                  </a:lnTo>
                  <a:lnTo>
                    <a:pt x="45" y="451"/>
                  </a:lnTo>
                  <a:lnTo>
                    <a:pt x="37" y="485"/>
                  </a:lnTo>
                  <a:lnTo>
                    <a:pt x="37" y="487"/>
                  </a:lnTo>
                  <a:lnTo>
                    <a:pt x="35" y="490"/>
                  </a:lnTo>
                  <a:lnTo>
                    <a:pt x="33" y="504"/>
                  </a:lnTo>
                  <a:lnTo>
                    <a:pt x="29" y="512"/>
                  </a:lnTo>
                  <a:lnTo>
                    <a:pt x="28" y="523"/>
                  </a:lnTo>
                  <a:lnTo>
                    <a:pt x="29" y="534"/>
                  </a:lnTo>
                  <a:lnTo>
                    <a:pt x="31" y="550"/>
                  </a:lnTo>
                  <a:lnTo>
                    <a:pt x="54" y="581"/>
                  </a:lnTo>
                  <a:lnTo>
                    <a:pt x="86" y="622"/>
                  </a:lnTo>
                  <a:lnTo>
                    <a:pt x="93" y="633"/>
                  </a:lnTo>
                  <a:lnTo>
                    <a:pt x="102" y="642"/>
                  </a:lnTo>
                  <a:lnTo>
                    <a:pt x="108" y="645"/>
                  </a:lnTo>
                  <a:lnTo>
                    <a:pt x="113" y="645"/>
                  </a:lnTo>
                  <a:lnTo>
                    <a:pt x="116" y="646"/>
                  </a:lnTo>
                  <a:lnTo>
                    <a:pt x="119" y="646"/>
                  </a:lnTo>
                  <a:lnTo>
                    <a:pt x="121" y="652"/>
                  </a:lnTo>
                  <a:lnTo>
                    <a:pt x="123" y="656"/>
                  </a:lnTo>
                  <a:lnTo>
                    <a:pt x="127" y="660"/>
                  </a:lnTo>
                  <a:lnTo>
                    <a:pt x="129" y="663"/>
                  </a:lnTo>
                  <a:lnTo>
                    <a:pt x="131" y="663"/>
                  </a:lnTo>
                  <a:lnTo>
                    <a:pt x="136" y="664"/>
                  </a:lnTo>
                  <a:lnTo>
                    <a:pt x="160" y="663"/>
                  </a:lnTo>
                  <a:lnTo>
                    <a:pt x="167" y="664"/>
                  </a:lnTo>
                  <a:lnTo>
                    <a:pt x="174" y="666"/>
                  </a:lnTo>
                  <a:lnTo>
                    <a:pt x="181" y="667"/>
                  </a:lnTo>
                  <a:lnTo>
                    <a:pt x="185" y="673"/>
                  </a:lnTo>
                  <a:lnTo>
                    <a:pt x="228" y="688"/>
                  </a:lnTo>
                  <a:lnTo>
                    <a:pt x="239" y="676"/>
                  </a:lnTo>
                  <a:lnTo>
                    <a:pt x="259" y="690"/>
                  </a:lnTo>
                  <a:lnTo>
                    <a:pt x="260" y="691"/>
                  </a:lnTo>
                  <a:lnTo>
                    <a:pt x="262" y="695"/>
                  </a:lnTo>
                  <a:lnTo>
                    <a:pt x="262" y="698"/>
                  </a:lnTo>
                  <a:lnTo>
                    <a:pt x="266" y="700"/>
                  </a:lnTo>
                  <a:lnTo>
                    <a:pt x="273" y="700"/>
                  </a:lnTo>
                  <a:lnTo>
                    <a:pt x="280" y="700"/>
                  </a:lnTo>
                  <a:lnTo>
                    <a:pt x="287" y="704"/>
                  </a:lnTo>
                  <a:lnTo>
                    <a:pt x="290" y="702"/>
                  </a:lnTo>
                  <a:lnTo>
                    <a:pt x="293" y="700"/>
                  </a:lnTo>
                  <a:lnTo>
                    <a:pt x="297" y="698"/>
                  </a:lnTo>
                  <a:lnTo>
                    <a:pt x="302" y="697"/>
                  </a:lnTo>
                  <a:lnTo>
                    <a:pt x="307" y="695"/>
                  </a:lnTo>
                  <a:lnTo>
                    <a:pt x="311" y="694"/>
                  </a:lnTo>
                  <a:lnTo>
                    <a:pt x="320" y="691"/>
                  </a:lnTo>
                  <a:lnTo>
                    <a:pt x="322" y="691"/>
                  </a:lnTo>
                  <a:lnTo>
                    <a:pt x="328" y="694"/>
                  </a:lnTo>
                  <a:lnTo>
                    <a:pt x="338" y="698"/>
                  </a:lnTo>
                  <a:lnTo>
                    <a:pt x="342" y="702"/>
                  </a:lnTo>
                  <a:lnTo>
                    <a:pt x="345" y="704"/>
                  </a:lnTo>
                  <a:lnTo>
                    <a:pt x="351" y="705"/>
                  </a:lnTo>
                  <a:lnTo>
                    <a:pt x="356" y="705"/>
                  </a:lnTo>
                  <a:lnTo>
                    <a:pt x="366" y="702"/>
                  </a:lnTo>
                  <a:lnTo>
                    <a:pt x="372" y="698"/>
                  </a:lnTo>
                  <a:lnTo>
                    <a:pt x="379" y="694"/>
                  </a:lnTo>
                  <a:lnTo>
                    <a:pt x="383" y="684"/>
                  </a:lnTo>
                  <a:lnTo>
                    <a:pt x="386" y="684"/>
                  </a:lnTo>
                  <a:lnTo>
                    <a:pt x="392" y="688"/>
                  </a:lnTo>
                  <a:lnTo>
                    <a:pt x="399" y="690"/>
                  </a:lnTo>
                  <a:lnTo>
                    <a:pt x="411" y="694"/>
                  </a:lnTo>
                  <a:lnTo>
                    <a:pt x="420" y="695"/>
                  </a:lnTo>
                  <a:lnTo>
                    <a:pt x="429" y="698"/>
                  </a:lnTo>
                  <a:lnTo>
                    <a:pt x="434" y="700"/>
                  </a:lnTo>
                  <a:lnTo>
                    <a:pt x="440" y="700"/>
                  </a:lnTo>
                  <a:lnTo>
                    <a:pt x="448" y="698"/>
                  </a:lnTo>
                  <a:lnTo>
                    <a:pt x="457" y="697"/>
                  </a:lnTo>
                  <a:lnTo>
                    <a:pt x="484" y="704"/>
                  </a:lnTo>
                  <a:lnTo>
                    <a:pt x="488" y="705"/>
                  </a:lnTo>
                  <a:lnTo>
                    <a:pt x="489" y="707"/>
                  </a:lnTo>
                  <a:lnTo>
                    <a:pt x="489" y="711"/>
                  </a:lnTo>
                  <a:lnTo>
                    <a:pt x="488" y="719"/>
                  </a:lnTo>
                  <a:lnTo>
                    <a:pt x="482" y="728"/>
                  </a:lnTo>
                  <a:lnTo>
                    <a:pt x="475" y="736"/>
                  </a:lnTo>
                  <a:lnTo>
                    <a:pt x="474" y="738"/>
                  </a:lnTo>
                  <a:lnTo>
                    <a:pt x="474" y="744"/>
                  </a:lnTo>
                  <a:lnTo>
                    <a:pt x="475" y="745"/>
                  </a:lnTo>
                  <a:lnTo>
                    <a:pt x="479" y="747"/>
                  </a:lnTo>
                  <a:lnTo>
                    <a:pt x="496" y="752"/>
                  </a:lnTo>
                  <a:lnTo>
                    <a:pt x="502" y="755"/>
                  </a:lnTo>
                  <a:lnTo>
                    <a:pt x="524" y="761"/>
                  </a:lnTo>
                  <a:lnTo>
                    <a:pt x="526" y="763"/>
                  </a:lnTo>
                  <a:lnTo>
                    <a:pt x="527" y="765"/>
                  </a:lnTo>
                  <a:lnTo>
                    <a:pt x="532" y="772"/>
                  </a:lnTo>
                  <a:lnTo>
                    <a:pt x="539" y="782"/>
                  </a:lnTo>
                  <a:lnTo>
                    <a:pt x="540" y="786"/>
                  </a:lnTo>
                  <a:lnTo>
                    <a:pt x="542" y="787"/>
                  </a:lnTo>
                  <a:lnTo>
                    <a:pt x="585" y="801"/>
                  </a:lnTo>
                  <a:lnTo>
                    <a:pt x="597" y="787"/>
                  </a:lnTo>
                  <a:lnTo>
                    <a:pt x="597" y="783"/>
                  </a:lnTo>
                  <a:lnTo>
                    <a:pt x="602" y="780"/>
                  </a:lnTo>
                  <a:lnTo>
                    <a:pt x="543" y="650"/>
                  </a:lnTo>
                  <a:lnTo>
                    <a:pt x="570" y="645"/>
                  </a:lnTo>
                  <a:lnTo>
                    <a:pt x="581" y="625"/>
                  </a:lnTo>
                  <a:lnTo>
                    <a:pt x="618" y="596"/>
                  </a:lnTo>
                  <a:lnTo>
                    <a:pt x="643" y="572"/>
                  </a:lnTo>
                  <a:lnTo>
                    <a:pt x="643" y="561"/>
                  </a:lnTo>
                  <a:lnTo>
                    <a:pt x="643" y="544"/>
                  </a:lnTo>
                  <a:lnTo>
                    <a:pt x="643" y="537"/>
                  </a:lnTo>
                  <a:lnTo>
                    <a:pt x="643" y="530"/>
                  </a:lnTo>
                  <a:lnTo>
                    <a:pt x="643" y="523"/>
                  </a:lnTo>
                  <a:lnTo>
                    <a:pt x="642" y="512"/>
                  </a:lnTo>
                  <a:lnTo>
                    <a:pt x="641" y="489"/>
                  </a:lnTo>
                  <a:lnTo>
                    <a:pt x="633" y="458"/>
                  </a:lnTo>
                  <a:lnTo>
                    <a:pt x="628" y="423"/>
                  </a:lnTo>
                  <a:lnTo>
                    <a:pt x="623" y="405"/>
                  </a:lnTo>
                  <a:lnTo>
                    <a:pt x="621" y="397"/>
                  </a:lnTo>
                  <a:lnTo>
                    <a:pt x="621" y="393"/>
                  </a:lnTo>
                  <a:lnTo>
                    <a:pt x="621" y="392"/>
                  </a:lnTo>
                  <a:lnTo>
                    <a:pt x="633" y="384"/>
                  </a:lnTo>
                  <a:lnTo>
                    <a:pt x="654" y="342"/>
                  </a:lnTo>
                  <a:lnTo>
                    <a:pt x="636" y="315"/>
                  </a:lnTo>
                  <a:lnTo>
                    <a:pt x="642" y="284"/>
                  </a:lnTo>
                  <a:lnTo>
                    <a:pt x="615" y="261"/>
                  </a:lnTo>
                  <a:lnTo>
                    <a:pt x="594" y="271"/>
                  </a:lnTo>
                  <a:lnTo>
                    <a:pt x="557" y="232"/>
                  </a:lnTo>
                  <a:lnTo>
                    <a:pt x="550" y="230"/>
                  </a:lnTo>
                  <a:lnTo>
                    <a:pt x="534" y="229"/>
                  </a:lnTo>
                  <a:lnTo>
                    <a:pt x="527" y="225"/>
                  </a:lnTo>
                  <a:lnTo>
                    <a:pt x="522" y="218"/>
                  </a:lnTo>
                  <a:lnTo>
                    <a:pt x="519" y="214"/>
                  </a:lnTo>
                  <a:lnTo>
                    <a:pt x="513" y="213"/>
                  </a:lnTo>
                  <a:lnTo>
                    <a:pt x="505" y="212"/>
                  </a:lnTo>
                  <a:lnTo>
                    <a:pt x="495" y="209"/>
                  </a:lnTo>
                  <a:lnTo>
                    <a:pt x="488" y="208"/>
                  </a:lnTo>
                  <a:lnTo>
                    <a:pt x="481" y="206"/>
                  </a:lnTo>
                  <a:lnTo>
                    <a:pt x="478" y="203"/>
                  </a:lnTo>
                  <a:lnTo>
                    <a:pt x="471" y="202"/>
                  </a:lnTo>
                  <a:lnTo>
                    <a:pt x="465" y="201"/>
                  </a:lnTo>
                  <a:lnTo>
                    <a:pt x="460" y="199"/>
                  </a:lnTo>
                  <a:lnTo>
                    <a:pt x="455" y="201"/>
                  </a:lnTo>
                  <a:lnTo>
                    <a:pt x="404" y="246"/>
                  </a:lnTo>
                  <a:lnTo>
                    <a:pt x="358" y="216"/>
                  </a:lnTo>
                  <a:lnTo>
                    <a:pt x="343" y="199"/>
                  </a:lnTo>
                  <a:lnTo>
                    <a:pt x="341" y="193"/>
                  </a:lnTo>
                  <a:lnTo>
                    <a:pt x="335" y="192"/>
                  </a:lnTo>
                  <a:lnTo>
                    <a:pt x="331" y="186"/>
                  </a:lnTo>
                  <a:lnTo>
                    <a:pt x="325" y="176"/>
                  </a:lnTo>
                  <a:lnTo>
                    <a:pt x="322" y="171"/>
                  </a:lnTo>
                  <a:lnTo>
                    <a:pt x="321" y="169"/>
                  </a:lnTo>
                  <a:lnTo>
                    <a:pt x="315" y="168"/>
                  </a:lnTo>
                  <a:lnTo>
                    <a:pt x="312" y="166"/>
                  </a:lnTo>
                  <a:lnTo>
                    <a:pt x="312" y="164"/>
                  </a:lnTo>
                  <a:lnTo>
                    <a:pt x="311" y="161"/>
                  </a:lnTo>
                  <a:lnTo>
                    <a:pt x="307" y="159"/>
                  </a:lnTo>
                  <a:lnTo>
                    <a:pt x="304" y="157"/>
                  </a:lnTo>
                  <a:lnTo>
                    <a:pt x="298" y="155"/>
                  </a:lnTo>
                  <a:lnTo>
                    <a:pt x="297" y="152"/>
                  </a:lnTo>
                  <a:lnTo>
                    <a:pt x="297" y="148"/>
                  </a:lnTo>
                  <a:lnTo>
                    <a:pt x="298" y="141"/>
                  </a:lnTo>
                  <a:lnTo>
                    <a:pt x="298" y="134"/>
                  </a:lnTo>
                  <a:lnTo>
                    <a:pt x="297" y="128"/>
                  </a:lnTo>
                  <a:lnTo>
                    <a:pt x="297" y="119"/>
                  </a:lnTo>
                  <a:lnTo>
                    <a:pt x="297" y="116"/>
                  </a:lnTo>
                  <a:lnTo>
                    <a:pt x="290" y="103"/>
                  </a:lnTo>
                  <a:lnTo>
                    <a:pt x="291" y="90"/>
                  </a:lnTo>
                  <a:lnTo>
                    <a:pt x="293" y="82"/>
                  </a:lnTo>
                  <a:lnTo>
                    <a:pt x="291" y="65"/>
                  </a:lnTo>
                  <a:lnTo>
                    <a:pt x="290" y="59"/>
                  </a:lnTo>
                  <a:lnTo>
                    <a:pt x="288" y="55"/>
                  </a:lnTo>
                  <a:lnTo>
                    <a:pt x="287" y="49"/>
                  </a:lnTo>
                  <a:lnTo>
                    <a:pt x="287" y="46"/>
                  </a:lnTo>
                  <a:lnTo>
                    <a:pt x="287" y="41"/>
                  </a:lnTo>
                  <a:lnTo>
                    <a:pt x="284" y="38"/>
                  </a:lnTo>
                  <a:lnTo>
                    <a:pt x="284" y="36"/>
                  </a:lnTo>
                  <a:lnTo>
                    <a:pt x="281" y="31"/>
                  </a:lnTo>
                  <a:lnTo>
                    <a:pt x="280" y="24"/>
                  </a:lnTo>
                  <a:lnTo>
                    <a:pt x="236" y="29"/>
                  </a:lnTo>
                  <a:lnTo>
                    <a:pt x="226" y="14"/>
                  </a:lnTo>
                  <a:lnTo>
                    <a:pt x="208" y="18"/>
                  </a:lnTo>
                  <a:lnTo>
                    <a:pt x="178" y="0"/>
                  </a:lnTo>
                  <a:lnTo>
                    <a:pt x="172" y="8"/>
                  </a:lnTo>
                  <a:close/>
                </a:path>
              </a:pathLst>
            </a:custGeom>
            <a:solidFill>
              <a:srgbClr val="A5B25A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sz="1000"/>
            </a:p>
          </p:txBody>
        </p:sp>
        <p:sp>
          <p:nvSpPr>
            <p:cNvPr id="26" name="Freeform 735"/>
            <p:cNvSpPr>
              <a:spLocks/>
            </p:cNvSpPr>
            <p:nvPr/>
          </p:nvSpPr>
          <p:spPr bwMode="auto">
            <a:xfrm>
              <a:off x="2030013" y="4173171"/>
              <a:ext cx="759335" cy="833007"/>
            </a:xfrm>
            <a:custGeom>
              <a:avLst/>
              <a:gdLst>
                <a:gd name="T0" fmla="*/ 1605339388 w 673"/>
                <a:gd name="T1" fmla="*/ 695562815 h 765"/>
                <a:gd name="T2" fmla="*/ 1474291372 w 673"/>
                <a:gd name="T3" fmla="*/ 491429514 h 765"/>
                <a:gd name="T4" fmla="*/ 1063505451 w 673"/>
                <a:gd name="T5" fmla="*/ 221773687 h 765"/>
                <a:gd name="T6" fmla="*/ 483869796 w 673"/>
                <a:gd name="T7" fmla="*/ 100806201 h 765"/>
                <a:gd name="T8" fmla="*/ 178931788 w 673"/>
                <a:gd name="T9" fmla="*/ 199091454 h 765"/>
                <a:gd name="T10" fmla="*/ 196572074 w 673"/>
                <a:gd name="T11" fmla="*/ 529232624 h 765"/>
                <a:gd name="T12" fmla="*/ 229334921 w 673"/>
                <a:gd name="T13" fmla="*/ 695562815 h 765"/>
                <a:gd name="T14" fmla="*/ 254536463 w 673"/>
                <a:gd name="T15" fmla="*/ 894654418 h 765"/>
                <a:gd name="T16" fmla="*/ 95765883 w 673"/>
                <a:gd name="T17" fmla="*/ 1116428006 h 765"/>
                <a:gd name="T18" fmla="*/ 196572074 w 673"/>
                <a:gd name="T19" fmla="*/ 1927918122 h 765"/>
                <a:gd name="T20" fmla="*/ 224294613 w 673"/>
                <a:gd name="T21" fmla="*/ 1910277835 h 765"/>
                <a:gd name="T22" fmla="*/ 264617079 w 673"/>
                <a:gd name="T23" fmla="*/ 1882555343 h 765"/>
                <a:gd name="T24" fmla="*/ 332660448 w 673"/>
                <a:gd name="T25" fmla="*/ 1824592585 h 765"/>
                <a:gd name="T26" fmla="*/ 370463554 w 673"/>
                <a:gd name="T27" fmla="*/ 1796870093 h 765"/>
                <a:gd name="T28" fmla="*/ 463708563 w 673"/>
                <a:gd name="T29" fmla="*/ 1721265461 h 765"/>
                <a:gd name="T30" fmla="*/ 551914752 w 673"/>
                <a:gd name="T31" fmla="*/ 1655741049 h 765"/>
                <a:gd name="T32" fmla="*/ 592237219 w 673"/>
                <a:gd name="T33" fmla="*/ 1635579814 h 765"/>
                <a:gd name="T34" fmla="*/ 609877504 w 673"/>
                <a:gd name="T35" fmla="*/ 1625499196 h 765"/>
                <a:gd name="T36" fmla="*/ 637599994 w 673"/>
                <a:gd name="T37" fmla="*/ 1607858909 h 765"/>
                <a:gd name="T38" fmla="*/ 685482129 w 673"/>
                <a:gd name="T39" fmla="*/ 1643141071 h 765"/>
                <a:gd name="T40" fmla="*/ 690522437 w 673"/>
                <a:gd name="T41" fmla="*/ 1622979836 h 765"/>
                <a:gd name="T42" fmla="*/ 685482129 w 673"/>
                <a:gd name="T43" fmla="*/ 1600297652 h 765"/>
                <a:gd name="T44" fmla="*/ 685482129 w 673"/>
                <a:gd name="T45" fmla="*/ 1582657365 h 765"/>
                <a:gd name="T46" fmla="*/ 708164310 w 673"/>
                <a:gd name="T47" fmla="*/ 1554934873 h 765"/>
                <a:gd name="T48" fmla="*/ 773688318 w 673"/>
                <a:gd name="T49" fmla="*/ 1559975182 h 765"/>
                <a:gd name="T50" fmla="*/ 753527085 w 673"/>
                <a:gd name="T51" fmla="*/ 1628020145 h 765"/>
                <a:gd name="T52" fmla="*/ 685482129 w 673"/>
                <a:gd name="T53" fmla="*/ 1696063917 h 765"/>
                <a:gd name="T54" fmla="*/ 672882152 w 673"/>
                <a:gd name="T55" fmla="*/ 1703625174 h 765"/>
                <a:gd name="T56" fmla="*/ 796368912 w 673"/>
                <a:gd name="T57" fmla="*/ 1600297652 h 765"/>
                <a:gd name="T58" fmla="*/ 796368912 w 673"/>
                <a:gd name="T59" fmla="*/ 1570055799 h 765"/>
                <a:gd name="T60" fmla="*/ 758567393 w 673"/>
                <a:gd name="T61" fmla="*/ 1471770571 h 765"/>
                <a:gd name="T62" fmla="*/ 801409220 w 673"/>
                <a:gd name="T63" fmla="*/ 1428927153 h 765"/>
                <a:gd name="T64" fmla="*/ 859373758 w 673"/>
                <a:gd name="T65" fmla="*/ 1386085321 h 765"/>
                <a:gd name="T66" fmla="*/ 922376818 w 673"/>
                <a:gd name="T67" fmla="*/ 1376004704 h 765"/>
                <a:gd name="T68" fmla="*/ 934978383 w 673"/>
                <a:gd name="T69" fmla="*/ 1340722542 h 765"/>
                <a:gd name="T70" fmla="*/ 962699285 w 673"/>
                <a:gd name="T71" fmla="*/ 1315520998 h 765"/>
                <a:gd name="T72" fmla="*/ 992941134 w 673"/>
                <a:gd name="T73" fmla="*/ 1282758197 h 765"/>
                <a:gd name="T74" fmla="*/ 1045865166 w 673"/>
                <a:gd name="T75" fmla="*/ 1232355109 h 765"/>
                <a:gd name="T76" fmla="*/ 1081147324 w 673"/>
                <a:gd name="T77" fmla="*/ 1204634204 h 765"/>
                <a:gd name="T78" fmla="*/ 1123989151 w 673"/>
                <a:gd name="T79" fmla="*/ 1179432660 h 765"/>
                <a:gd name="T80" fmla="*/ 1151711640 w 673"/>
                <a:gd name="T81" fmla="*/ 1161790785 h 765"/>
                <a:gd name="T82" fmla="*/ 1176913182 w 673"/>
                <a:gd name="T83" fmla="*/ 1141629550 h 765"/>
                <a:gd name="T84" fmla="*/ 1212195340 w 673"/>
                <a:gd name="T85" fmla="*/ 1118948954 h 765"/>
                <a:gd name="T86" fmla="*/ 1282759656 w 673"/>
                <a:gd name="T87" fmla="*/ 1078626484 h 765"/>
                <a:gd name="T88" fmla="*/ 1315520866 w 673"/>
                <a:gd name="T89" fmla="*/ 1066024918 h 765"/>
                <a:gd name="T90" fmla="*/ 1340722408 w 673"/>
                <a:gd name="T91" fmla="*/ 1058465248 h 765"/>
                <a:gd name="T92" fmla="*/ 1401206108 w 673"/>
                <a:gd name="T93" fmla="*/ 1038304013 h 765"/>
                <a:gd name="T94" fmla="*/ 1436488266 w 673"/>
                <a:gd name="T95" fmla="*/ 1025702447 h 765"/>
                <a:gd name="T96" fmla="*/ 1469251064 w 673"/>
                <a:gd name="T97" fmla="*/ 1013102469 h 765"/>
                <a:gd name="T98" fmla="*/ 1504533222 w 673"/>
                <a:gd name="T99" fmla="*/ 1005541212 h 765"/>
                <a:gd name="T100" fmla="*/ 1539815380 w 673"/>
                <a:gd name="T101" fmla="*/ 990420286 h 765"/>
                <a:gd name="T102" fmla="*/ 1590218463 w 673"/>
                <a:gd name="T103" fmla="*/ 972779998 h 765"/>
                <a:gd name="T104" fmla="*/ 1696065335 w 673"/>
                <a:gd name="T105" fmla="*/ 934976889 h 7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73"/>
                <a:gd name="T160" fmla="*/ 0 h 765"/>
                <a:gd name="T161" fmla="*/ 673 w 673"/>
                <a:gd name="T162" fmla="*/ 765 h 7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73" h="765">
                  <a:moveTo>
                    <a:pt x="673" y="371"/>
                  </a:moveTo>
                  <a:lnTo>
                    <a:pt x="665" y="351"/>
                  </a:lnTo>
                  <a:lnTo>
                    <a:pt x="658" y="332"/>
                  </a:lnTo>
                  <a:lnTo>
                    <a:pt x="642" y="290"/>
                  </a:lnTo>
                  <a:lnTo>
                    <a:pt x="637" y="276"/>
                  </a:lnTo>
                  <a:lnTo>
                    <a:pt x="625" y="255"/>
                  </a:lnTo>
                  <a:lnTo>
                    <a:pt x="597" y="210"/>
                  </a:lnTo>
                  <a:lnTo>
                    <a:pt x="595" y="206"/>
                  </a:lnTo>
                  <a:lnTo>
                    <a:pt x="585" y="195"/>
                  </a:lnTo>
                  <a:lnTo>
                    <a:pt x="519" y="99"/>
                  </a:lnTo>
                  <a:lnTo>
                    <a:pt x="481" y="93"/>
                  </a:lnTo>
                  <a:lnTo>
                    <a:pt x="472" y="92"/>
                  </a:lnTo>
                  <a:lnTo>
                    <a:pt x="426" y="91"/>
                  </a:lnTo>
                  <a:lnTo>
                    <a:pt x="422" y="88"/>
                  </a:lnTo>
                  <a:lnTo>
                    <a:pt x="396" y="16"/>
                  </a:lnTo>
                  <a:lnTo>
                    <a:pt x="392" y="11"/>
                  </a:lnTo>
                  <a:lnTo>
                    <a:pt x="388" y="10"/>
                  </a:lnTo>
                  <a:lnTo>
                    <a:pt x="311" y="0"/>
                  </a:lnTo>
                  <a:lnTo>
                    <a:pt x="192" y="40"/>
                  </a:lnTo>
                  <a:lnTo>
                    <a:pt x="144" y="21"/>
                  </a:lnTo>
                  <a:lnTo>
                    <a:pt x="55" y="58"/>
                  </a:lnTo>
                  <a:lnTo>
                    <a:pt x="14" y="50"/>
                  </a:lnTo>
                  <a:lnTo>
                    <a:pt x="51" y="91"/>
                  </a:lnTo>
                  <a:lnTo>
                    <a:pt x="71" y="79"/>
                  </a:lnTo>
                  <a:lnTo>
                    <a:pt x="99" y="102"/>
                  </a:lnTo>
                  <a:lnTo>
                    <a:pt x="94" y="133"/>
                  </a:lnTo>
                  <a:lnTo>
                    <a:pt x="112" y="160"/>
                  </a:lnTo>
                  <a:lnTo>
                    <a:pt x="91" y="202"/>
                  </a:lnTo>
                  <a:lnTo>
                    <a:pt x="78" y="210"/>
                  </a:lnTo>
                  <a:lnTo>
                    <a:pt x="78" y="211"/>
                  </a:lnTo>
                  <a:lnTo>
                    <a:pt x="78" y="215"/>
                  </a:lnTo>
                  <a:lnTo>
                    <a:pt x="81" y="223"/>
                  </a:lnTo>
                  <a:lnTo>
                    <a:pt x="85" y="241"/>
                  </a:lnTo>
                  <a:lnTo>
                    <a:pt x="91" y="276"/>
                  </a:lnTo>
                  <a:lnTo>
                    <a:pt x="98" y="307"/>
                  </a:lnTo>
                  <a:lnTo>
                    <a:pt x="99" y="330"/>
                  </a:lnTo>
                  <a:lnTo>
                    <a:pt x="101" y="341"/>
                  </a:lnTo>
                  <a:lnTo>
                    <a:pt x="101" y="348"/>
                  </a:lnTo>
                  <a:lnTo>
                    <a:pt x="101" y="355"/>
                  </a:lnTo>
                  <a:lnTo>
                    <a:pt x="101" y="362"/>
                  </a:lnTo>
                  <a:lnTo>
                    <a:pt x="101" y="379"/>
                  </a:lnTo>
                  <a:lnTo>
                    <a:pt x="101" y="390"/>
                  </a:lnTo>
                  <a:lnTo>
                    <a:pt x="75" y="414"/>
                  </a:lnTo>
                  <a:lnTo>
                    <a:pt x="38" y="443"/>
                  </a:lnTo>
                  <a:lnTo>
                    <a:pt x="26" y="463"/>
                  </a:lnTo>
                  <a:lnTo>
                    <a:pt x="0" y="468"/>
                  </a:lnTo>
                  <a:lnTo>
                    <a:pt x="60" y="598"/>
                  </a:lnTo>
                  <a:lnTo>
                    <a:pt x="68" y="734"/>
                  </a:lnTo>
                  <a:lnTo>
                    <a:pt x="78" y="765"/>
                  </a:lnTo>
                  <a:lnTo>
                    <a:pt x="84" y="761"/>
                  </a:lnTo>
                  <a:lnTo>
                    <a:pt x="85" y="760"/>
                  </a:lnTo>
                  <a:lnTo>
                    <a:pt x="89" y="758"/>
                  </a:lnTo>
                  <a:lnTo>
                    <a:pt x="91" y="758"/>
                  </a:lnTo>
                  <a:lnTo>
                    <a:pt x="92" y="756"/>
                  </a:lnTo>
                  <a:lnTo>
                    <a:pt x="99" y="751"/>
                  </a:lnTo>
                  <a:lnTo>
                    <a:pt x="105" y="747"/>
                  </a:lnTo>
                  <a:lnTo>
                    <a:pt x="108" y="745"/>
                  </a:lnTo>
                  <a:lnTo>
                    <a:pt x="112" y="743"/>
                  </a:lnTo>
                  <a:lnTo>
                    <a:pt x="120" y="737"/>
                  </a:lnTo>
                  <a:lnTo>
                    <a:pt x="130" y="727"/>
                  </a:lnTo>
                  <a:lnTo>
                    <a:pt x="132" y="724"/>
                  </a:lnTo>
                  <a:lnTo>
                    <a:pt x="133" y="723"/>
                  </a:lnTo>
                  <a:lnTo>
                    <a:pt x="137" y="721"/>
                  </a:lnTo>
                  <a:lnTo>
                    <a:pt x="137" y="720"/>
                  </a:lnTo>
                  <a:lnTo>
                    <a:pt x="140" y="718"/>
                  </a:lnTo>
                  <a:lnTo>
                    <a:pt x="147" y="713"/>
                  </a:lnTo>
                  <a:lnTo>
                    <a:pt x="154" y="706"/>
                  </a:lnTo>
                  <a:lnTo>
                    <a:pt x="163" y="699"/>
                  </a:lnTo>
                  <a:lnTo>
                    <a:pt x="177" y="690"/>
                  </a:lnTo>
                  <a:lnTo>
                    <a:pt x="182" y="686"/>
                  </a:lnTo>
                  <a:lnTo>
                    <a:pt x="184" y="683"/>
                  </a:lnTo>
                  <a:lnTo>
                    <a:pt x="194" y="676"/>
                  </a:lnTo>
                  <a:lnTo>
                    <a:pt x="207" y="668"/>
                  </a:lnTo>
                  <a:lnTo>
                    <a:pt x="211" y="662"/>
                  </a:lnTo>
                  <a:lnTo>
                    <a:pt x="215" y="659"/>
                  </a:lnTo>
                  <a:lnTo>
                    <a:pt x="219" y="657"/>
                  </a:lnTo>
                  <a:lnTo>
                    <a:pt x="222" y="652"/>
                  </a:lnTo>
                  <a:lnTo>
                    <a:pt x="224" y="652"/>
                  </a:lnTo>
                  <a:lnTo>
                    <a:pt x="226" y="649"/>
                  </a:lnTo>
                  <a:lnTo>
                    <a:pt x="229" y="649"/>
                  </a:lnTo>
                  <a:lnTo>
                    <a:pt x="235" y="649"/>
                  </a:lnTo>
                  <a:lnTo>
                    <a:pt x="239" y="649"/>
                  </a:lnTo>
                  <a:lnTo>
                    <a:pt x="242" y="646"/>
                  </a:lnTo>
                  <a:lnTo>
                    <a:pt x="246" y="652"/>
                  </a:lnTo>
                  <a:lnTo>
                    <a:pt x="249" y="652"/>
                  </a:lnTo>
                  <a:lnTo>
                    <a:pt x="242" y="645"/>
                  </a:lnTo>
                  <a:lnTo>
                    <a:pt x="243" y="644"/>
                  </a:lnTo>
                  <a:lnTo>
                    <a:pt x="245" y="640"/>
                  </a:lnTo>
                  <a:lnTo>
                    <a:pt x="246" y="638"/>
                  </a:lnTo>
                  <a:lnTo>
                    <a:pt x="249" y="638"/>
                  </a:lnTo>
                  <a:lnTo>
                    <a:pt x="253" y="638"/>
                  </a:lnTo>
                  <a:lnTo>
                    <a:pt x="272" y="657"/>
                  </a:lnTo>
                  <a:lnTo>
                    <a:pt x="276" y="652"/>
                  </a:lnTo>
                  <a:lnTo>
                    <a:pt x="273" y="651"/>
                  </a:lnTo>
                  <a:lnTo>
                    <a:pt x="272" y="652"/>
                  </a:lnTo>
                  <a:lnTo>
                    <a:pt x="259" y="640"/>
                  </a:lnTo>
                  <a:lnTo>
                    <a:pt x="266" y="631"/>
                  </a:lnTo>
                  <a:lnTo>
                    <a:pt x="274" y="640"/>
                  </a:lnTo>
                  <a:lnTo>
                    <a:pt x="273" y="642"/>
                  </a:lnTo>
                  <a:lnTo>
                    <a:pt x="274" y="644"/>
                  </a:lnTo>
                  <a:lnTo>
                    <a:pt x="278" y="640"/>
                  </a:lnTo>
                  <a:lnTo>
                    <a:pt x="276" y="638"/>
                  </a:lnTo>
                  <a:lnTo>
                    <a:pt x="276" y="640"/>
                  </a:lnTo>
                  <a:lnTo>
                    <a:pt x="272" y="635"/>
                  </a:lnTo>
                  <a:lnTo>
                    <a:pt x="269" y="631"/>
                  </a:lnTo>
                  <a:lnTo>
                    <a:pt x="272" y="631"/>
                  </a:lnTo>
                  <a:lnTo>
                    <a:pt x="273" y="634"/>
                  </a:lnTo>
                  <a:lnTo>
                    <a:pt x="274" y="631"/>
                  </a:lnTo>
                  <a:lnTo>
                    <a:pt x="272" y="628"/>
                  </a:lnTo>
                  <a:lnTo>
                    <a:pt x="273" y="624"/>
                  </a:lnTo>
                  <a:lnTo>
                    <a:pt x="274" y="624"/>
                  </a:lnTo>
                  <a:lnTo>
                    <a:pt x="276" y="623"/>
                  </a:lnTo>
                  <a:lnTo>
                    <a:pt x="278" y="619"/>
                  </a:lnTo>
                  <a:lnTo>
                    <a:pt x="281" y="617"/>
                  </a:lnTo>
                  <a:lnTo>
                    <a:pt x="284" y="614"/>
                  </a:lnTo>
                  <a:lnTo>
                    <a:pt x="287" y="612"/>
                  </a:lnTo>
                  <a:lnTo>
                    <a:pt x="290" y="608"/>
                  </a:lnTo>
                  <a:lnTo>
                    <a:pt x="293" y="605"/>
                  </a:lnTo>
                  <a:lnTo>
                    <a:pt x="307" y="619"/>
                  </a:lnTo>
                  <a:lnTo>
                    <a:pt x="301" y="624"/>
                  </a:lnTo>
                  <a:lnTo>
                    <a:pt x="311" y="634"/>
                  </a:lnTo>
                  <a:lnTo>
                    <a:pt x="307" y="638"/>
                  </a:lnTo>
                  <a:lnTo>
                    <a:pt x="301" y="642"/>
                  </a:lnTo>
                  <a:lnTo>
                    <a:pt x="299" y="646"/>
                  </a:lnTo>
                  <a:lnTo>
                    <a:pt x="296" y="651"/>
                  </a:lnTo>
                  <a:lnTo>
                    <a:pt x="291" y="652"/>
                  </a:lnTo>
                  <a:lnTo>
                    <a:pt x="290" y="655"/>
                  </a:lnTo>
                  <a:lnTo>
                    <a:pt x="273" y="672"/>
                  </a:lnTo>
                  <a:lnTo>
                    <a:pt x="272" y="673"/>
                  </a:lnTo>
                  <a:lnTo>
                    <a:pt x="269" y="673"/>
                  </a:lnTo>
                  <a:lnTo>
                    <a:pt x="267" y="673"/>
                  </a:lnTo>
                  <a:lnTo>
                    <a:pt x="267" y="676"/>
                  </a:lnTo>
                  <a:lnTo>
                    <a:pt x="267" y="678"/>
                  </a:lnTo>
                  <a:lnTo>
                    <a:pt x="269" y="678"/>
                  </a:lnTo>
                  <a:lnTo>
                    <a:pt x="272" y="678"/>
                  </a:lnTo>
                  <a:lnTo>
                    <a:pt x="316" y="635"/>
                  </a:lnTo>
                  <a:lnTo>
                    <a:pt x="318" y="634"/>
                  </a:lnTo>
                  <a:lnTo>
                    <a:pt x="318" y="631"/>
                  </a:lnTo>
                  <a:lnTo>
                    <a:pt x="318" y="625"/>
                  </a:lnTo>
                  <a:lnTo>
                    <a:pt x="318" y="624"/>
                  </a:lnTo>
                  <a:lnTo>
                    <a:pt x="316" y="623"/>
                  </a:lnTo>
                  <a:lnTo>
                    <a:pt x="297" y="593"/>
                  </a:lnTo>
                  <a:lnTo>
                    <a:pt x="299" y="591"/>
                  </a:lnTo>
                  <a:lnTo>
                    <a:pt x="300" y="586"/>
                  </a:lnTo>
                  <a:lnTo>
                    <a:pt x="300" y="584"/>
                  </a:lnTo>
                  <a:lnTo>
                    <a:pt x="301" y="584"/>
                  </a:lnTo>
                  <a:lnTo>
                    <a:pt x="307" y="577"/>
                  </a:lnTo>
                  <a:lnTo>
                    <a:pt x="310" y="576"/>
                  </a:lnTo>
                  <a:lnTo>
                    <a:pt x="314" y="569"/>
                  </a:lnTo>
                  <a:lnTo>
                    <a:pt x="318" y="567"/>
                  </a:lnTo>
                  <a:lnTo>
                    <a:pt x="321" y="563"/>
                  </a:lnTo>
                  <a:lnTo>
                    <a:pt x="323" y="560"/>
                  </a:lnTo>
                  <a:lnTo>
                    <a:pt x="331" y="554"/>
                  </a:lnTo>
                  <a:lnTo>
                    <a:pt x="337" y="552"/>
                  </a:lnTo>
                  <a:lnTo>
                    <a:pt x="341" y="550"/>
                  </a:lnTo>
                  <a:lnTo>
                    <a:pt x="352" y="544"/>
                  </a:lnTo>
                  <a:lnTo>
                    <a:pt x="359" y="543"/>
                  </a:lnTo>
                  <a:lnTo>
                    <a:pt x="362" y="543"/>
                  </a:lnTo>
                  <a:lnTo>
                    <a:pt x="365" y="544"/>
                  </a:lnTo>
                  <a:lnTo>
                    <a:pt x="366" y="546"/>
                  </a:lnTo>
                  <a:lnTo>
                    <a:pt x="368" y="543"/>
                  </a:lnTo>
                  <a:lnTo>
                    <a:pt x="366" y="537"/>
                  </a:lnTo>
                  <a:lnTo>
                    <a:pt x="366" y="536"/>
                  </a:lnTo>
                  <a:lnTo>
                    <a:pt x="368" y="536"/>
                  </a:lnTo>
                  <a:lnTo>
                    <a:pt x="371" y="532"/>
                  </a:lnTo>
                  <a:lnTo>
                    <a:pt x="373" y="529"/>
                  </a:lnTo>
                  <a:lnTo>
                    <a:pt x="375" y="527"/>
                  </a:lnTo>
                  <a:lnTo>
                    <a:pt x="379" y="525"/>
                  </a:lnTo>
                  <a:lnTo>
                    <a:pt x="382" y="523"/>
                  </a:lnTo>
                  <a:lnTo>
                    <a:pt x="382" y="522"/>
                  </a:lnTo>
                  <a:lnTo>
                    <a:pt x="388" y="516"/>
                  </a:lnTo>
                  <a:lnTo>
                    <a:pt x="389" y="515"/>
                  </a:lnTo>
                  <a:lnTo>
                    <a:pt x="389" y="513"/>
                  </a:lnTo>
                  <a:lnTo>
                    <a:pt x="392" y="512"/>
                  </a:lnTo>
                  <a:lnTo>
                    <a:pt x="394" y="509"/>
                  </a:lnTo>
                  <a:lnTo>
                    <a:pt x="396" y="506"/>
                  </a:lnTo>
                  <a:lnTo>
                    <a:pt x="404" y="499"/>
                  </a:lnTo>
                  <a:lnTo>
                    <a:pt x="410" y="494"/>
                  </a:lnTo>
                  <a:lnTo>
                    <a:pt x="413" y="491"/>
                  </a:lnTo>
                  <a:lnTo>
                    <a:pt x="415" y="489"/>
                  </a:lnTo>
                  <a:lnTo>
                    <a:pt x="420" y="485"/>
                  </a:lnTo>
                  <a:lnTo>
                    <a:pt x="422" y="485"/>
                  </a:lnTo>
                  <a:lnTo>
                    <a:pt x="422" y="484"/>
                  </a:lnTo>
                  <a:lnTo>
                    <a:pt x="423" y="482"/>
                  </a:lnTo>
                  <a:lnTo>
                    <a:pt x="429" y="478"/>
                  </a:lnTo>
                  <a:lnTo>
                    <a:pt x="434" y="475"/>
                  </a:lnTo>
                  <a:lnTo>
                    <a:pt x="437" y="474"/>
                  </a:lnTo>
                  <a:lnTo>
                    <a:pt x="441" y="470"/>
                  </a:lnTo>
                  <a:lnTo>
                    <a:pt x="444" y="468"/>
                  </a:lnTo>
                  <a:lnTo>
                    <a:pt x="446" y="468"/>
                  </a:lnTo>
                  <a:lnTo>
                    <a:pt x="448" y="467"/>
                  </a:lnTo>
                  <a:lnTo>
                    <a:pt x="450" y="464"/>
                  </a:lnTo>
                  <a:lnTo>
                    <a:pt x="451" y="463"/>
                  </a:lnTo>
                  <a:lnTo>
                    <a:pt x="455" y="461"/>
                  </a:lnTo>
                  <a:lnTo>
                    <a:pt x="457" y="461"/>
                  </a:lnTo>
                  <a:lnTo>
                    <a:pt x="460" y="460"/>
                  </a:lnTo>
                  <a:lnTo>
                    <a:pt x="460" y="458"/>
                  </a:lnTo>
                  <a:lnTo>
                    <a:pt x="464" y="456"/>
                  </a:lnTo>
                  <a:lnTo>
                    <a:pt x="465" y="454"/>
                  </a:lnTo>
                  <a:lnTo>
                    <a:pt x="467" y="453"/>
                  </a:lnTo>
                  <a:lnTo>
                    <a:pt x="468" y="453"/>
                  </a:lnTo>
                  <a:lnTo>
                    <a:pt x="471" y="451"/>
                  </a:lnTo>
                  <a:lnTo>
                    <a:pt x="474" y="449"/>
                  </a:lnTo>
                  <a:lnTo>
                    <a:pt x="478" y="447"/>
                  </a:lnTo>
                  <a:lnTo>
                    <a:pt x="481" y="444"/>
                  </a:lnTo>
                  <a:lnTo>
                    <a:pt x="490" y="439"/>
                  </a:lnTo>
                  <a:lnTo>
                    <a:pt x="492" y="437"/>
                  </a:lnTo>
                  <a:lnTo>
                    <a:pt x="503" y="433"/>
                  </a:lnTo>
                  <a:lnTo>
                    <a:pt x="507" y="430"/>
                  </a:lnTo>
                  <a:lnTo>
                    <a:pt x="509" y="428"/>
                  </a:lnTo>
                  <a:lnTo>
                    <a:pt x="512" y="426"/>
                  </a:lnTo>
                  <a:lnTo>
                    <a:pt x="516" y="426"/>
                  </a:lnTo>
                  <a:lnTo>
                    <a:pt x="518" y="424"/>
                  </a:lnTo>
                  <a:lnTo>
                    <a:pt x="519" y="424"/>
                  </a:lnTo>
                  <a:lnTo>
                    <a:pt x="522" y="423"/>
                  </a:lnTo>
                  <a:lnTo>
                    <a:pt x="525" y="423"/>
                  </a:lnTo>
                  <a:lnTo>
                    <a:pt x="526" y="422"/>
                  </a:lnTo>
                  <a:lnTo>
                    <a:pt x="528" y="422"/>
                  </a:lnTo>
                  <a:lnTo>
                    <a:pt x="532" y="420"/>
                  </a:lnTo>
                  <a:lnTo>
                    <a:pt x="533" y="420"/>
                  </a:lnTo>
                  <a:lnTo>
                    <a:pt x="535" y="420"/>
                  </a:lnTo>
                  <a:lnTo>
                    <a:pt x="540" y="416"/>
                  </a:lnTo>
                  <a:lnTo>
                    <a:pt x="543" y="414"/>
                  </a:lnTo>
                  <a:lnTo>
                    <a:pt x="556" y="412"/>
                  </a:lnTo>
                  <a:lnTo>
                    <a:pt x="560" y="409"/>
                  </a:lnTo>
                  <a:lnTo>
                    <a:pt x="563" y="412"/>
                  </a:lnTo>
                  <a:lnTo>
                    <a:pt x="566" y="412"/>
                  </a:lnTo>
                  <a:lnTo>
                    <a:pt x="567" y="409"/>
                  </a:lnTo>
                  <a:lnTo>
                    <a:pt x="570" y="407"/>
                  </a:lnTo>
                  <a:lnTo>
                    <a:pt x="571" y="406"/>
                  </a:lnTo>
                  <a:lnTo>
                    <a:pt x="573" y="406"/>
                  </a:lnTo>
                  <a:lnTo>
                    <a:pt x="576" y="406"/>
                  </a:lnTo>
                  <a:lnTo>
                    <a:pt x="578" y="406"/>
                  </a:lnTo>
                  <a:lnTo>
                    <a:pt x="583" y="402"/>
                  </a:lnTo>
                  <a:lnTo>
                    <a:pt x="590" y="400"/>
                  </a:lnTo>
                  <a:lnTo>
                    <a:pt x="593" y="399"/>
                  </a:lnTo>
                  <a:lnTo>
                    <a:pt x="597" y="399"/>
                  </a:lnTo>
                  <a:lnTo>
                    <a:pt x="601" y="397"/>
                  </a:lnTo>
                  <a:lnTo>
                    <a:pt x="603" y="397"/>
                  </a:lnTo>
                  <a:lnTo>
                    <a:pt x="605" y="395"/>
                  </a:lnTo>
                  <a:lnTo>
                    <a:pt x="610" y="393"/>
                  </a:lnTo>
                  <a:lnTo>
                    <a:pt x="611" y="393"/>
                  </a:lnTo>
                  <a:lnTo>
                    <a:pt x="614" y="392"/>
                  </a:lnTo>
                  <a:lnTo>
                    <a:pt x="620" y="390"/>
                  </a:lnTo>
                  <a:lnTo>
                    <a:pt x="625" y="388"/>
                  </a:lnTo>
                  <a:lnTo>
                    <a:pt x="627" y="388"/>
                  </a:lnTo>
                  <a:lnTo>
                    <a:pt x="631" y="386"/>
                  </a:lnTo>
                  <a:lnTo>
                    <a:pt x="632" y="386"/>
                  </a:lnTo>
                  <a:lnTo>
                    <a:pt x="635" y="385"/>
                  </a:lnTo>
                  <a:lnTo>
                    <a:pt x="637" y="385"/>
                  </a:lnTo>
                  <a:lnTo>
                    <a:pt x="666" y="375"/>
                  </a:lnTo>
                  <a:lnTo>
                    <a:pt x="673" y="371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sz="1000"/>
            </a:p>
          </p:txBody>
        </p:sp>
        <p:sp>
          <p:nvSpPr>
            <p:cNvPr id="27" name="Freeform 736"/>
            <p:cNvSpPr>
              <a:spLocks/>
            </p:cNvSpPr>
            <p:nvPr/>
          </p:nvSpPr>
          <p:spPr bwMode="auto">
            <a:xfrm>
              <a:off x="1619317" y="3492609"/>
              <a:ext cx="1282860" cy="751340"/>
            </a:xfrm>
            <a:custGeom>
              <a:avLst/>
              <a:gdLst>
                <a:gd name="T0" fmla="*/ 2147483647 w 1137"/>
                <a:gd name="T1" fmla="*/ 209173788 h 690"/>
                <a:gd name="T2" fmla="*/ 2147483647 w 1137"/>
                <a:gd name="T3" fmla="*/ 100806239 h 690"/>
                <a:gd name="T4" fmla="*/ 2147483647 w 1137"/>
                <a:gd name="T5" fmla="*/ 75604686 h 690"/>
                <a:gd name="T6" fmla="*/ 2147483647 w 1137"/>
                <a:gd name="T7" fmla="*/ 75604686 h 690"/>
                <a:gd name="T8" fmla="*/ 2147483647 w 1137"/>
                <a:gd name="T9" fmla="*/ 25201560 h 690"/>
                <a:gd name="T10" fmla="*/ 2147483647 w 1137"/>
                <a:gd name="T11" fmla="*/ 57962804 h 690"/>
                <a:gd name="T12" fmla="*/ 2147483647 w 1137"/>
                <a:gd name="T13" fmla="*/ 57962804 h 690"/>
                <a:gd name="T14" fmla="*/ 2076608077 w 1137"/>
                <a:gd name="T15" fmla="*/ 35282187 h 690"/>
                <a:gd name="T16" fmla="*/ 1958161610 w 1137"/>
                <a:gd name="T17" fmla="*/ 95765928 h 690"/>
                <a:gd name="T18" fmla="*/ 1902718212 w 1137"/>
                <a:gd name="T19" fmla="*/ 40322498 h 690"/>
                <a:gd name="T20" fmla="*/ 1837194196 w 1137"/>
                <a:gd name="T21" fmla="*/ 47883758 h 690"/>
                <a:gd name="T22" fmla="*/ 1799391085 w 1137"/>
                <a:gd name="T23" fmla="*/ 148688422 h 690"/>
                <a:gd name="T24" fmla="*/ 1741428326 w 1137"/>
                <a:gd name="T25" fmla="*/ 143648111 h 690"/>
                <a:gd name="T26" fmla="*/ 1698584906 w 1137"/>
                <a:gd name="T27" fmla="*/ 70564375 h 690"/>
                <a:gd name="T28" fmla="*/ 1592738022 w 1137"/>
                <a:gd name="T29" fmla="*/ 42843447 h 690"/>
                <a:gd name="T30" fmla="*/ 1481851225 w 1137"/>
                <a:gd name="T31" fmla="*/ 57962804 h 690"/>
                <a:gd name="T32" fmla="*/ 1413807848 w 1137"/>
                <a:gd name="T33" fmla="*/ 93246567 h 690"/>
                <a:gd name="T34" fmla="*/ 1313001669 w 1137"/>
                <a:gd name="T35" fmla="*/ 57962804 h 690"/>
                <a:gd name="T36" fmla="*/ 1285279176 w 1137"/>
                <a:gd name="T37" fmla="*/ 32761238 h 690"/>
                <a:gd name="T38" fmla="*/ 1159271453 w 1137"/>
                <a:gd name="T39" fmla="*/ 52924081 h 690"/>
                <a:gd name="T40" fmla="*/ 1076107149 w 1137"/>
                <a:gd name="T41" fmla="*/ 35282187 h 690"/>
                <a:gd name="T42" fmla="*/ 1033263729 w 1137"/>
                <a:gd name="T43" fmla="*/ 181451235 h 690"/>
                <a:gd name="T44" fmla="*/ 1015623442 w 1137"/>
                <a:gd name="T45" fmla="*/ 148688422 h 690"/>
                <a:gd name="T46" fmla="*/ 982860640 w 1137"/>
                <a:gd name="T47" fmla="*/ 148688422 h 690"/>
                <a:gd name="T48" fmla="*/ 950099426 w 1137"/>
                <a:gd name="T49" fmla="*/ 171370614 h 690"/>
                <a:gd name="T50" fmla="*/ 922376933 w 1137"/>
                <a:gd name="T51" fmla="*/ 214214098 h 690"/>
                <a:gd name="T52" fmla="*/ 871973843 w 1137"/>
                <a:gd name="T53" fmla="*/ 272176878 h 690"/>
                <a:gd name="T54" fmla="*/ 829131813 w 1137"/>
                <a:gd name="T55" fmla="*/ 307459053 h 690"/>
                <a:gd name="T56" fmla="*/ 819051195 w 1137"/>
                <a:gd name="T57" fmla="*/ 342741228 h 690"/>
                <a:gd name="T58" fmla="*/ 786288393 w 1137"/>
                <a:gd name="T59" fmla="*/ 375504041 h 690"/>
                <a:gd name="T60" fmla="*/ 766127157 w 1137"/>
                <a:gd name="T61" fmla="*/ 423386299 h 690"/>
                <a:gd name="T62" fmla="*/ 730844995 w 1137"/>
                <a:gd name="T63" fmla="*/ 463708784 h 690"/>
                <a:gd name="T64" fmla="*/ 705643450 w 1137"/>
                <a:gd name="T65" fmla="*/ 539313445 h 690"/>
                <a:gd name="T66" fmla="*/ 640119434 w 1137"/>
                <a:gd name="T67" fmla="*/ 612397157 h 690"/>
                <a:gd name="T68" fmla="*/ 551914821 w 1137"/>
                <a:gd name="T69" fmla="*/ 715724320 h 690"/>
                <a:gd name="T70" fmla="*/ 340221746 w 1137"/>
                <a:gd name="T71" fmla="*/ 866933840 h 690"/>
                <a:gd name="T72" fmla="*/ 279738039 w 1137"/>
                <a:gd name="T73" fmla="*/ 940017552 h 690"/>
                <a:gd name="T74" fmla="*/ 249496185 w 1137"/>
                <a:gd name="T75" fmla="*/ 972780365 h 690"/>
                <a:gd name="T76" fmla="*/ 189012429 w 1137"/>
                <a:gd name="T77" fmla="*/ 967740054 h 690"/>
                <a:gd name="T78" fmla="*/ 189012429 w 1137"/>
                <a:gd name="T79" fmla="*/ 1008062540 h 690"/>
                <a:gd name="T80" fmla="*/ 120967464 w 1137"/>
                <a:gd name="T81" fmla="*/ 1154231551 h 690"/>
                <a:gd name="T82" fmla="*/ 269657421 w 1137"/>
                <a:gd name="T83" fmla="*/ 1222274952 h 690"/>
                <a:gd name="T84" fmla="*/ 287297709 w 1137"/>
                <a:gd name="T85" fmla="*/ 1325602115 h 690"/>
                <a:gd name="T86" fmla="*/ 302418636 w 1137"/>
                <a:gd name="T87" fmla="*/ 1459171143 h 690"/>
                <a:gd name="T88" fmla="*/ 322579871 w 1137"/>
                <a:gd name="T89" fmla="*/ 1522174233 h 690"/>
                <a:gd name="T90" fmla="*/ 362902343 w 1137"/>
                <a:gd name="T91" fmla="*/ 1549896736 h 690"/>
                <a:gd name="T92" fmla="*/ 451108642 w 1137"/>
                <a:gd name="T93" fmla="*/ 1663302933 h 690"/>
                <a:gd name="T94" fmla="*/ 751006230 w 1137"/>
                <a:gd name="T95" fmla="*/ 1635582018 h 690"/>
                <a:gd name="T96" fmla="*/ 856852917 w 1137"/>
                <a:gd name="T97" fmla="*/ 1660783572 h 690"/>
                <a:gd name="T98" fmla="*/ 1058465274 w 1137"/>
                <a:gd name="T99" fmla="*/ 1728827370 h 690"/>
                <a:gd name="T100" fmla="*/ 2056446841 w 1137"/>
                <a:gd name="T101" fmla="*/ 1403727725 h 690"/>
                <a:gd name="T102" fmla="*/ 2116930548 w 1137"/>
                <a:gd name="T103" fmla="*/ 1368445550 h 690"/>
                <a:gd name="T104" fmla="*/ 2147483647 w 1137"/>
                <a:gd name="T105" fmla="*/ 1328123064 h 690"/>
                <a:gd name="T106" fmla="*/ 2147483647 w 1137"/>
                <a:gd name="T107" fmla="*/ 1307961822 h 690"/>
                <a:gd name="T108" fmla="*/ 2147483647 w 1137"/>
                <a:gd name="T109" fmla="*/ 1247476505 h 690"/>
                <a:gd name="T110" fmla="*/ 2147483647 w 1137"/>
                <a:gd name="T111" fmla="*/ 1161791223 h 690"/>
                <a:gd name="T112" fmla="*/ 2147483647 w 1137"/>
                <a:gd name="T113" fmla="*/ 1043344715 h 690"/>
                <a:gd name="T114" fmla="*/ 2147483647 w 1137"/>
                <a:gd name="T115" fmla="*/ 965219105 h 690"/>
                <a:gd name="T116" fmla="*/ 2147483647 w 1137"/>
                <a:gd name="T117" fmla="*/ 871974151 h 690"/>
                <a:gd name="T118" fmla="*/ 2147483647 w 1137"/>
                <a:gd name="T119" fmla="*/ 854333857 h 690"/>
                <a:gd name="T120" fmla="*/ 2147483647 w 1137"/>
                <a:gd name="T121" fmla="*/ 720764631 h 690"/>
                <a:gd name="T122" fmla="*/ 2147483647 w 1137"/>
                <a:gd name="T123" fmla="*/ 655240592 h 690"/>
                <a:gd name="T124" fmla="*/ 2147483647 w 1137"/>
                <a:gd name="T125" fmla="*/ 221773771 h 6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37"/>
                <a:gd name="T190" fmla="*/ 0 h 690"/>
                <a:gd name="T191" fmla="*/ 1137 w 1137"/>
                <a:gd name="T192" fmla="*/ 690 h 69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37" h="690">
                  <a:moveTo>
                    <a:pt x="1112" y="92"/>
                  </a:moveTo>
                  <a:lnTo>
                    <a:pt x="1102" y="95"/>
                  </a:lnTo>
                  <a:lnTo>
                    <a:pt x="1096" y="98"/>
                  </a:lnTo>
                  <a:lnTo>
                    <a:pt x="1084" y="93"/>
                  </a:lnTo>
                  <a:lnTo>
                    <a:pt x="1074" y="91"/>
                  </a:lnTo>
                  <a:lnTo>
                    <a:pt x="1066" y="83"/>
                  </a:lnTo>
                  <a:lnTo>
                    <a:pt x="1050" y="63"/>
                  </a:lnTo>
                  <a:lnTo>
                    <a:pt x="1042" y="57"/>
                  </a:lnTo>
                  <a:lnTo>
                    <a:pt x="1036" y="55"/>
                  </a:lnTo>
                  <a:lnTo>
                    <a:pt x="1035" y="52"/>
                  </a:lnTo>
                  <a:lnTo>
                    <a:pt x="1033" y="48"/>
                  </a:lnTo>
                  <a:lnTo>
                    <a:pt x="1031" y="40"/>
                  </a:lnTo>
                  <a:lnTo>
                    <a:pt x="1022" y="23"/>
                  </a:lnTo>
                  <a:lnTo>
                    <a:pt x="1036" y="0"/>
                  </a:lnTo>
                  <a:lnTo>
                    <a:pt x="1007" y="3"/>
                  </a:lnTo>
                  <a:lnTo>
                    <a:pt x="1005" y="10"/>
                  </a:lnTo>
                  <a:lnTo>
                    <a:pt x="997" y="24"/>
                  </a:lnTo>
                  <a:lnTo>
                    <a:pt x="987" y="30"/>
                  </a:lnTo>
                  <a:lnTo>
                    <a:pt x="975" y="31"/>
                  </a:lnTo>
                  <a:lnTo>
                    <a:pt x="967" y="31"/>
                  </a:lnTo>
                  <a:lnTo>
                    <a:pt x="964" y="31"/>
                  </a:lnTo>
                  <a:lnTo>
                    <a:pt x="954" y="30"/>
                  </a:lnTo>
                  <a:lnTo>
                    <a:pt x="950" y="26"/>
                  </a:lnTo>
                  <a:lnTo>
                    <a:pt x="943" y="21"/>
                  </a:lnTo>
                  <a:lnTo>
                    <a:pt x="934" y="14"/>
                  </a:lnTo>
                  <a:lnTo>
                    <a:pt x="932" y="13"/>
                  </a:lnTo>
                  <a:lnTo>
                    <a:pt x="926" y="13"/>
                  </a:lnTo>
                  <a:lnTo>
                    <a:pt x="917" y="10"/>
                  </a:lnTo>
                  <a:lnTo>
                    <a:pt x="915" y="10"/>
                  </a:lnTo>
                  <a:lnTo>
                    <a:pt x="909" y="13"/>
                  </a:lnTo>
                  <a:lnTo>
                    <a:pt x="906" y="13"/>
                  </a:lnTo>
                  <a:lnTo>
                    <a:pt x="905" y="16"/>
                  </a:lnTo>
                  <a:lnTo>
                    <a:pt x="903" y="21"/>
                  </a:lnTo>
                  <a:lnTo>
                    <a:pt x="903" y="23"/>
                  </a:lnTo>
                  <a:lnTo>
                    <a:pt x="900" y="24"/>
                  </a:lnTo>
                  <a:lnTo>
                    <a:pt x="899" y="26"/>
                  </a:lnTo>
                  <a:lnTo>
                    <a:pt x="896" y="26"/>
                  </a:lnTo>
                  <a:lnTo>
                    <a:pt x="885" y="28"/>
                  </a:lnTo>
                  <a:lnTo>
                    <a:pt x="878" y="26"/>
                  </a:lnTo>
                  <a:lnTo>
                    <a:pt x="871" y="23"/>
                  </a:lnTo>
                  <a:lnTo>
                    <a:pt x="865" y="21"/>
                  </a:lnTo>
                  <a:lnTo>
                    <a:pt x="859" y="19"/>
                  </a:lnTo>
                  <a:lnTo>
                    <a:pt x="848" y="14"/>
                  </a:lnTo>
                  <a:lnTo>
                    <a:pt x="845" y="14"/>
                  </a:lnTo>
                  <a:lnTo>
                    <a:pt x="833" y="14"/>
                  </a:lnTo>
                  <a:lnTo>
                    <a:pt x="824" y="14"/>
                  </a:lnTo>
                  <a:lnTo>
                    <a:pt x="821" y="14"/>
                  </a:lnTo>
                  <a:lnTo>
                    <a:pt x="816" y="17"/>
                  </a:lnTo>
                  <a:lnTo>
                    <a:pt x="810" y="23"/>
                  </a:lnTo>
                  <a:lnTo>
                    <a:pt x="807" y="24"/>
                  </a:lnTo>
                  <a:lnTo>
                    <a:pt x="787" y="33"/>
                  </a:lnTo>
                  <a:lnTo>
                    <a:pt x="777" y="38"/>
                  </a:lnTo>
                  <a:lnTo>
                    <a:pt x="767" y="41"/>
                  </a:lnTo>
                  <a:lnTo>
                    <a:pt x="762" y="41"/>
                  </a:lnTo>
                  <a:lnTo>
                    <a:pt x="762" y="33"/>
                  </a:lnTo>
                  <a:lnTo>
                    <a:pt x="760" y="28"/>
                  </a:lnTo>
                  <a:lnTo>
                    <a:pt x="759" y="24"/>
                  </a:lnTo>
                  <a:lnTo>
                    <a:pt x="755" y="16"/>
                  </a:lnTo>
                  <a:lnTo>
                    <a:pt x="753" y="13"/>
                  </a:lnTo>
                  <a:lnTo>
                    <a:pt x="746" y="9"/>
                  </a:lnTo>
                  <a:lnTo>
                    <a:pt x="743" y="6"/>
                  </a:lnTo>
                  <a:lnTo>
                    <a:pt x="736" y="13"/>
                  </a:lnTo>
                  <a:lnTo>
                    <a:pt x="732" y="16"/>
                  </a:lnTo>
                  <a:lnTo>
                    <a:pt x="729" y="19"/>
                  </a:lnTo>
                  <a:lnTo>
                    <a:pt x="728" y="23"/>
                  </a:lnTo>
                  <a:lnTo>
                    <a:pt x="722" y="31"/>
                  </a:lnTo>
                  <a:lnTo>
                    <a:pt x="718" y="40"/>
                  </a:lnTo>
                  <a:lnTo>
                    <a:pt x="717" y="45"/>
                  </a:lnTo>
                  <a:lnTo>
                    <a:pt x="714" y="54"/>
                  </a:lnTo>
                  <a:lnTo>
                    <a:pt x="714" y="59"/>
                  </a:lnTo>
                  <a:lnTo>
                    <a:pt x="714" y="61"/>
                  </a:lnTo>
                  <a:lnTo>
                    <a:pt x="708" y="63"/>
                  </a:lnTo>
                  <a:lnTo>
                    <a:pt x="700" y="64"/>
                  </a:lnTo>
                  <a:lnTo>
                    <a:pt x="695" y="63"/>
                  </a:lnTo>
                  <a:lnTo>
                    <a:pt x="694" y="61"/>
                  </a:lnTo>
                  <a:lnTo>
                    <a:pt x="691" y="57"/>
                  </a:lnTo>
                  <a:lnTo>
                    <a:pt x="683" y="52"/>
                  </a:lnTo>
                  <a:lnTo>
                    <a:pt x="678" y="51"/>
                  </a:lnTo>
                  <a:lnTo>
                    <a:pt x="678" y="44"/>
                  </a:lnTo>
                  <a:lnTo>
                    <a:pt x="678" y="40"/>
                  </a:lnTo>
                  <a:lnTo>
                    <a:pt x="676" y="31"/>
                  </a:lnTo>
                  <a:lnTo>
                    <a:pt x="674" y="28"/>
                  </a:lnTo>
                  <a:lnTo>
                    <a:pt x="676" y="24"/>
                  </a:lnTo>
                  <a:lnTo>
                    <a:pt x="676" y="23"/>
                  </a:lnTo>
                  <a:lnTo>
                    <a:pt x="677" y="17"/>
                  </a:lnTo>
                  <a:lnTo>
                    <a:pt x="677" y="14"/>
                  </a:lnTo>
                  <a:lnTo>
                    <a:pt x="640" y="21"/>
                  </a:lnTo>
                  <a:lnTo>
                    <a:pt x="632" y="17"/>
                  </a:lnTo>
                  <a:lnTo>
                    <a:pt x="625" y="13"/>
                  </a:lnTo>
                  <a:lnTo>
                    <a:pt x="622" y="13"/>
                  </a:lnTo>
                  <a:lnTo>
                    <a:pt x="615" y="13"/>
                  </a:lnTo>
                  <a:lnTo>
                    <a:pt x="609" y="13"/>
                  </a:lnTo>
                  <a:lnTo>
                    <a:pt x="595" y="17"/>
                  </a:lnTo>
                  <a:lnTo>
                    <a:pt x="588" y="23"/>
                  </a:lnTo>
                  <a:lnTo>
                    <a:pt x="578" y="31"/>
                  </a:lnTo>
                  <a:lnTo>
                    <a:pt x="571" y="40"/>
                  </a:lnTo>
                  <a:lnTo>
                    <a:pt x="565" y="41"/>
                  </a:lnTo>
                  <a:lnTo>
                    <a:pt x="564" y="40"/>
                  </a:lnTo>
                  <a:lnTo>
                    <a:pt x="563" y="38"/>
                  </a:lnTo>
                  <a:lnTo>
                    <a:pt x="561" y="37"/>
                  </a:lnTo>
                  <a:lnTo>
                    <a:pt x="554" y="31"/>
                  </a:lnTo>
                  <a:lnTo>
                    <a:pt x="540" y="24"/>
                  </a:lnTo>
                  <a:lnTo>
                    <a:pt x="538" y="10"/>
                  </a:lnTo>
                  <a:lnTo>
                    <a:pt x="521" y="10"/>
                  </a:lnTo>
                  <a:lnTo>
                    <a:pt x="521" y="13"/>
                  </a:lnTo>
                  <a:lnTo>
                    <a:pt x="521" y="23"/>
                  </a:lnTo>
                  <a:lnTo>
                    <a:pt x="519" y="24"/>
                  </a:lnTo>
                  <a:lnTo>
                    <a:pt x="517" y="24"/>
                  </a:lnTo>
                  <a:lnTo>
                    <a:pt x="516" y="23"/>
                  </a:lnTo>
                  <a:lnTo>
                    <a:pt x="514" y="23"/>
                  </a:lnTo>
                  <a:lnTo>
                    <a:pt x="512" y="21"/>
                  </a:lnTo>
                  <a:lnTo>
                    <a:pt x="510" y="13"/>
                  </a:lnTo>
                  <a:lnTo>
                    <a:pt x="499" y="7"/>
                  </a:lnTo>
                  <a:lnTo>
                    <a:pt x="499" y="17"/>
                  </a:lnTo>
                  <a:lnTo>
                    <a:pt x="489" y="19"/>
                  </a:lnTo>
                  <a:lnTo>
                    <a:pt x="476" y="21"/>
                  </a:lnTo>
                  <a:lnTo>
                    <a:pt x="465" y="21"/>
                  </a:lnTo>
                  <a:lnTo>
                    <a:pt x="460" y="21"/>
                  </a:lnTo>
                  <a:lnTo>
                    <a:pt x="449" y="17"/>
                  </a:lnTo>
                  <a:lnTo>
                    <a:pt x="439" y="13"/>
                  </a:lnTo>
                  <a:lnTo>
                    <a:pt x="434" y="13"/>
                  </a:lnTo>
                  <a:lnTo>
                    <a:pt x="431" y="10"/>
                  </a:lnTo>
                  <a:lnTo>
                    <a:pt x="427" y="13"/>
                  </a:lnTo>
                  <a:lnTo>
                    <a:pt x="427" y="14"/>
                  </a:lnTo>
                  <a:lnTo>
                    <a:pt x="427" y="19"/>
                  </a:lnTo>
                  <a:lnTo>
                    <a:pt x="428" y="26"/>
                  </a:lnTo>
                  <a:lnTo>
                    <a:pt x="418" y="41"/>
                  </a:lnTo>
                  <a:lnTo>
                    <a:pt x="413" y="75"/>
                  </a:lnTo>
                  <a:lnTo>
                    <a:pt x="410" y="75"/>
                  </a:lnTo>
                  <a:lnTo>
                    <a:pt x="410" y="72"/>
                  </a:lnTo>
                  <a:lnTo>
                    <a:pt x="408" y="65"/>
                  </a:lnTo>
                  <a:lnTo>
                    <a:pt x="407" y="65"/>
                  </a:lnTo>
                  <a:lnTo>
                    <a:pt x="404" y="65"/>
                  </a:lnTo>
                  <a:lnTo>
                    <a:pt x="403" y="65"/>
                  </a:lnTo>
                  <a:lnTo>
                    <a:pt x="401" y="63"/>
                  </a:lnTo>
                  <a:lnTo>
                    <a:pt x="403" y="59"/>
                  </a:lnTo>
                  <a:lnTo>
                    <a:pt x="403" y="55"/>
                  </a:lnTo>
                  <a:lnTo>
                    <a:pt x="401" y="55"/>
                  </a:lnTo>
                  <a:lnTo>
                    <a:pt x="394" y="55"/>
                  </a:lnTo>
                  <a:lnTo>
                    <a:pt x="393" y="55"/>
                  </a:lnTo>
                  <a:lnTo>
                    <a:pt x="390" y="57"/>
                  </a:lnTo>
                  <a:lnTo>
                    <a:pt x="390" y="59"/>
                  </a:lnTo>
                  <a:lnTo>
                    <a:pt x="390" y="61"/>
                  </a:lnTo>
                  <a:lnTo>
                    <a:pt x="390" y="64"/>
                  </a:lnTo>
                  <a:lnTo>
                    <a:pt x="387" y="65"/>
                  </a:lnTo>
                  <a:lnTo>
                    <a:pt x="385" y="65"/>
                  </a:lnTo>
                  <a:lnTo>
                    <a:pt x="382" y="68"/>
                  </a:lnTo>
                  <a:lnTo>
                    <a:pt x="377" y="68"/>
                  </a:lnTo>
                  <a:lnTo>
                    <a:pt x="374" y="68"/>
                  </a:lnTo>
                  <a:lnTo>
                    <a:pt x="373" y="68"/>
                  </a:lnTo>
                  <a:lnTo>
                    <a:pt x="369" y="76"/>
                  </a:lnTo>
                  <a:lnTo>
                    <a:pt x="369" y="78"/>
                  </a:lnTo>
                  <a:lnTo>
                    <a:pt x="369" y="82"/>
                  </a:lnTo>
                  <a:lnTo>
                    <a:pt x="366" y="85"/>
                  </a:lnTo>
                  <a:lnTo>
                    <a:pt x="362" y="93"/>
                  </a:lnTo>
                  <a:lnTo>
                    <a:pt x="359" y="98"/>
                  </a:lnTo>
                  <a:lnTo>
                    <a:pt x="351" y="106"/>
                  </a:lnTo>
                  <a:lnTo>
                    <a:pt x="347" y="106"/>
                  </a:lnTo>
                  <a:lnTo>
                    <a:pt x="346" y="108"/>
                  </a:lnTo>
                  <a:lnTo>
                    <a:pt x="343" y="109"/>
                  </a:lnTo>
                  <a:lnTo>
                    <a:pt x="340" y="111"/>
                  </a:lnTo>
                  <a:lnTo>
                    <a:pt x="340" y="115"/>
                  </a:lnTo>
                  <a:lnTo>
                    <a:pt x="336" y="118"/>
                  </a:lnTo>
                  <a:lnTo>
                    <a:pt x="334" y="120"/>
                  </a:lnTo>
                  <a:lnTo>
                    <a:pt x="329" y="122"/>
                  </a:lnTo>
                  <a:lnTo>
                    <a:pt x="326" y="125"/>
                  </a:lnTo>
                  <a:lnTo>
                    <a:pt x="325" y="125"/>
                  </a:lnTo>
                  <a:lnTo>
                    <a:pt x="325" y="126"/>
                  </a:lnTo>
                  <a:lnTo>
                    <a:pt x="325" y="129"/>
                  </a:lnTo>
                  <a:lnTo>
                    <a:pt x="326" y="132"/>
                  </a:lnTo>
                  <a:lnTo>
                    <a:pt x="325" y="136"/>
                  </a:lnTo>
                  <a:lnTo>
                    <a:pt x="321" y="137"/>
                  </a:lnTo>
                  <a:lnTo>
                    <a:pt x="318" y="139"/>
                  </a:lnTo>
                  <a:lnTo>
                    <a:pt x="316" y="140"/>
                  </a:lnTo>
                  <a:lnTo>
                    <a:pt x="315" y="143"/>
                  </a:lnTo>
                  <a:lnTo>
                    <a:pt x="315" y="146"/>
                  </a:lnTo>
                  <a:lnTo>
                    <a:pt x="312" y="149"/>
                  </a:lnTo>
                  <a:lnTo>
                    <a:pt x="311" y="153"/>
                  </a:lnTo>
                  <a:lnTo>
                    <a:pt x="311" y="154"/>
                  </a:lnTo>
                  <a:lnTo>
                    <a:pt x="311" y="158"/>
                  </a:lnTo>
                  <a:lnTo>
                    <a:pt x="309" y="160"/>
                  </a:lnTo>
                  <a:lnTo>
                    <a:pt x="305" y="164"/>
                  </a:lnTo>
                  <a:lnTo>
                    <a:pt x="304" y="168"/>
                  </a:lnTo>
                  <a:lnTo>
                    <a:pt x="301" y="172"/>
                  </a:lnTo>
                  <a:lnTo>
                    <a:pt x="301" y="175"/>
                  </a:lnTo>
                  <a:lnTo>
                    <a:pt x="298" y="177"/>
                  </a:lnTo>
                  <a:lnTo>
                    <a:pt x="294" y="181"/>
                  </a:lnTo>
                  <a:lnTo>
                    <a:pt x="294" y="183"/>
                  </a:lnTo>
                  <a:lnTo>
                    <a:pt x="290" y="184"/>
                  </a:lnTo>
                  <a:lnTo>
                    <a:pt x="288" y="187"/>
                  </a:lnTo>
                  <a:lnTo>
                    <a:pt x="287" y="191"/>
                  </a:lnTo>
                  <a:lnTo>
                    <a:pt x="283" y="195"/>
                  </a:lnTo>
                  <a:lnTo>
                    <a:pt x="281" y="201"/>
                  </a:lnTo>
                  <a:lnTo>
                    <a:pt x="281" y="212"/>
                  </a:lnTo>
                  <a:lnTo>
                    <a:pt x="280" y="214"/>
                  </a:lnTo>
                  <a:lnTo>
                    <a:pt x="277" y="218"/>
                  </a:lnTo>
                  <a:lnTo>
                    <a:pt x="260" y="229"/>
                  </a:lnTo>
                  <a:lnTo>
                    <a:pt x="259" y="232"/>
                  </a:lnTo>
                  <a:lnTo>
                    <a:pt x="255" y="239"/>
                  </a:lnTo>
                  <a:lnTo>
                    <a:pt x="254" y="243"/>
                  </a:lnTo>
                  <a:lnTo>
                    <a:pt x="244" y="250"/>
                  </a:lnTo>
                  <a:lnTo>
                    <a:pt x="237" y="253"/>
                  </a:lnTo>
                  <a:lnTo>
                    <a:pt x="240" y="262"/>
                  </a:lnTo>
                  <a:lnTo>
                    <a:pt x="240" y="279"/>
                  </a:lnTo>
                  <a:lnTo>
                    <a:pt x="240" y="292"/>
                  </a:lnTo>
                  <a:lnTo>
                    <a:pt x="219" y="284"/>
                  </a:lnTo>
                  <a:lnTo>
                    <a:pt x="175" y="281"/>
                  </a:lnTo>
                  <a:lnTo>
                    <a:pt x="167" y="307"/>
                  </a:lnTo>
                  <a:lnTo>
                    <a:pt x="144" y="325"/>
                  </a:lnTo>
                  <a:lnTo>
                    <a:pt x="144" y="331"/>
                  </a:lnTo>
                  <a:lnTo>
                    <a:pt x="137" y="338"/>
                  </a:lnTo>
                  <a:lnTo>
                    <a:pt x="135" y="344"/>
                  </a:lnTo>
                  <a:lnTo>
                    <a:pt x="130" y="355"/>
                  </a:lnTo>
                  <a:lnTo>
                    <a:pt x="127" y="361"/>
                  </a:lnTo>
                  <a:lnTo>
                    <a:pt x="124" y="366"/>
                  </a:lnTo>
                  <a:lnTo>
                    <a:pt x="118" y="367"/>
                  </a:lnTo>
                  <a:lnTo>
                    <a:pt x="114" y="372"/>
                  </a:lnTo>
                  <a:lnTo>
                    <a:pt x="111" y="373"/>
                  </a:lnTo>
                  <a:lnTo>
                    <a:pt x="110" y="376"/>
                  </a:lnTo>
                  <a:lnTo>
                    <a:pt x="107" y="380"/>
                  </a:lnTo>
                  <a:lnTo>
                    <a:pt x="106" y="384"/>
                  </a:lnTo>
                  <a:lnTo>
                    <a:pt x="103" y="386"/>
                  </a:lnTo>
                  <a:lnTo>
                    <a:pt x="101" y="386"/>
                  </a:lnTo>
                  <a:lnTo>
                    <a:pt x="99" y="386"/>
                  </a:lnTo>
                  <a:lnTo>
                    <a:pt x="97" y="384"/>
                  </a:lnTo>
                  <a:lnTo>
                    <a:pt x="97" y="383"/>
                  </a:lnTo>
                  <a:lnTo>
                    <a:pt x="96" y="382"/>
                  </a:lnTo>
                  <a:lnTo>
                    <a:pt x="92" y="383"/>
                  </a:lnTo>
                  <a:lnTo>
                    <a:pt x="82" y="392"/>
                  </a:lnTo>
                  <a:lnTo>
                    <a:pt x="75" y="384"/>
                  </a:lnTo>
                  <a:lnTo>
                    <a:pt x="73" y="383"/>
                  </a:lnTo>
                  <a:lnTo>
                    <a:pt x="73" y="384"/>
                  </a:lnTo>
                  <a:lnTo>
                    <a:pt x="72" y="384"/>
                  </a:lnTo>
                  <a:lnTo>
                    <a:pt x="72" y="386"/>
                  </a:lnTo>
                  <a:lnTo>
                    <a:pt x="72" y="390"/>
                  </a:lnTo>
                  <a:lnTo>
                    <a:pt x="75" y="400"/>
                  </a:lnTo>
                  <a:lnTo>
                    <a:pt x="69" y="423"/>
                  </a:lnTo>
                  <a:lnTo>
                    <a:pt x="68" y="431"/>
                  </a:lnTo>
                  <a:lnTo>
                    <a:pt x="51" y="449"/>
                  </a:lnTo>
                  <a:lnTo>
                    <a:pt x="0" y="444"/>
                  </a:lnTo>
                  <a:lnTo>
                    <a:pt x="30" y="464"/>
                  </a:lnTo>
                  <a:lnTo>
                    <a:pt x="48" y="458"/>
                  </a:lnTo>
                  <a:lnTo>
                    <a:pt x="58" y="474"/>
                  </a:lnTo>
                  <a:lnTo>
                    <a:pt x="101" y="468"/>
                  </a:lnTo>
                  <a:lnTo>
                    <a:pt x="103" y="475"/>
                  </a:lnTo>
                  <a:lnTo>
                    <a:pt x="106" y="481"/>
                  </a:lnTo>
                  <a:lnTo>
                    <a:pt x="106" y="482"/>
                  </a:lnTo>
                  <a:lnTo>
                    <a:pt x="107" y="485"/>
                  </a:lnTo>
                  <a:lnTo>
                    <a:pt x="107" y="491"/>
                  </a:lnTo>
                  <a:lnTo>
                    <a:pt x="107" y="495"/>
                  </a:lnTo>
                  <a:lnTo>
                    <a:pt x="110" y="499"/>
                  </a:lnTo>
                  <a:lnTo>
                    <a:pt x="111" y="503"/>
                  </a:lnTo>
                  <a:lnTo>
                    <a:pt x="113" y="510"/>
                  </a:lnTo>
                  <a:lnTo>
                    <a:pt x="114" y="526"/>
                  </a:lnTo>
                  <a:lnTo>
                    <a:pt x="113" y="534"/>
                  </a:lnTo>
                  <a:lnTo>
                    <a:pt x="111" y="548"/>
                  </a:lnTo>
                  <a:lnTo>
                    <a:pt x="118" y="560"/>
                  </a:lnTo>
                  <a:lnTo>
                    <a:pt x="118" y="564"/>
                  </a:lnTo>
                  <a:lnTo>
                    <a:pt x="118" y="573"/>
                  </a:lnTo>
                  <a:lnTo>
                    <a:pt x="120" y="579"/>
                  </a:lnTo>
                  <a:lnTo>
                    <a:pt x="120" y="586"/>
                  </a:lnTo>
                  <a:lnTo>
                    <a:pt x="118" y="594"/>
                  </a:lnTo>
                  <a:lnTo>
                    <a:pt x="118" y="596"/>
                  </a:lnTo>
                  <a:lnTo>
                    <a:pt x="120" y="600"/>
                  </a:lnTo>
                  <a:lnTo>
                    <a:pt x="125" y="602"/>
                  </a:lnTo>
                  <a:lnTo>
                    <a:pt x="128" y="604"/>
                  </a:lnTo>
                  <a:lnTo>
                    <a:pt x="133" y="605"/>
                  </a:lnTo>
                  <a:lnTo>
                    <a:pt x="134" y="609"/>
                  </a:lnTo>
                  <a:lnTo>
                    <a:pt x="134" y="611"/>
                  </a:lnTo>
                  <a:lnTo>
                    <a:pt x="137" y="612"/>
                  </a:lnTo>
                  <a:lnTo>
                    <a:pt x="143" y="614"/>
                  </a:lnTo>
                  <a:lnTo>
                    <a:pt x="144" y="615"/>
                  </a:lnTo>
                  <a:lnTo>
                    <a:pt x="145" y="621"/>
                  </a:lnTo>
                  <a:lnTo>
                    <a:pt x="152" y="632"/>
                  </a:lnTo>
                  <a:lnTo>
                    <a:pt x="157" y="636"/>
                  </a:lnTo>
                  <a:lnTo>
                    <a:pt x="162" y="638"/>
                  </a:lnTo>
                  <a:lnTo>
                    <a:pt x="165" y="643"/>
                  </a:lnTo>
                  <a:lnTo>
                    <a:pt x="179" y="660"/>
                  </a:lnTo>
                  <a:lnTo>
                    <a:pt x="226" y="690"/>
                  </a:lnTo>
                  <a:lnTo>
                    <a:pt x="277" y="645"/>
                  </a:lnTo>
                  <a:lnTo>
                    <a:pt x="281" y="643"/>
                  </a:lnTo>
                  <a:lnTo>
                    <a:pt x="287" y="645"/>
                  </a:lnTo>
                  <a:lnTo>
                    <a:pt x="292" y="646"/>
                  </a:lnTo>
                  <a:lnTo>
                    <a:pt x="298" y="649"/>
                  </a:lnTo>
                  <a:lnTo>
                    <a:pt x="302" y="650"/>
                  </a:lnTo>
                  <a:lnTo>
                    <a:pt x="309" y="652"/>
                  </a:lnTo>
                  <a:lnTo>
                    <a:pt x="316" y="653"/>
                  </a:lnTo>
                  <a:lnTo>
                    <a:pt x="326" y="656"/>
                  </a:lnTo>
                  <a:lnTo>
                    <a:pt x="335" y="657"/>
                  </a:lnTo>
                  <a:lnTo>
                    <a:pt x="340" y="659"/>
                  </a:lnTo>
                  <a:lnTo>
                    <a:pt x="343" y="663"/>
                  </a:lnTo>
                  <a:lnTo>
                    <a:pt x="349" y="669"/>
                  </a:lnTo>
                  <a:lnTo>
                    <a:pt x="356" y="673"/>
                  </a:lnTo>
                  <a:lnTo>
                    <a:pt x="372" y="675"/>
                  </a:lnTo>
                  <a:lnTo>
                    <a:pt x="379" y="676"/>
                  </a:lnTo>
                  <a:lnTo>
                    <a:pt x="420" y="686"/>
                  </a:lnTo>
                  <a:lnTo>
                    <a:pt x="509" y="649"/>
                  </a:lnTo>
                  <a:lnTo>
                    <a:pt x="557" y="666"/>
                  </a:lnTo>
                  <a:lnTo>
                    <a:pt x="676" y="626"/>
                  </a:lnTo>
                  <a:lnTo>
                    <a:pt x="752" y="636"/>
                  </a:lnTo>
                  <a:lnTo>
                    <a:pt x="790" y="590"/>
                  </a:lnTo>
                  <a:lnTo>
                    <a:pt x="816" y="557"/>
                  </a:lnTo>
                  <a:lnTo>
                    <a:pt x="820" y="551"/>
                  </a:lnTo>
                  <a:lnTo>
                    <a:pt x="823" y="546"/>
                  </a:lnTo>
                  <a:lnTo>
                    <a:pt x="827" y="543"/>
                  </a:lnTo>
                  <a:lnTo>
                    <a:pt x="833" y="539"/>
                  </a:lnTo>
                  <a:lnTo>
                    <a:pt x="837" y="539"/>
                  </a:lnTo>
                  <a:lnTo>
                    <a:pt x="840" y="543"/>
                  </a:lnTo>
                  <a:lnTo>
                    <a:pt x="845" y="544"/>
                  </a:lnTo>
                  <a:lnTo>
                    <a:pt x="851" y="543"/>
                  </a:lnTo>
                  <a:lnTo>
                    <a:pt x="852" y="539"/>
                  </a:lnTo>
                  <a:lnTo>
                    <a:pt x="858" y="533"/>
                  </a:lnTo>
                  <a:lnTo>
                    <a:pt x="861" y="529"/>
                  </a:lnTo>
                  <a:lnTo>
                    <a:pt x="865" y="527"/>
                  </a:lnTo>
                  <a:lnTo>
                    <a:pt x="868" y="523"/>
                  </a:lnTo>
                  <a:lnTo>
                    <a:pt x="873" y="523"/>
                  </a:lnTo>
                  <a:lnTo>
                    <a:pt x="876" y="523"/>
                  </a:lnTo>
                  <a:lnTo>
                    <a:pt x="878" y="522"/>
                  </a:lnTo>
                  <a:lnTo>
                    <a:pt x="878" y="520"/>
                  </a:lnTo>
                  <a:lnTo>
                    <a:pt x="878" y="519"/>
                  </a:lnTo>
                  <a:lnTo>
                    <a:pt x="878" y="516"/>
                  </a:lnTo>
                  <a:lnTo>
                    <a:pt x="880" y="513"/>
                  </a:lnTo>
                  <a:lnTo>
                    <a:pt x="886" y="508"/>
                  </a:lnTo>
                  <a:lnTo>
                    <a:pt x="890" y="505"/>
                  </a:lnTo>
                  <a:lnTo>
                    <a:pt x="894" y="502"/>
                  </a:lnTo>
                  <a:lnTo>
                    <a:pt x="899" y="495"/>
                  </a:lnTo>
                  <a:lnTo>
                    <a:pt x="903" y="489"/>
                  </a:lnTo>
                  <a:lnTo>
                    <a:pt x="906" y="485"/>
                  </a:lnTo>
                  <a:lnTo>
                    <a:pt x="909" y="482"/>
                  </a:lnTo>
                  <a:lnTo>
                    <a:pt x="922" y="472"/>
                  </a:lnTo>
                  <a:lnTo>
                    <a:pt x="929" y="465"/>
                  </a:lnTo>
                  <a:lnTo>
                    <a:pt x="932" y="461"/>
                  </a:lnTo>
                  <a:lnTo>
                    <a:pt x="940" y="447"/>
                  </a:lnTo>
                  <a:lnTo>
                    <a:pt x="944" y="441"/>
                  </a:lnTo>
                  <a:lnTo>
                    <a:pt x="944" y="434"/>
                  </a:lnTo>
                  <a:lnTo>
                    <a:pt x="944" y="428"/>
                  </a:lnTo>
                  <a:lnTo>
                    <a:pt x="943" y="418"/>
                  </a:lnTo>
                  <a:lnTo>
                    <a:pt x="943" y="414"/>
                  </a:lnTo>
                  <a:lnTo>
                    <a:pt x="946" y="409"/>
                  </a:lnTo>
                  <a:lnTo>
                    <a:pt x="951" y="404"/>
                  </a:lnTo>
                  <a:lnTo>
                    <a:pt x="965" y="393"/>
                  </a:lnTo>
                  <a:lnTo>
                    <a:pt x="972" y="386"/>
                  </a:lnTo>
                  <a:lnTo>
                    <a:pt x="981" y="383"/>
                  </a:lnTo>
                  <a:lnTo>
                    <a:pt x="984" y="380"/>
                  </a:lnTo>
                  <a:lnTo>
                    <a:pt x="1001" y="367"/>
                  </a:lnTo>
                  <a:lnTo>
                    <a:pt x="1007" y="365"/>
                  </a:lnTo>
                  <a:lnTo>
                    <a:pt x="1019" y="365"/>
                  </a:lnTo>
                  <a:lnTo>
                    <a:pt x="1033" y="362"/>
                  </a:lnTo>
                  <a:lnTo>
                    <a:pt x="1080" y="346"/>
                  </a:lnTo>
                  <a:lnTo>
                    <a:pt x="1097" y="344"/>
                  </a:lnTo>
                  <a:lnTo>
                    <a:pt x="1111" y="344"/>
                  </a:lnTo>
                  <a:lnTo>
                    <a:pt x="1121" y="344"/>
                  </a:lnTo>
                  <a:lnTo>
                    <a:pt x="1128" y="344"/>
                  </a:lnTo>
                  <a:lnTo>
                    <a:pt x="1131" y="342"/>
                  </a:lnTo>
                  <a:lnTo>
                    <a:pt x="1135" y="339"/>
                  </a:lnTo>
                  <a:lnTo>
                    <a:pt x="1137" y="338"/>
                  </a:lnTo>
                  <a:lnTo>
                    <a:pt x="1135" y="325"/>
                  </a:lnTo>
                  <a:lnTo>
                    <a:pt x="1131" y="305"/>
                  </a:lnTo>
                  <a:lnTo>
                    <a:pt x="1131" y="300"/>
                  </a:lnTo>
                  <a:lnTo>
                    <a:pt x="1134" y="298"/>
                  </a:lnTo>
                  <a:lnTo>
                    <a:pt x="1137" y="286"/>
                  </a:lnTo>
                  <a:lnTo>
                    <a:pt x="1134" y="288"/>
                  </a:lnTo>
                  <a:lnTo>
                    <a:pt x="1119" y="274"/>
                  </a:lnTo>
                  <a:lnTo>
                    <a:pt x="1111" y="270"/>
                  </a:lnTo>
                  <a:lnTo>
                    <a:pt x="1106" y="269"/>
                  </a:lnTo>
                  <a:lnTo>
                    <a:pt x="1098" y="267"/>
                  </a:lnTo>
                  <a:lnTo>
                    <a:pt x="1104" y="260"/>
                  </a:lnTo>
                  <a:lnTo>
                    <a:pt x="1108" y="252"/>
                  </a:lnTo>
                  <a:lnTo>
                    <a:pt x="1112" y="243"/>
                  </a:lnTo>
                  <a:lnTo>
                    <a:pt x="1117" y="232"/>
                  </a:lnTo>
                  <a:lnTo>
                    <a:pt x="1114" y="190"/>
                  </a:lnTo>
                  <a:lnTo>
                    <a:pt x="1129" y="98"/>
                  </a:lnTo>
                  <a:lnTo>
                    <a:pt x="1118" y="88"/>
                  </a:lnTo>
                  <a:lnTo>
                    <a:pt x="1112" y="9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sz="1000"/>
            </a:p>
          </p:txBody>
        </p:sp>
        <p:sp>
          <p:nvSpPr>
            <p:cNvPr id="28" name="Freeform 737"/>
            <p:cNvSpPr>
              <a:spLocks/>
            </p:cNvSpPr>
            <p:nvPr/>
          </p:nvSpPr>
          <p:spPr bwMode="auto">
            <a:xfrm>
              <a:off x="2464402" y="3866102"/>
              <a:ext cx="555116" cy="711051"/>
            </a:xfrm>
            <a:custGeom>
              <a:avLst/>
              <a:gdLst>
                <a:gd name="T0" fmla="*/ 1207155735 w 492"/>
                <a:gd name="T1" fmla="*/ 1345762682 h 653"/>
                <a:gd name="T2" fmla="*/ 1171873556 w 492"/>
                <a:gd name="T3" fmla="*/ 1295359600 h 653"/>
                <a:gd name="T4" fmla="*/ 1161792934 w 492"/>
                <a:gd name="T5" fmla="*/ 1257556495 h 653"/>
                <a:gd name="T6" fmla="*/ 1103828561 w 492"/>
                <a:gd name="T7" fmla="*/ 1219754978 h 653"/>
                <a:gd name="T8" fmla="*/ 1073586693 w 492"/>
                <a:gd name="T9" fmla="*/ 1197072797 h 653"/>
                <a:gd name="T10" fmla="*/ 1038304514 w 492"/>
                <a:gd name="T11" fmla="*/ 1181951872 h 653"/>
                <a:gd name="T12" fmla="*/ 1043344826 w 492"/>
                <a:gd name="T13" fmla="*/ 1139110047 h 653"/>
                <a:gd name="T14" fmla="*/ 1008062647 w 492"/>
                <a:gd name="T15" fmla="*/ 1121468174 h 653"/>
                <a:gd name="T16" fmla="*/ 990422351 w 492"/>
                <a:gd name="T17" fmla="*/ 1091226325 h 653"/>
                <a:gd name="T18" fmla="*/ 962699846 w 492"/>
                <a:gd name="T19" fmla="*/ 1066024784 h 653"/>
                <a:gd name="T20" fmla="*/ 937498289 w 492"/>
                <a:gd name="T21" fmla="*/ 1066024784 h 653"/>
                <a:gd name="T22" fmla="*/ 912296733 w 492"/>
                <a:gd name="T23" fmla="*/ 1040823243 h 653"/>
                <a:gd name="T24" fmla="*/ 904737060 w 492"/>
                <a:gd name="T25" fmla="*/ 947578336 h 653"/>
                <a:gd name="T26" fmla="*/ 919857994 w 492"/>
                <a:gd name="T27" fmla="*/ 894654306 h 653"/>
                <a:gd name="T28" fmla="*/ 917337044 w 492"/>
                <a:gd name="T29" fmla="*/ 816530124 h 653"/>
                <a:gd name="T30" fmla="*/ 929938616 w 492"/>
                <a:gd name="T31" fmla="*/ 751006118 h 653"/>
                <a:gd name="T32" fmla="*/ 904737060 w 492"/>
                <a:gd name="T33" fmla="*/ 0 h 653"/>
                <a:gd name="T34" fmla="*/ 645160038 w 492"/>
                <a:gd name="T35" fmla="*/ 50403094 h 653"/>
                <a:gd name="T36" fmla="*/ 541834452 w 492"/>
                <a:gd name="T37" fmla="*/ 126007754 h 653"/>
                <a:gd name="T38" fmla="*/ 481350717 w 492"/>
                <a:gd name="T39" fmla="*/ 183970505 h 653"/>
                <a:gd name="T40" fmla="*/ 456149160 w 492"/>
                <a:gd name="T41" fmla="*/ 294857334 h 653"/>
                <a:gd name="T42" fmla="*/ 383063754 w 492"/>
                <a:gd name="T43" fmla="*/ 365421649 h 653"/>
                <a:gd name="T44" fmla="*/ 325100969 w 492"/>
                <a:gd name="T45" fmla="*/ 428426394 h 653"/>
                <a:gd name="T46" fmla="*/ 317539708 w 492"/>
                <a:gd name="T47" fmla="*/ 453627935 h 653"/>
                <a:gd name="T48" fmla="*/ 269657545 w 492"/>
                <a:gd name="T49" fmla="*/ 473789168 h 653"/>
                <a:gd name="T50" fmla="*/ 216733483 w 492"/>
                <a:gd name="T51" fmla="*/ 491429453 h 653"/>
                <a:gd name="T52" fmla="*/ 163810959 w 492"/>
                <a:gd name="T53" fmla="*/ 536792226 h 653"/>
                <a:gd name="T54" fmla="*/ 90725627 w 492"/>
                <a:gd name="T55" fmla="*/ 934976771 h 653"/>
                <a:gd name="T56" fmla="*/ 498991012 w 492"/>
                <a:gd name="T57" fmla="*/ 1204634053 h 653"/>
                <a:gd name="T58" fmla="*/ 630039105 w 492"/>
                <a:gd name="T59" fmla="*/ 1406246380 h 653"/>
                <a:gd name="T60" fmla="*/ 738406590 w 492"/>
                <a:gd name="T61" fmla="*/ 1643140865 h 653"/>
                <a:gd name="T62" fmla="*/ 776208131 w 492"/>
                <a:gd name="T63" fmla="*/ 1635579609 h 653"/>
                <a:gd name="T64" fmla="*/ 869454881 w 492"/>
                <a:gd name="T65" fmla="*/ 1607858708 h 653"/>
                <a:gd name="T66" fmla="*/ 934978927 w 492"/>
                <a:gd name="T67" fmla="*/ 1567536242 h 653"/>
                <a:gd name="T68" fmla="*/ 962699846 w 492"/>
                <a:gd name="T69" fmla="*/ 1539813753 h 653"/>
                <a:gd name="T70" fmla="*/ 987901402 w 492"/>
                <a:gd name="T71" fmla="*/ 1527213777 h 653"/>
                <a:gd name="T72" fmla="*/ 1015623907 w 492"/>
                <a:gd name="T73" fmla="*/ 1502012236 h 653"/>
                <a:gd name="T74" fmla="*/ 1048385137 w 492"/>
                <a:gd name="T75" fmla="*/ 1489410672 h 653"/>
                <a:gd name="T76" fmla="*/ 1063506071 w 492"/>
                <a:gd name="T77" fmla="*/ 1499491288 h 653"/>
                <a:gd name="T78" fmla="*/ 1076107642 w 492"/>
                <a:gd name="T79" fmla="*/ 1502012236 h 653"/>
                <a:gd name="T80" fmla="*/ 1161792934 w 492"/>
                <a:gd name="T81" fmla="*/ 1471770387 h 653"/>
                <a:gd name="T82" fmla="*/ 1154231673 w 492"/>
                <a:gd name="T83" fmla="*/ 1469249439 h 653"/>
                <a:gd name="T84" fmla="*/ 1073586693 w 492"/>
                <a:gd name="T85" fmla="*/ 1464209131 h 653"/>
                <a:gd name="T86" fmla="*/ 1129030117 w 492"/>
                <a:gd name="T87" fmla="*/ 1456649462 h 653"/>
                <a:gd name="T88" fmla="*/ 1121470444 w 492"/>
                <a:gd name="T89" fmla="*/ 1431447921 h 653"/>
                <a:gd name="T90" fmla="*/ 1151712311 w 492"/>
                <a:gd name="T91" fmla="*/ 1431447921 h 653"/>
                <a:gd name="T92" fmla="*/ 1199594474 w 492"/>
                <a:gd name="T93" fmla="*/ 1431447921 h 653"/>
                <a:gd name="T94" fmla="*/ 1197075112 w 492"/>
                <a:gd name="T95" fmla="*/ 1413806049 h 653"/>
                <a:gd name="T96" fmla="*/ 1224796030 w 492"/>
                <a:gd name="T97" fmla="*/ 1396165764 h 653"/>
                <a:gd name="T98" fmla="*/ 1222276669 w 492"/>
                <a:gd name="T99" fmla="*/ 1436488229 h 653"/>
                <a:gd name="T100" fmla="*/ 1181954179 w 492"/>
                <a:gd name="T101" fmla="*/ 1464209131 h 653"/>
                <a:gd name="T102" fmla="*/ 1169352607 w 492"/>
                <a:gd name="T103" fmla="*/ 1489410672 h 653"/>
                <a:gd name="T104" fmla="*/ 1171873556 w 492"/>
                <a:gd name="T105" fmla="*/ 1494450980 h 653"/>
                <a:gd name="T106" fmla="*/ 1212196046 w 492"/>
                <a:gd name="T107" fmla="*/ 1454128514 h 653"/>
                <a:gd name="T108" fmla="*/ 1239916964 w 492"/>
                <a:gd name="T109" fmla="*/ 1406246380 h 653"/>
                <a:gd name="T110" fmla="*/ 1222276669 w 492"/>
                <a:gd name="T111" fmla="*/ 1376004531 h 6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92"/>
                <a:gd name="T169" fmla="*/ 0 h 653"/>
                <a:gd name="T170" fmla="*/ 492 w 492"/>
                <a:gd name="T171" fmla="*/ 653 h 6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92" h="653">
                  <a:moveTo>
                    <a:pt x="485" y="543"/>
                  </a:moveTo>
                  <a:lnTo>
                    <a:pt x="481" y="540"/>
                  </a:lnTo>
                  <a:lnTo>
                    <a:pt x="483" y="536"/>
                  </a:lnTo>
                  <a:lnTo>
                    <a:pt x="481" y="534"/>
                  </a:lnTo>
                  <a:lnTo>
                    <a:pt x="479" y="534"/>
                  </a:lnTo>
                  <a:lnTo>
                    <a:pt x="472" y="527"/>
                  </a:lnTo>
                  <a:lnTo>
                    <a:pt x="468" y="522"/>
                  </a:lnTo>
                  <a:lnTo>
                    <a:pt x="465" y="520"/>
                  </a:lnTo>
                  <a:lnTo>
                    <a:pt x="465" y="516"/>
                  </a:lnTo>
                  <a:lnTo>
                    <a:pt x="465" y="514"/>
                  </a:lnTo>
                  <a:lnTo>
                    <a:pt x="465" y="513"/>
                  </a:lnTo>
                  <a:lnTo>
                    <a:pt x="464" y="508"/>
                  </a:lnTo>
                  <a:lnTo>
                    <a:pt x="464" y="506"/>
                  </a:lnTo>
                  <a:lnTo>
                    <a:pt x="462" y="503"/>
                  </a:lnTo>
                  <a:lnTo>
                    <a:pt x="461" y="499"/>
                  </a:lnTo>
                  <a:lnTo>
                    <a:pt x="457" y="496"/>
                  </a:lnTo>
                  <a:lnTo>
                    <a:pt x="452" y="492"/>
                  </a:lnTo>
                  <a:lnTo>
                    <a:pt x="443" y="485"/>
                  </a:lnTo>
                  <a:lnTo>
                    <a:pt x="438" y="484"/>
                  </a:lnTo>
                  <a:lnTo>
                    <a:pt x="437" y="484"/>
                  </a:lnTo>
                  <a:lnTo>
                    <a:pt x="433" y="480"/>
                  </a:lnTo>
                  <a:lnTo>
                    <a:pt x="429" y="476"/>
                  </a:lnTo>
                  <a:lnTo>
                    <a:pt x="427" y="475"/>
                  </a:lnTo>
                  <a:lnTo>
                    <a:pt x="426" y="475"/>
                  </a:lnTo>
                  <a:lnTo>
                    <a:pt x="424" y="476"/>
                  </a:lnTo>
                  <a:lnTo>
                    <a:pt x="422" y="476"/>
                  </a:lnTo>
                  <a:lnTo>
                    <a:pt x="419" y="475"/>
                  </a:lnTo>
                  <a:lnTo>
                    <a:pt x="416" y="474"/>
                  </a:lnTo>
                  <a:lnTo>
                    <a:pt x="412" y="469"/>
                  </a:lnTo>
                  <a:lnTo>
                    <a:pt x="412" y="466"/>
                  </a:lnTo>
                  <a:lnTo>
                    <a:pt x="410" y="462"/>
                  </a:lnTo>
                  <a:lnTo>
                    <a:pt x="410" y="459"/>
                  </a:lnTo>
                  <a:lnTo>
                    <a:pt x="412" y="454"/>
                  </a:lnTo>
                  <a:lnTo>
                    <a:pt x="414" y="452"/>
                  </a:lnTo>
                  <a:lnTo>
                    <a:pt x="412" y="448"/>
                  </a:lnTo>
                  <a:lnTo>
                    <a:pt x="412" y="447"/>
                  </a:lnTo>
                  <a:lnTo>
                    <a:pt x="409" y="447"/>
                  </a:lnTo>
                  <a:lnTo>
                    <a:pt x="402" y="445"/>
                  </a:lnTo>
                  <a:lnTo>
                    <a:pt x="400" y="445"/>
                  </a:lnTo>
                  <a:lnTo>
                    <a:pt x="399" y="444"/>
                  </a:lnTo>
                  <a:lnTo>
                    <a:pt x="396" y="442"/>
                  </a:lnTo>
                  <a:lnTo>
                    <a:pt x="395" y="440"/>
                  </a:lnTo>
                  <a:lnTo>
                    <a:pt x="393" y="437"/>
                  </a:lnTo>
                  <a:lnTo>
                    <a:pt x="393" y="433"/>
                  </a:lnTo>
                  <a:lnTo>
                    <a:pt x="393" y="428"/>
                  </a:lnTo>
                  <a:lnTo>
                    <a:pt x="392" y="427"/>
                  </a:lnTo>
                  <a:lnTo>
                    <a:pt x="389" y="424"/>
                  </a:lnTo>
                  <a:lnTo>
                    <a:pt x="386" y="423"/>
                  </a:lnTo>
                  <a:lnTo>
                    <a:pt x="382" y="423"/>
                  </a:lnTo>
                  <a:lnTo>
                    <a:pt x="381" y="423"/>
                  </a:lnTo>
                  <a:lnTo>
                    <a:pt x="379" y="423"/>
                  </a:lnTo>
                  <a:lnTo>
                    <a:pt x="376" y="424"/>
                  </a:lnTo>
                  <a:lnTo>
                    <a:pt x="374" y="424"/>
                  </a:lnTo>
                  <a:lnTo>
                    <a:pt x="372" y="423"/>
                  </a:lnTo>
                  <a:lnTo>
                    <a:pt x="368" y="421"/>
                  </a:lnTo>
                  <a:lnTo>
                    <a:pt x="365" y="420"/>
                  </a:lnTo>
                  <a:lnTo>
                    <a:pt x="364" y="417"/>
                  </a:lnTo>
                  <a:lnTo>
                    <a:pt x="364" y="416"/>
                  </a:lnTo>
                  <a:lnTo>
                    <a:pt x="362" y="413"/>
                  </a:lnTo>
                  <a:lnTo>
                    <a:pt x="362" y="407"/>
                  </a:lnTo>
                  <a:lnTo>
                    <a:pt x="362" y="394"/>
                  </a:lnTo>
                  <a:lnTo>
                    <a:pt x="362" y="392"/>
                  </a:lnTo>
                  <a:lnTo>
                    <a:pt x="362" y="387"/>
                  </a:lnTo>
                  <a:lnTo>
                    <a:pt x="359" y="376"/>
                  </a:lnTo>
                  <a:lnTo>
                    <a:pt x="362" y="373"/>
                  </a:lnTo>
                  <a:lnTo>
                    <a:pt x="364" y="369"/>
                  </a:lnTo>
                  <a:lnTo>
                    <a:pt x="364" y="366"/>
                  </a:lnTo>
                  <a:lnTo>
                    <a:pt x="365" y="362"/>
                  </a:lnTo>
                  <a:lnTo>
                    <a:pt x="365" y="355"/>
                  </a:lnTo>
                  <a:lnTo>
                    <a:pt x="365" y="345"/>
                  </a:lnTo>
                  <a:lnTo>
                    <a:pt x="365" y="341"/>
                  </a:lnTo>
                  <a:lnTo>
                    <a:pt x="364" y="332"/>
                  </a:lnTo>
                  <a:lnTo>
                    <a:pt x="364" y="325"/>
                  </a:lnTo>
                  <a:lnTo>
                    <a:pt x="364" y="324"/>
                  </a:lnTo>
                  <a:lnTo>
                    <a:pt x="365" y="318"/>
                  </a:lnTo>
                  <a:lnTo>
                    <a:pt x="369" y="312"/>
                  </a:lnTo>
                  <a:lnTo>
                    <a:pt x="371" y="302"/>
                  </a:lnTo>
                  <a:lnTo>
                    <a:pt x="371" y="301"/>
                  </a:lnTo>
                  <a:lnTo>
                    <a:pt x="369" y="298"/>
                  </a:lnTo>
                  <a:lnTo>
                    <a:pt x="362" y="170"/>
                  </a:lnTo>
                  <a:lnTo>
                    <a:pt x="354" y="56"/>
                  </a:lnTo>
                  <a:lnTo>
                    <a:pt x="357" y="42"/>
                  </a:lnTo>
                  <a:lnTo>
                    <a:pt x="371" y="0"/>
                  </a:lnTo>
                  <a:lnTo>
                    <a:pt x="359" y="0"/>
                  </a:lnTo>
                  <a:lnTo>
                    <a:pt x="347" y="0"/>
                  </a:lnTo>
                  <a:lnTo>
                    <a:pt x="328" y="3"/>
                  </a:lnTo>
                  <a:lnTo>
                    <a:pt x="282" y="18"/>
                  </a:lnTo>
                  <a:lnTo>
                    <a:pt x="269" y="20"/>
                  </a:lnTo>
                  <a:lnTo>
                    <a:pt x="256" y="20"/>
                  </a:lnTo>
                  <a:lnTo>
                    <a:pt x="250" y="24"/>
                  </a:lnTo>
                  <a:lnTo>
                    <a:pt x="233" y="35"/>
                  </a:lnTo>
                  <a:lnTo>
                    <a:pt x="229" y="39"/>
                  </a:lnTo>
                  <a:lnTo>
                    <a:pt x="221" y="42"/>
                  </a:lnTo>
                  <a:lnTo>
                    <a:pt x="215" y="50"/>
                  </a:lnTo>
                  <a:lnTo>
                    <a:pt x="201" y="61"/>
                  </a:lnTo>
                  <a:lnTo>
                    <a:pt x="195" y="65"/>
                  </a:lnTo>
                  <a:lnTo>
                    <a:pt x="191" y="71"/>
                  </a:lnTo>
                  <a:lnTo>
                    <a:pt x="191" y="73"/>
                  </a:lnTo>
                  <a:lnTo>
                    <a:pt x="194" y="85"/>
                  </a:lnTo>
                  <a:lnTo>
                    <a:pt x="194" y="89"/>
                  </a:lnTo>
                  <a:lnTo>
                    <a:pt x="194" y="96"/>
                  </a:lnTo>
                  <a:lnTo>
                    <a:pt x="190" y="103"/>
                  </a:lnTo>
                  <a:lnTo>
                    <a:pt x="181" y="117"/>
                  </a:lnTo>
                  <a:lnTo>
                    <a:pt x="178" y="121"/>
                  </a:lnTo>
                  <a:lnTo>
                    <a:pt x="171" y="127"/>
                  </a:lnTo>
                  <a:lnTo>
                    <a:pt x="158" y="138"/>
                  </a:lnTo>
                  <a:lnTo>
                    <a:pt x="156" y="142"/>
                  </a:lnTo>
                  <a:lnTo>
                    <a:pt x="152" y="145"/>
                  </a:lnTo>
                  <a:lnTo>
                    <a:pt x="148" y="150"/>
                  </a:lnTo>
                  <a:lnTo>
                    <a:pt x="143" y="157"/>
                  </a:lnTo>
                  <a:lnTo>
                    <a:pt x="140" y="161"/>
                  </a:lnTo>
                  <a:lnTo>
                    <a:pt x="136" y="164"/>
                  </a:lnTo>
                  <a:lnTo>
                    <a:pt x="129" y="170"/>
                  </a:lnTo>
                  <a:lnTo>
                    <a:pt x="127" y="172"/>
                  </a:lnTo>
                  <a:lnTo>
                    <a:pt x="127" y="175"/>
                  </a:lnTo>
                  <a:lnTo>
                    <a:pt x="127" y="176"/>
                  </a:lnTo>
                  <a:lnTo>
                    <a:pt x="127" y="178"/>
                  </a:lnTo>
                  <a:lnTo>
                    <a:pt x="126" y="180"/>
                  </a:lnTo>
                  <a:lnTo>
                    <a:pt x="122" y="180"/>
                  </a:lnTo>
                  <a:lnTo>
                    <a:pt x="118" y="180"/>
                  </a:lnTo>
                  <a:lnTo>
                    <a:pt x="113" y="183"/>
                  </a:lnTo>
                  <a:lnTo>
                    <a:pt x="110" y="185"/>
                  </a:lnTo>
                  <a:lnTo>
                    <a:pt x="107" y="188"/>
                  </a:lnTo>
                  <a:lnTo>
                    <a:pt x="102" y="195"/>
                  </a:lnTo>
                  <a:lnTo>
                    <a:pt x="99" y="199"/>
                  </a:lnTo>
                  <a:lnTo>
                    <a:pt x="95" y="201"/>
                  </a:lnTo>
                  <a:lnTo>
                    <a:pt x="89" y="199"/>
                  </a:lnTo>
                  <a:lnTo>
                    <a:pt x="86" y="195"/>
                  </a:lnTo>
                  <a:lnTo>
                    <a:pt x="82" y="195"/>
                  </a:lnTo>
                  <a:lnTo>
                    <a:pt x="75" y="199"/>
                  </a:lnTo>
                  <a:lnTo>
                    <a:pt x="72" y="202"/>
                  </a:lnTo>
                  <a:lnTo>
                    <a:pt x="68" y="208"/>
                  </a:lnTo>
                  <a:lnTo>
                    <a:pt x="65" y="213"/>
                  </a:lnTo>
                  <a:lnTo>
                    <a:pt x="38" y="246"/>
                  </a:lnTo>
                  <a:lnTo>
                    <a:pt x="0" y="293"/>
                  </a:lnTo>
                  <a:lnTo>
                    <a:pt x="6" y="294"/>
                  </a:lnTo>
                  <a:lnTo>
                    <a:pt x="10" y="298"/>
                  </a:lnTo>
                  <a:lnTo>
                    <a:pt x="36" y="371"/>
                  </a:lnTo>
                  <a:lnTo>
                    <a:pt x="38" y="373"/>
                  </a:lnTo>
                  <a:lnTo>
                    <a:pt x="86" y="374"/>
                  </a:lnTo>
                  <a:lnTo>
                    <a:pt x="95" y="376"/>
                  </a:lnTo>
                  <a:lnTo>
                    <a:pt x="133" y="382"/>
                  </a:lnTo>
                  <a:lnTo>
                    <a:pt x="198" y="478"/>
                  </a:lnTo>
                  <a:lnTo>
                    <a:pt x="209" y="489"/>
                  </a:lnTo>
                  <a:lnTo>
                    <a:pt x="211" y="492"/>
                  </a:lnTo>
                  <a:lnTo>
                    <a:pt x="239" y="537"/>
                  </a:lnTo>
                  <a:lnTo>
                    <a:pt x="250" y="558"/>
                  </a:lnTo>
                  <a:lnTo>
                    <a:pt x="256" y="572"/>
                  </a:lnTo>
                  <a:lnTo>
                    <a:pt x="272" y="615"/>
                  </a:lnTo>
                  <a:lnTo>
                    <a:pt x="279" y="633"/>
                  </a:lnTo>
                  <a:lnTo>
                    <a:pt x="287" y="653"/>
                  </a:lnTo>
                  <a:lnTo>
                    <a:pt x="293" y="652"/>
                  </a:lnTo>
                  <a:lnTo>
                    <a:pt x="296" y="652"/>
                  </a:lnTo>
                  <a:lnTo>
                    <a:pt x="297" y="650"/>
                  </a:lnTo>
                  <a:lnTo>
                    <a:pt x="303" y="650"/>
                  </a:lnTo>
                  <a:lnTo>
                    <a:pt x="308" y="649"/>
                  </a:lnTo>
                  <a:lnTo>
                    <a:pt x="317" y="645"/>
                  </a:lnTo>
                  <a:lnTo>
                    <a:pt x="322" y="643"/>
                  </a:lnTo>
                  <a:lnTo>
                    <a:pt x="328" y="643"/>
                  </a:lnTo>
                  <a:lnTo>
                    <a:pt x="332" y="643"/>
                  </a:lnTo>
                  <a:lnTo>
                    <a:pt x="345" y="638"/>
                  </a:lnTo>
                  <a:lnTo>
                    <a:pt x="355" y="633"/>
                  </a:lnTo>
                  <a:lnTo>
                    <a:pt x="357" y="633"/>
                  </a:lnTo>
                  <a:lnTo>
                    <a:pt x="364" y="628"/>
                  </a:lnTo>
                  <a:lnTo>
                    <a:pt x="368" y="624"/>
                  </a:lnTo>
                  <a:lnTo>
                    <a:pt x="371" y="622"/>
                  </a:lnTo>
                  <a:lnTo>
                    <a:pt x="374" y="616"/>
                  </a:lnTo>
                  <a:lnTo>
                    <a:pt x="374" y="615"/>
                  </a:lnTo>
                  <a:lnTo>
                    <a:pt x="376" y="614"/>
                  </a:lnTo>
                  <a:lnTo>
                    <a:pt x="378" y="614"/>
                  </a:lnTo>
                  <a:lnTo>
                    <a:pt x="382" y="611"/>
                  </a:lnTo>
                  <a:lnTo>
                    <a:pt x="389" y="614"/>
                  </a:lnTo>
                  <a:lnTo>
                    <a:pt x="389" y="612"/>
                  </a:lnTo>
                  <a:lnTo>
                    <a:pt x="388" y="611"/>
                  </a:lnTo>
                  <a:lnTo>
                    <a:pt x="389" y="606"/>
                  </a:lnTo>
                  <a:lnTo>
                    <a:pt x="392" y="606"/>
                  </a:lnTo>
                  <a:lnTo>
                    <a:pt x="399" y="601"/>
                  </a:lnTo>
                  <a:lnTo>
                    <a:pt x="399" y="599"/>
                  </a:lnTo>
                  <a:lnTo>
                    <a:pt x="402" y="599"/>
                  </a:lnTo>
                  <a:lnTo>
                    <a:pt x="403" y="598"/>
                  </a:lnTo>
                  <a:lnTo>
                    <a:pt x="403" y="596"/>
                  </a:lnTo>
                  <a:lnTo>
                    <a:pt x="406" y="595"/>
                  </a:lnTo>
                  <a:lnTo>
                    <a:pt x="407" y="595"/>
                  </a:lnTo>
                  <a:lnTo>
                    <a:pt x="409" y="593"/>
                  </a:lnTo>
                  <a:lnTo>
                    <a:pt x="414" y="591"/>
                  </a:lnTo>
                  <a:lnTo>
                    <a:pt x="416" y="591"/>
                  </a:lnTo>
                  <a:lnTo>
                    <a:pt x="419" y="591"/>
                  </a:lnTo>
                  <a:lnTo>
                    <a:pt x="420" y="593"/>
                  </a:lnTo>
                  <a:lnTo>
                    <a:pt x="420" y="595"/>
                  </a:lnTo>
                  <a:lnTo>
                    <a:pt x="422" y="596"/>
                  </a:lnTo>
                  <a:lnTo>
                    <a:pt x="422" y="595"/>
                  </a:lnTo>
                  <a:lnTo>
                    <a:pt x="422" y="591"/>
                  </a:lnTo>
                  <a:lnTo>
                    <a:pt x="431" y="593"/>
                  </a:lnTo>
                  <a:lnTo>
                    <a:pt x="429" y="596"/>
                  </a:lnTo>
                  <a:lnTo>
                    <a:pt x="427" y="596"/>
                  </a:lnTo>
                  <a:lnTo>
                    <a:pt x="439" y="599"/>
                  </a:lnTo>
                  <a:lnTo>
                    <a:pt x="441" y="598"/>
                  </a:lnTo>
                  <a:lnTo>
                    <a:pt x="461" y="584"/>
                  </a:lnTo>
                  <a:lnTo>
                    <a:pt x="461" y="583"/>
                  </a:lnTo>
                  <a:lnTo>
                    <a:pt x="461" y="581"/>
                  </a:lnTo>
                  <a:lnTo>
                    <a:pt x="458" y="581"/>
                  </a:lnTo>
                  <a:lnTo>
                    <a:pt x="458" y="583"/>
                  </a:lnTo>
                  <a:lnTo>
                    <a:pt x="439" y="596"/>
                  </a:lnTo>
                  <a:lnTo>
                    <a:pt x="438" y="595"/>
                  </a:lnTo>
                  <a:lnTo>
                    <a:pt x="438" y="596"/>
                  </a:lnTo>
                  <a:lnTo>
                    <a:pt x="426" y="581"/>
                  </a:lnTo>
                  <a:lnTo>
                    <a:pt x="431" y="577"/>
                  </a:lnTo>
                  <a:lnTo>
                    <a:pt x="434" y="575"/>
                  </a:lnTo>
                  <a:lnTo>
                    <a:pt x="438" y="572"/>
                  </a:lnTo>
                  <a:lnTo>
                    <a:pt x="441" y="570"/>
                  </a:lnTo>
                  <a:lnTo>
                    <a:pt x="448" y="578"/>
                  </a:lnTo>
                  <a:lnTo>
                    <a:pt x="450" y="578"/>
                  </a:lnTo>
                  <a:lnTo>
                    <a:pt x="447" y="575"/>
                  </a:lnTo>
                  <a:lnTo>
                    <a:pt x="448" y="574"/>
                  </a:lnTo>
                  <a:lnTo>
                    <a:pt x="447" y="574"/>
                  </a:lnTo>
                  <a:lnTo>
                    <a:pt x="445" y="568"/>
                  </a:lnTo>
                  <a:lnTo>
                    <a:pt x="450" y="565"/>
                  </a:lnTo>
                  <a:lnTo>
                    <a:pt x="448" y="563"/>
                  </a:lnTo>
                  <a:lnTo>
                    <a:pt x="454" y="560"/>
                  </a:lnTo>
                  <a:lnTo>
                    <a:pt x="457" y="567"/>
                  </a:lnTo>
                  <a:lnTo>
                    <a:pt x="457" y="568"/>
                  </a:lnTo>
                  <a:lnTo>
                    <a:pt x="458" y="570"/>
                  </a:lnTo>
                  <a:lnTo>
                    <a:pt x="478" y="570"/>
                  </a:lnTo>
                  <a:lnTo>
                    <a:pt x="478" y="565"/>
                  </a:lnTo>
                  <a:lnTo>
                    <a:pt x="476" y="565"/>
                  </a:lnTo>
                  <a:lnTo>
                    <a:pt x="476" y="568"/>
                  </a:lnTo>
                  <a:lnTo>
                    <a:pt x="464" y="568"/>
                  </a:lnTo>
                  <a:lnTo>
                    <a:pt x="464" y="553"/>
                  </a:lnTo>
                  <a:lnTo>
                    <a:pt x="475" y="553"/>
                  </a:lnTo>
                  <a:lnTo>
                    <a:pt x="475" y="558"/>
                  </a:lnTo>
                  <a:lnTo>
                    <a:pt x="475" y="561"/>
                  </a:lnTo>
                  <a:lnTo>
                    <a:pt x="475" y="563"/>
                  </a:lnTo>
                  <a:lnTo>
                    <a:pt x="476" y="563"/>
                  </a:lnTo>
                  <a:lnTo>
                    <a:pt x="476" y="550"/>
                  </a:lnTo>
                  <a:lnTo>
                    <a:pt x="483" y="550"/>
                  </a:lnTo>
                  <a:lnTo>
                    <a:pt x="486" y="554"/>
                  </a:lnTo>
                  <a:lnTo>
                    <a:pt x="488" y="558"/>
                  </a:lnTo>
                  <a:lnTo>
                    <a:pt x="488" y="561"/>
                  </a:lnTo>
                  <a:lnTo>
                    <a:pt x="488" y="563"/>
                  </a:lnTo>
                  <a:lnTo>
                    <a:pt x="486" y="567"/>
                  </a:lnTo>
                  <a:lnTo>
                    <a:pt x="485" y="570"/>
                  </a:lnTo>
                  <a:lnTo>
                    <a:pt x="481" y="574"/>
                  </a:lnTo>
                  <a:lnTo>
                    <a:pt x="476" y="577"/>
                  </a:lnTo>
                  <a:lnTo>
                    <a:pt x="472" y="578"/>
                  </a:lnTo>
                  <a:lnTo>
                    <a:pt x="469" y="578"/>
                  </a:lnTo>
                  <a:lnTo>
                    <a:pt x="469" y="581"/>
                  </a:lnTo>
                  <a:lnTo>
                    <a:pt x="471" y="581"/>
                  </a:lnTo>
                  <a:lnTo>
                    <a:pt x="468" y="589"/>
                  </a:lnTo>
                  <a:lnTo>
                    <a:pt x="465" y="591"/>
                  </a:lnTo>
                  <a:lnTo>
                    <a:pt x="464" y="591"/>
                  </a:lnTo>
                  <a:lnTo>
                    <a:pt x="464" y="593"/>
                  </a:lnTo>
                  <a:lnTo>
                    <a:pt x="465" y="595"/>
                  </a:lnTo>
                  <a:lnTo>
                    <a:pt x="465" y="593"/>
                  </a:lnTo>
                  <a:lnTo>
                    <a:pt x="469" y="589"/>
                  </a:lnTo>
                  <a:lnTo>
                    <a:pt x="472" y="581"/>
                  </a:lnTo>
                  <a:lnTo>
                    <a:pt x="475" y="581"/>
                  </a:lnTo>
                  <a:lnTo>
                    <a:pt x="478" y="578"/>
                  </a:lnTo>
                  <a:lnTo>
                    <a:pt x="481" y="577"/>
                  </a:lnTo>
                  <a:lnTo>
                    <a:pt x="485" y="574"/>
                  </a:lnTo>
                  <a:lnTo>
                    <a:pt x="488" y="570"/>
                  </a:lnTo>
                  <a:lnTo>
                    <a:pt x="490" y="567"/>
                  </a:lnTo>
                  <a:lnTo>
                    <a:pt x="492" y="561"/>
                  </a:lnTo>
                  <a:lnTo>
                    <a:pt x="492" y="558"/>
                  </a:lnTo>
                  <a:lnTo>
                    <a:pt x="490" y="554"/>
                  </a:lnTo>
                  <a:lnTo>
                    <a:pt x="488" y="551"/>
                  </a:lnTo>
                  <a:lnTo>
                    <a:pt x="486" y="550"/>
                  </a:lnTo>
                  <a:lnTo>
                    <a:pt x="485" y="547"/>
                  </a:lnTo>
                  <a:lnTo>
                    <a:pt x="485" y="546"/>
                  </a:lnTo>
                  <a:lnTo>
                    <a:pt x="485" y="544"/>
                  </a:lnTo>
                  <a:lnTo>
                    <a:pt x="485" y="54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sz="1000"/>
            </a:p>
          </p:txBody>
        </p:sp>
        <p:sp>
          <p:nvSpPr>
            <p:cNvPr id="29" name="Freeform 738"/>
            <p:cNvSpPr>
              <a:spLocks/>
            </p:cNvSpPr>
            <p:nvPr/>
          </p:nvSpPr>
          <p:spPr bwMode="auto">
            <a:xfrm>
              <a:off x="2863815" y="3845412"/>
              <a:ext cx="315920" cy="611961"/>
            </a:xfrm>
            <a:custGeom>
              <a:avLst/>
              <a:gdLst>
                <a:gd name="T0" fmla="*/ 637598658 w 280"/>
                <a:gd name="T1" fmla="*/ 1214715182 h 562"/>
                <a:gd name="T2" fmla="*/ 602316486 w 280"/>
                <a:gd name="T3" fmla="*/ 1171871750 h 562"/>
                <a:gd name="T4" fmla="*/ 577114934 w 280"/>
                <a:gd name="T5" fmla="*/ 1126508958 h 562"/>
                <a:gd name="T6" fmla="*/ 561994003 w 280"/>
                <a:gd name="T7" fmla="*/ 1086186475 h 562"/>
                <a:gd name="T8" fmla="*/ 559474642 w 280"/>
                <a:gd name="T9" fmla="*/ 1050904303 h 562"/>
                <a:gd name="T10" fmla="*/ 541832762 w 280"/>
                <a:gd name="T11" fmla="*/ 1013102769 h 562"/>
                <a:gd name="T12" fmla="*/ 587195555 w 280"/>
                <a:gd name="T13" fmla="*/ 937498115 h 562"/>
                <a:gd name="T14" fmla="*/ 670361469 w 280"/>
                <a:gd name="T15" fmla="*/ 940017476 h 562"/>
                <a:gd name="T16" fmla="*/ 705643641 w 280"/>
                <a:gd name="T17" fmla="*/ 914815924 h 562"/>
                <a:gd name="T18" fmla="*/ 675401779 w 280"/>
                <a:gd name="T19" fmla="*/ 887095012 h 562"/>
                <a:gd name="T20" fmla="*/ 632558348 w 280"/>
                <a:gd name="T21" fmla="*/ 808969210 h 562"/>
                <a:gd name="T22" fmla="*/ 617437417 w 280"/>
                <a:gd name="T23" fmla="*/ 695563021 h 562"/>
                <a:gd name="T24" fmla="*/ 622477727 w 280"/>
                <a:gd name="T25" fmla="*/ 617437418 h 562"/>
                <a:gd name="T26" fmla="*/ 670361469 w 280"/>
                <a:gd name="T27" fmla="*/ 514111850 h 562"/>
                <a:gd name="T28" fmla="*/ 675401779 w 280"/>
                <a:gd name="T29" fmla="*/ 453628126 h 562"/>
                <a:gd name="T30" fmla="*/ 617437417 w 280"/>
                <a:gd name="T31" fmla="*/ 375502424 h 562"/>
                <a:gd name="T32" fmla="*/ 594756814 w 280"/>
                <a:gd name="T33" fmla="*/ 342741200 h 562"/>
                <a:gd name="T34" fmla="*/ 559474642 w 280"/>
                <a:gd name="T35" fmla="*/ 309978390 h 562"/>
                <a:gd name="T36" fmla="*/ 498990918 w 280"/>
                <a:gd name="T37" fmla="*/ 320059010 h 562"/>
                <a:gd name="T38" fmla="*/ 443547505 w 280"/>
                <a:gd name="T39" fmla="*/ 317539649 h 562"/>
                <a:gd name="T40" fmla="*/ 423386264 w 280"/>
                <a:gd name="T41" fmla="*/ 317539649 h 562"/>
                <a:gd name="T42" fmla="*/ 385583044 w 280"/>
                <a:gd name="T43" fmla="*/ 320059010 h 562"/>
                <a:gd name="T44" fmla="*/ 335181528 w 280"/>
                <a:gd name="T45" fmla="*/ 320059010 h 562"/>
                <a:gd name="T46" fmla="*/ 304938079 w 280"/>
                <a:gd name="T47" fmla="*/ 272176856 h 562"/>
                <a:gd name="T48" fmla="*/ 269655907 w 280"/>
                <a:gd name="T49" fmla="*/ 267136546 h 562"/>
                <a:gd name="T50" fmla="*/ 252015614 w 280"/>
                <a:gd name="T51" fmla="*/ 257055925 h 562"/>
                <a:gd name="T52" fmla="*/ 221773753 w 280"/>
                <a:gd name="T53" fmla="*/ 229333425 h 562"/>
                <a:gd name="T54" fmla="*/ 199091513 w 280"/>
                <a:gd name="T55" fmla="*/ 194051203 h 562"/>
                <a:gd name="T56" fmla="*/ 108365927 w 280"/>
                <a:gd name="T57" fmla="*/ 105846566 h 562"/>
                <a:gd name="T58" fmla="*/ 78124041 w 280"/>
                <a:gd name="T59" fmla="*/ 35282185 h 562"/>
                <a:gd name="T60" fmla="*/ 7559675 w 280"/>
                <a:gd name="T61" fmla="*/ 153728720 h 562"/>
                <a:gd name="T62" fmla="*/ 42843444 w 280"/>
                <a:gd name="T63" fmla="*/ 806449848 h 562"/>
                <a:gd name="T64" fmla="*/ 25201558 w 280"/>
                <a:gd name="T65" fmla="*/ 861893460 h 562"/>
                <a:gd name="T66" fmla="*/ 30241874 w 280"/>
                <a:gd name="T67" fmla="*/ 914815924 h 562"/>
                <a:gd name="T68" fmla="*/ 25201558 w 280"/>
                <a:gd name="T69" fmla="*/ 977820597 h 562"/>
                <a:gd name="T70" fmla="*/ 22680609 w 280"/>
                <a:gd name="T71" fmla="*/ 1033264011 h 562"/>
                <a:gd name="T72" fmla="*/ 25201558 w 280"/>
                <a:gd name="T73" fmla="*/ 1093747734 h 562"/>
                <a:gd name="T74" fmla="*/ 47882167 w 280"/>
                <a:gd name="T75" fmla="*/ 1113908975 h 562"/>
                <a:gd name="T76" fmla="*/ 68043420 w 280"/>
                <a:gd name="T77" fmla="*/ 1113908975 h 562"/>
                <a:gd name="T78" fmla="*/ 95765921 w 280"/>
                <a:gd name="T79" fmla="*/ 1118949286 h 562"/>
                <a:gd name="T80" fmla="*/ 103325592 w 280"/>
                <a:gd name="T81" fmla="*/ 1156750819 h 562"/>
                <a:gd name="T82" fmla="*/ 120967497 w 280"/>
                <a:gd name="T83" fmla="*/ 1169352389 h 562"/>
                <a:gd name="T84" fmla="*/ 153728720 w 280"/>
                <a:gd name="T85" fmla="*/ 1186992681 h 562"/>
                <a:gd name="T86" fmla="*/ 146169048 w 280"/>
                <a:gd name="T87" fmla="*/ 1222274853 h 562"/>
                <a:gd name="T88" fmla="*/ 173891549 w 280"/>
                <a:gd name="T89" fmla="*/ 1247476405 h 562"/>
                <a:gd name="T90" fmla="*/ 191531841 w 280"/>
                <a:gd name="T91" fmla="*/ 1247476405 h 562"/>
                <a:gd name="T92" fmla="*/ 224293114 w 280"/>
                <a:gd name="T93" fmla="*/ 1270158595 h 562"/>
                <a:gd name="T94" fmla="*/ 269655907 w 280"/>
                <a:gd name="T95" fmla="*/ 1305440767 h 562"/>
                <a:gd name="T96" fmla="*/ 282257476 w 280"/>
                <a:gd name="T97" fmla="*/ 1340722939 h 562"/>
                <a:gd name="T98" fmla="*/ 287297786 w 280"/>
                <a:gd name="T99" fmla="*/ 1360884181 h 562"/>
                <a:gd name="T100" fmla="*/ 327620269 w 280"/>
                <a:gd name="T101" fmla="*/ 1396166353 h 562"/>
                <a:gd name="T102" fmla="*/ 342741200 w 280"/>
                <a:gd name="T103" fmla="*/ 1403727612 h 562"/>
                <a:gd name="T104" fmla="*/ 372983062 w 280"/>
                <a:gd name="T105" fmla="*/ 1393646991 h 562"/>
                <a:gd name="T106" fmla="*/ 378023372 w 280"/>
                <a:gd name="T107" fmla="*/ 1408767922 h 562"/>
                <a:gd name="T108" fmla="*/ 390623354 w 280"/>
                <a:gd name="T109" fmla="*/ 1386085732 h 562"/>
                <a:gd name="T110" fmla="*/ 423386264 w 280"/>
                <a:gd name="T111" fmla="*/ 1376005112 h 562"/>
                <a:gd name="T112" fmla="*/ 471268418 w 280"/>
                <a:gd name="T113" fmla="*/ 1348284199 h 562"/>
                <a:gd name="T114" fmla="*/ 516631211 w 280"/>
                <a:gd name="T115" fmla="*/ 1318042337 h 562"/>
                <a:gd name="T116" fmla="*/ 554434332 w 280"/>
                <a:gd name="T117" fmla="*/ 1297881096 h 562"/>
                <a:gd name="T118" fmla="*/ 597276176 w 280"/>
                <a:gd name="T119" fmla="*/ 1270158595 h 562"/>
                <a:gd name="T120" fmla="*/ 642638968 w 280"/>
                <a:gd name="T121" fmla="*/ 1244957044 h 5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0"/>
                <a:gd name="T184" fmla="*/ 0 h 562"/>
                <a:gd name="T185" fmla="*/ 280 w 280"/>
                <a:gd name="T186" fmla="*/ 562 h 56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0" h="562">
                  <a:moveTo>
                    <a:pt x="256" y="494"/>
                  </a:moveTo>
                  <a:lnTo>
                    <a:pt x="255" y="490"/>
                  </a:lnTo>
                  <a:lnTo>
                    <a:pt x="253" y="485"/>
                  </a:lnTo>
                  <a:lnTo>
                    <a:pt x="253" y="482"/>
                  </a:lnTo>
                  <a:lnTo>
                    <a:pt x="249" y="480"/>
                  </a:lnTo>
                  <a:lnTo>
                    <a:pt x="246" y="477"/>
                  </a:lnTo>
                  <a:lnTo>
                    <a:pt x="245" y="472"/>
                  </a:lnTo>
                  <a:lnTo>
                    <a:pt x="239" y="465"/>
                  </a:lnTo>
                  <a:lnTo>
                    <a:pt x="237" y="461"/>
                  </a:lnTo>
                  <a:lnTo>
                    <a:pt x="236" y="457"/>
                  </a:lnTo>
                  <a:lnTo>
                    <a:pt x="232" y="452"/>
                  </a:lnTo>
                  <a:lnTo>
                    <a:pt x="229" y="447"/>
                  </a:lnTo>
                  <a:lnTo>
                    <a:pt x="226" y="443"/>
                  </a:lnTo>
                  <a:lnTo>
                    <a:pt x="225" y="440"/>
                  </a:lnTo>
                  <a:lnTo>
                    <a:pt x="225" y="438"/>
                  </a:lnTo>
                  <a:lnTo>
                    <a:pt x="223" y="431"/>
                  </a:lnTo>
                  <a:lnTo>
                    <a:pt x="222" y="427"/>
                  </a:lnTo>
                  <a:lnTo>
                    <a:pt x="222" y="424"/>
                  </a:lnTo>
                  <a:lnTo>
                    <a:pt x="220" y="420"/>
                  </a:lnTo>
                  <a:lnTo>
                    <a:pt x="222" y="417"/>
                  </a:lnTo>
                  <a:lnTo>
                    <a:pt x="220" y="413"/>
                  </a:lnTo>
                  <a:lnTo>
                    <a:pt x="218" y="409"/>
                  </a:lnTo>
                  <a:lnTo>
                    <a:pt x="215" y="405"/>
                  </a:lnTo>
                  <a:lnTo>
                    <a:pt x="215" y="402"/>
                  </a:lnTo>
                  <a:lnTo>
                    <a:pt x="209" y="398"/>
                  </a:lnTo>
                  <a:lnTo>
                    <a:pt x="220" y="385"/>
                  </a:lnTo>
                  <a:lnTo>
                    <a:pt x="230" y="373"/>
                  </a:lnTo>
                  <a:lnTo>
                    <a:pt x="233" y="372"/>
                  </a:lnTo>
                  <a:lnTo>
                    <a:pt x="243" y="368"/>
                  </a:lnTo>
                  <a:lnTo>
                    <a:pt x="249" y="368"/>
                  </a:lnTo>
                  <a:lnTo>
                    <a:pt x="256" y="371"/>
                  </a:lnTo>
                  <a:lnTo>
                    <a:pt x="266" y="373"/>
                  </a:lnTo>
                  <a:lnTo>
                    <a:pt x="268" y="375"/>
                  </a:lnTo>
                  <a:lnTo>
                    <a:pt x="272" y="375"/>
                  </a:lnTo>
                  <a:lnTo>
                    <a:pt x="280" y="373"/>
                  </a:lnTo>
                  <a:lnTo>
                    <a:pt x="280" y="363"/>
                  </a:lnTo>
                  <a:lnTo>
                    <a:pt x="280" y="356"/>
                  </a:lnTo>
                  <a:lnTo>
                    <a:pt x="277" y="352"/>
                  </a:lnTo>
                  <a:lnTo>
                    <a:pt x="274" y="352"/>
                  </a:lnTo>
                  <a:lnTo>
                    <a:pt x="268" y="352"/>
                  </a:lnTo>
                  <a:lnTo>
                    <a:pt x="262" y="351"/>
                  </a:lnTo>
                  <a:lnTo>
                    <a:pt x="257" y="350"/>
                  </a:lnTo>
                  <a:lnTo>
                    <a:pt x="256" y="344"/>
                  </a:lnTo>
                  <a:lnTo>
                    <a:pt x="251" y="321"/>
                  </a:lnTo>
                  <a:lnTo>
                    <a:pt x="247" y="304"/>
                  </a:lnTo>
                  <a:lnTo>
                    <a:pt x="247" y="301"/>
                  </a:lnTo>
                  <a:lnTo>
                    <a:pt x="247" y="286"/>
                  </a:lnTo>
                  <a:lnTo>
                    <a:pt x="245" y="276"/>
                  </a:lnTo>
                  <a:lnTo>
                    <a:pt x="243" y="275"/>
                  </a:lnTo>
                  <a:lnTo>
                    <a:pt x="240" y="263"/>
                  </a:lnTo>
                  <a:lnTo>
                    <a:pt x="245" y="252"/>
                  </a:lnTo>
                  <a:lnTo>
                    <a:pt x="247" y="245"/>
                  </a:lnTo>
                  <a:lnTo>
                    <a:pt x="255" y="235"/>
                  </a:lnTo>
                  <a:lnTo>
                    <a:pt x="255" y="233"/>
                  </a:lnTo>
                  <a:lnTo>
                    <a:pt x="260" y="219"/>
                  </a:lnTo>
                  <a:lnTo>
                    <a:pt x="266" y="204"/>
                  </a:lnTo>
                  <a:lnTo>
                    <a:pt x="268" y="195"/>
                  </a:lnTo>
                  <a:lnTo>
                    <a:pt x="270" y="190"/>
                  </a:lnTo>
                  <a:lnTo>
                    <a:pt x="270" y="183"/>
                  </a:lnTo>
                  <a:lnTo>
                    <a:pt x="268" y="180"/>
                  </a:lnTo>
                  <a:lnTo>
                    <a:pt x="266" y="174"/>
                  </a:lnTo>
                  <a:lnTo>
                    <a:pt x="251" y="160"/>
                  </a:lnTo>
                  <a:lnTo>
                    <a:pt x="246" y="153"/>
                  </a:lnTo>
                  <a:lnTo>
                    <a:pt x="245" y="149"/>
                  </a:lnTo>
                  <a:lnTo>
                    <a:pt x="243" y="144"/>
                  </a:lnTo>
                  <a:lnTo>
                    <a:pt x="243" y="140"/>
                  </a:lnTo>
                  <a:lnTo>
                    <a:pt x="240" y="138"/>
                  </a:lnTo>
                  <a:lnTo>
                    <a:pt x="236" y="136"/>
                  </a:lnTo>
                  <a:lnTo>
                    <a:pt x="232" y="129"/>
                  </a:lnTo>
                  <a:lnTo>
                    <a:pt x="230" y="127"/>
                  </a:lnTo>
                  <a:lnTo>
                    <a:pt x="223" y="126"/>
                  </a:lnTo>
                  <a:lnTo>
                    <a:pt x="222" y="123"/>
                  </a:lnTo>
                  <a:lnTo>
                    <a:pt x="220" y="123"/>
                  </a:lnTo>
                  <a:lnTo>
                    <a:pt x="215" y="126"/>
                  </a:lnTo>
                  <a:lnTo>
                    <a:pt x="206" y="127"/>
                  </a:lnTo>
                  <a:lnTo>
                    <a:pt x="198" y="127"/>
                  </a:lnTo>
                  <a:lnTo>
                    <a:pt x="192" y="126"/>
                  </a:lnTo>
                  <a:lnTo>
                    <a:pt x="188" y="126"/>
                  </a:lnTo>
                  <a:lnTo>
                    <a:pt x="182" y="126"/>
                  </a:lnTo>
                  <a:lnTo>
                    <a:pt x="176" y="126"/>
                  </a:lnTo>
                  <a:lnTo>
                    <a:pt x="175" y="127"/>
                  </a:lnTo>
                  <a:lnTo>
                    <a:pt x="173" y="127"/>
                  </a:lnTo>
                  <a:lnTo>
                    <a:pt x="170" y="127"/>
                  </a:lnTo>
                  <a:lnTo>
                    <a:pt x="168" y="126"/>
                  </a:lnTo>
                  <a:lnTo>
                    <a:pt x="165" y="126"/>
                  </a:lnTo>
                  <a:lnTo>
                    <a:pt x="164" y="126"/>
                  </a:lnTo>
                  <a:lnTo>
                    <a:pt x="161" y="126"/>
                  </a:lnTo>
                  <a:lnTo>
                    <a:pt x="153" y="127"/>
                  </a:lnTo>
                  <a:lnTo>
                    <a:pt x="148" y="127"/>
                  </a:lnTo>
                  <a:lnTo>
                    <a:pt x="140" y="129"/>
                  </a:lnTo>
                  <a:lnTo>
                    <a:pt x="137" y="129"/>
                  </a:lnTo>
                  <a:lnTo>
                    <a:pt x="133" y="127"/>
                  </a:lnTo>
                  <a:lnTo>
                    <a:pt x="130" y="123"/>
                  </a:lnTo>
                  <a:lnTo>
                    <a:pt x="127" y="119"/>
                  </a:lnTo>
                  <a:lnTo>
                    <a:pt x="123" y="112"/>
                  </a:lnTo>
                  <a:lnTo>
                    <a:pt x="121" y="108"/>
                  </a:lnTo>
                  <a:lnTo>
                    <a:pt x="119" y="106"/>
                  </a:lnTo>
                  <a:lnTo>
                    <a:pt x="116" y="106"/>
                  </a:lnTo>
                  <a:lnTo>
                    <a:pt x="112" y="108"/>
                  </a:lnTo>
                  <a:lnTo>
                    <a:pt x="107" y="106"/>
                  </a:lnTo>
                  <a:lnTo>
                    <a:pt x="107" y="105"/>
                  </a:lnTo>
                  <a:lnTo>
                    <a:pt x="103" y="103"/>
                  </a:lnTo>
                  <a:lnTo>
                    <a:pt x="102" y="102"/>
                  </a:lnTo>
                  <a:lnTo>
                    <a:pt x="100" y="102"/>
                  </a:lnTo>
                  <a:lnTo>
                    <a:pt x="99" y="99"/>
                  </a:lnTo>
                  <a:lnTo>
                    <a:pt x="96" y="96"/>
                  </a:lnTo>
                  <a:lnTo>
                    <a:pt x="95" y="95"/>
                  </a:lnTo>
                  <a:lnTo>
                    <a:pt x="88" y="91"/>
                  </a:lnTo>
                  <a:lnTo>
                    <a:pt x="86" y="89"/>
                  </a:lnTo>
                  <a:lnTo>
                    <a:pt x="83" y="85"/>
                  </a:lnTo>
                  <a:lnTo>
                    <a:pt x="83" y="82"/>
                  </a:lnTo>
                  <a:lnTo>
                    <a:pt x="79" y="77"/>
                  </a:lnTo>
                  <a:lnTo>
                    <a:pt x="78" y="72"/>
                  </a:lnTo>
                  <a:lnTo>
                    <a:pt x="75" y="67"/>
                  </a:lnTo>
                  <a:lnTo>
                    <a:pt x="65" y="60"/>
                  </a:lnTo>
                  <a:lnTo>
                    <a:pt x="43" y="42"/>
                  </a:lnTo>
                  <a:lnTo>
                    <a:pt x="57" y="19"/>
                  </a:lnTo>
                  <a:lnTo>
                    <a:pt x="31" y="0"/>
                  </a:lnTo>
                  <a:lnTo>
                    <a:pt x="33" y="13"/>
                  </a:lnTo>
                  <a:lnTo>
                    <a:pt x="31" y="14"/>
                  </a:lnTo>
                  <a:lnTo>
                    <a:pt x="27" y="16"/>
                  </a:lnTo>
                  <a:lnTo>
                    <a:pt x="24" y="19"/>
                  </a:lnTo>
                  <a:lnTo>
                    <a:pt x="17" y="19"/>
                  </a:lnTo>
                  <a:lnTo>
                    <a:pt x="3" y="61"/>
                  </a:lnTo>
                  <a:lnTo>
                    <a:pt x="0" y="75"/>
                  </a:lnTo>
                  <a:lnTo>
                    <a:pt x="9" y="188"/>
                  </a:lnTo>
                  <a:lnTo>
                    <a:pt x="16" y="317"/>
                  </a:lnTo>
                  <a:lnTo>
                    <a:pt x="17" y="320"/>
                  </a:lnTo>
                  <a:lnTo>
                    <a:pt x="17" y="321"/>
                  </a:lnTo>
                  <a:lnTo>
                    <a:pt x="16" y="331"/>
                  </a:lnTo>
                  <a:lnTo>
                    <a:pt x="12" y="337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10" y="351"/>
                  </a:lnTo>
                  <a:lnTo>
                    <a:pt x="12" y="360"/>
                  </a:lnTo>
                  <a:lnTo>
                    <a:pt x="12" y="363"/>
                  </a:lnTo>
                  <a:lnTo>
                    <a:pt x="12" y="373"/>
                  </a:lnTo>
                  <a:lnTo>
                    <a:pt x="12" y="381"/>
                  </a:lnTo>
                  <a:lnTo>
                    <a:pt x="10" y="385"/>
                  </a:lnTo>
                  <a:lnTo>
                    <a:pt x="10" y="388"/>
                  </a:lnTo>
                  <a:lnTo>
                    <a:pt x="9" y="392"/>
                  </a:lnTo>
                  <a:lnTo>
                    <a:pt x="7" y="395"/>
                  </a:lnTo>
                  <a:lnTo>
                    <a:pt x="9" y="406"/>
                  </a:lnTo>
                  <a:lnTo>
                    <a:pt x="9" y="410"/>
                  </a:lnTo>
                  <a:lnTo>
                    <a:pt x="9" y="413"/>
                  </a:lnTo>
                  <a:lnTo>
                    <a:pt x="9" y="426"/>
                  </a:lnTo>
                  <a:lnTo>
                    <a:pt x="9" y="431"/>
                  </a:lnTo>
                  <a:lnTo>
                    <a:pt x="10" y="434"/>
                  </a:lnTo>
                  <a:lnTo>
                    <a:pt x="10" y="436"/>
                  </a:lnTo>
                  <a:lnTo>
                    <a:pt x="12" y="438"/>
                  </a:lnTo>
                  <a:lnTo>
                    <a:pt x="14" y="440"/>
                  </a:lnTo>
                  <a:lnTo>
                    <a:pt x="19" y="442"/>
                  </a:lnTo>
                  <a:lnTo>
                    <a:pt x="20" y="443"/>
                  </a:lnTo>
                  <a:lnTo>
                    <a:pt x="23" y="443"/>
                  </a:lnTo>
                  <a:lnTo>
                    <a:pt x="26" y="442"/>
                  </a:lnTo>
                  <a:lnTo>
                    <a:pt x="27" y="442"/>
                  </a:lnTo>
                  <a:lnTo>
                    <a:pt x="30" y="442"/>
                  </a:lnTo>
                  <a:lnTo>
                    <a:pt x="33" y="442"/>
                  </a:lnTo>
                  <a:lnTo>
                    <a:pt x="37" y="443"/>
                  </a:lnTo>
                  <a:lnTo>
                    <a:pt x="38" y="444"/>
                  </a:lnTo>
                  <a:lnTo>
                    <a:pt x="40" y="447"/>
                  </a:lnTo>
                  <a:lnTo>
                    <a:pt x="40" y="452"/>
                  </a:lnTo>
                  <a:lnTo>
                    <a:pt x="40" y="455"/>
                  </a:lnTo>
                  <a:lnTo>
                    <a:pt x="41" y="459"/>
                  </a:lnTo>
                  <a:lnTo>
                    <a:pt x="43" y="461"/>
                  </a:lnTo>
                  <a:lnTo>
                    <a:pt x="45" y="463"/>
                  </a:lnTo>
                  <a:lnTo>
                    <a:pt x="47" y="464"/>
                  </a:lnTo>
                  <a:lnTo>
                    <a:pt x="48" y="464"/>
                  </a:lnTo>
                  <a:lnTo>
                    <a:pt x="55" y="465"/>
                  </a:lnTo>
                  <a:lnTo>
                    <a:pt x="58" y="465"/>
                  </a:lnTo>
                  <a:lnTo>
                    <a:pt x="58" y="467"/>
                  </a:lnTo>
                  <a:lnTo>
                    <a:pt x="61" y="471"/>
                  </a:lnTo>
                  <a:lnTo>
                    <a:pt x="58" y="472"/>
                  </a:lnTo>
                  <a:lnTo>
                    <a:pt x="57" y="478"/>
                  </a:lnTo>
                  <a:lnTo>
                    <a:pt x="57" y="481"/>
                  </a:lnTo>
                  <a:lnTo>
                    <a:pt x="58" y="485"/>
                  </a:lnTo>
                  <a:lnTo>
                    <a:pt x="58" y="488"/>
                  </a:lnTo>
                  <a:lnTo>
                    <a:pt x="62" y="492"/>
                  </a:lnTo>
                  <a:lnTo>
                    <a:pt x="65" y="494"/>
                  </a:lnTo>
                  <a:lnTo>
                    <a:pt x="69" y="495"/>
                  </a:lnTo>
                  <a:lnTo>
                    <a:pt x="71" y="495"/>
                  </a:lnTo>
                  <a:lnTo>
                    <a:pt x="72" y="494"/>
                  </a:lnTo>
                  <a:lnTo>
                    <a:pt x="75" y="494"/>
                  </a:lnTo>
                  <a:lnTo>
                    <a:pt x="76" y="495"/>
                  </a:lnTo>
                  <a:lnTo>
                    <a:pt x="79" y="499"/>
                  </a:lnTo>
                  <a:lnTo>
                    <a:pt x="83" y="502"/>
                  </a:lnTo>
                  <a:lnTo>
                    <a:pt x="85" y="502"/>
                  </a:lnTo>
                  <a:lnTo>
                    <a:pt x="89" y="504"/>
                  </a:lnTo>
                  <a:lnTo>
                    <a:pt x="99" y="511"/>
                  </a:lnTo>
                  <a:lnTo>
                    <a:pt x="103" y="515"/>
                  </a:lnTo>
                  <a:lnTo>
                    <a:pt x="107" y="518"/>
                  </a:lnTo>
                  <a:lnTo>
                    <a:pt x="109" y="522"/>
                  </a:lnTo>
                  <a:lnTo>
                    <a:pt x="110" y="525"/>
                  </a:lnTo>
                  <a:lnTo>
                    <a:pt x="110" y="526"/>
                  </a:lnTo>
                  <a:lnTo>
                    <a:pt x="112" y="532"/>
                  </a:lnTo>
                  <a:lnTo>
                    <a:pt x="112" y="533"/>
                  </a:lnTo>
                  <a:lnTo>
                    <a:pt x="112" y="535"/>
                  </a:lnTo>
                  <a:lnTo>
                    <a:pt x="112" y="539"/>
                  </a:lnTo>
                  <a:lnTo>
                    <a:pt x="114" y="540"/>
                  </a:lnTo>
                  <a:lnTo>
                    <a:pt x="119" y="546"/>
                  </a:lnTo>
                  <a:lnTo>
                    <a:pt x="126" y="553"/>
                  </a:lnTo>
                  <a:lnTo>
                    <a:pt x="127" y="553"/>
                  </a:lnTo>
                  <a:lnTo>
                    <a:pt x="130" y="554"/>
                  </a:lnTo>
                  <a:lnTo>
                    <a:pt x="127" y="559"/>
                  </a:lnTo>
                  <a:lnTo>
                    <a:pt x="131" y="562"/>
                  </a:lnTo>
                  <a:lnTo>
                    <a:pt x="133" y="562"/>
                  </a:lnTo>
                  <a:lnTo>
                    <a:pt x="136" y="557"/>
                  </a:lnTo>
                  <a:lnTo>
                    <a:pt x="138" y="554"/>
                  </a:lnTo>
                  <a:lnTo>
                    <a:pt x="142" y="553"/>
                  </a:lnTo>
                  <a:lnTo>
                    <a:pt x="147" y="553"/>
                  </a:lnTo>
                  <a:lnTo>
                    <a:pt x="148" y="553"/>
                  </a:lnTo>
                  <a:lnTo>
                    <a:pt x="153" y="554"/>
                  </a:lnTo>
                  <a:lnTo>
                    <a:pt x="153" y="556"/>
                  </a:lnTo>
                  <a:lnTo>
                    <a:pt x="148" y="557"/>
                  </a:lnTo>
                  <a:lnTo>
                    <a:pt x="150" y="559"/>
                  </a:lnTo>
                  <a:lnTo>
                    <a:pt x="155" y="556"/>
                  </a:lnTo>
                  <a:lnTo>
                    <a:pt x="154" y="553"/>
                  </a:lnTo>
                  <a:lnTo>
                    <a:pt x="155" y="550"/>
                  </a:lnTo>
                  <a:lnTo>
                    <a:pt x="161" y="549"/>
                  </a:lnTo>
                  <a:lnTo>
                    <a:pt x="163" y="547"/>
                  </a:lnTo>
                  <a:lnTo>
                    <a:pt x="165" y="546"/>
                  </a:lnTo>
                  <a:lnTo>
                    <a:pt x="168" y="546"/>
                  </a:lnTo>
                  <a:lnTo>
                    <a:pt x="170" y="543"/>
                  </a:lnTo>
                  <a:lnTo>
                    <a:pt x="171" y="542"/>
                  </a:lnTo>
                  <a:lnTo>
                    <a:pt x="176" y="540"/>
                  </a:lnTo>
                  <a:lnTo>
                    <a:pt x="187" y="535"/>
                  </a:lnTo>
                  <a:lnTo>
                    <a:pt x="188" y="533"/>
                  </a:lnTo>
                  <a:lnTo>
                    <a:pt x="195" y="528"/>
                  </a:lnTo>
                  <a:lnTo>
                    <a:pt x="202" y="525"/>
                  </a:lnTo>
                  <a:lnTo>
                    <a:pt x="205" y="523"/>
                  </a:lnTo>
                  <a:lnTo>
                    <a:pt x="209" y="519"/>
                  </a:lnTo>
                  <a:lnTo>
                    <a:pt x="213" y="518"/>
                  </a:lnTo>
                  <a:lnTo>
                    <a:pt x="215" y="516"/>
                  </a:lnTo>
                  <a:lnTo>
                    <a:pt x="220" y="515"/>
                  </a:lnTo>
                  <a:lnTo>
                    <a:pt x="232" y="505"/>
                  </a:lnTo>
                  <a:lnTo>
                    <a:pt x="233" y="505"/>
                  </a:lnTo>
                  <a:lnTo>
                    <a:pt x="237" y="504"/>
                  </a:lnTo>
                  <a:lnTo>
                    <a:pt x="240" y="501"/>
                  </a:lnTo>
                  <a:lnTo>
                    <a:pt x="245" y="499"/>
                  </a:lnTo>
                  <a:lnTo>
                    <a:pt x="249" y="495"/>
                  </a:lnTo>
                  <a:lnTo>
                    <a:pt x="255" y="494"/>
                  </a:lnTo>
                  <a:lnTo>
                    <a:pt x="256" y="4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sz="1000"/>
            </a:p>
          </p:txBody>
        </p:sp>
        <p:sp>
          <p:nvSpPr>
            <p:cNvPr id="30" name="Freeform 739"/>
            <p:cNvSpPr>
              <a:spLocks/>
            </p:cNvSpPr>
            <p:nvPr/>
          </p:nvSpPr>
          <p:spPr bwMode="auto">
            <a:xfrm>
              <a:off x="3099627" y="4236327"/>
              <a:ext cx="148934" cy="145913"/>
            </a:xfrm>
            <a:custGeom>
              <a:avLst/>
              <a:gdLst>
                <a:gd name="T0" fmla="*/ 320059001 w 132"/>
                <a:gd name="T1" fmla="*/ 226814058 h 134"/>
                <a:gd name="T2" fmla="*/ 307459020 w 132"/>
                <a:gd name="T3" fmla="*/ 231854369 h 134"/>
                <a:gd name="T4" fmla="*/ 282257469 w 132"/>
                <a:gd name="T5" fmla="*/ 252015609 h 134"/>
                <a:gd name="T6" fmla="*/ 264615589 w 132"/>
                <a:gd name="T7" fmla="*/ 259575281 h 134"/>
                <a:gd name="T8" fmla="*/ 254534969 w 132"/>
                <a:gd name="T9" fmla="*/ 277217160 h 134"/>
                <a:gd name="T10" fmla="*/ 246975298 w 132"/>
                <a:gd name="T11" fmla="*/ 297378401 h 134"/>
                <a:gd name="T12" fmla="*/ 254534969 w 132"/>
                <a:gd name="T13" fmla="*/ 287297781 h 134"/>
                <a:gd name="T14" fmla="*/ 246975298 w 132"/>
                <a:gd name="T15" fmla="*/ 284776832 h 134"/>
                <a:gd name="T16" fmla="*/ 231854367 w 132"/>
                <a:gd name="T17" fmla="*/ 282257471 h 134"/>
                <a:gd name="T18" fmla="*/ 214212488 w 132"/>
                <a:gd name="T19" fmla="*/ 284776832 h 134"/>
                <a:gd name="T20" fmla="*/ 206652767 w 132"/>
                <a:gd name="T21" fmla="*/ 292338091 h 134"/>
                <a:gd name="T22" fmla="*/ 186491526 w 132"/>
                <a:gd name="T23" fmla="*/ 302418711 h 134"/>
                <a:gd name="T24" fmla="*/ 173889957 w 132"/>
                <a:gd name="T25" fmla="*/ 307459022 h 134"/>
                <a:gd name="T26" fmla="*/ 158769026 w 132"/>
                <a:gd name="T27" fmla="*/ 315018693 h 134"/>
                <a:gd name="T28" fmla="*/ 128527165 w 132"/>
                <a:gd name="T29" fmla="*/ 335181522 h 134"/>
                <a:gd name="T30" fmla="*/ 118446545 w 132"/>
                <a:gd name="T31" fmla="*/ 337700883 h 134"/>
                <a:gd name="T32" fmla="*/ 110886873 w 132"/>
                <a:gd name="T33" fmla="*/ 315018693 h 134"/>
                <a:gd name="T34" fmla="*/ 100806228 w 132"/>
                <a:gd name="T35" fmla="*/ 302418711 h 134"/>
                <a:gd name="T36" fmla="*/ 88204659 w 132"/>
                <a:gd name="T37" fmla="*/ 284776832 h 134"/>
                <a:gd name="T38" fmla="*/ 70564367 w 132"/>
                <a:gd name="T39" fmla="*/ 252015609 h 134"/>
                <a:gd name="T40" fmla="*/ 57962798 w 132"/>
                <a:gd name="T41" fmla="*/ 231854369 h 134"/>
                <a:gd name="T42" fmla="*/ 42841855 w 132"/>
                <a:gd name="T43" fmla="*/ 209172179 h 134"/>
                <a:gd name="T44" fmla="*/ 40322494 w 132"/>
                <a:gd name="T45" fmla="*/ 199091509 h 134"/>
                <a:gd name="T46" fmla="*/ 32761235 w 132"/>
                <a:gd name="T47" fmla="*/ 171370597 h 134"/>
                <a:gd name="T48" fmla="*/ 27720925 w 132"/>
                <a:gd name="T49" fmla="*/ 153728717 h 134"/>
                <a:gd name="T50" fmla="*/ 27720925 w 132"/>
                <a:gd name="T51" fmla="*/ 136088425 h 134"/>
                <a:gd name="T52" fmla="*/ 15120937 w 132"/>
                <a:gd name="T53" fmla="*/ 113406235 h 134"/>
                <a:gd name="T54" fmla="*/ 0 w 132"/>
                <a:gd name="T55" fmla="*/ 95765919 h 134"/>
                <a:gd name="T56" fmla="*/ 52922488 w 132"/>
                <a:gd name="T57" fmla="*/ 35282184 h 134"/>
                <a:gd name="T58" fmla="*/ 85685298 w 132"/>
                <a:gd name="T59" fmla="*/ 20161247 h 134"/>
                <a:gd name="T60" fmla="*/ 118446545 w 132"/>
                <a:gd name="T61" fmla="*/ 27720925 h 134"/>
                <a:gd name="T62" fmla="*/ 148688406 w 132"/>
                <a:gd name="T63" fmla="*/ 37801545 h 134"/>
                <a:gd name="T64" fmla="*/ 178930267 w 132"/>
                <a:gd name="T65" fmla="*/ 35282184 h 134"/>
                <a:gd name="T66" fmla="*/ 211693126 w 132"/>
                <a:gd name="T67" fmla="*/ 35282184 h 134"/>
                <a:gd name="T68" fmla="*/ 221773747 w 132"/>
                <a:gd name="T69" fmla="*/ 0 h 134"/>
                <a:gd name="T70" fmla="*/ 274696210 w 132"/>
                <a:gd name="T71" fmla="*/ 141128735 h 134"/>
                <a:gd name="T72" fmla="*/ 267136538 w 132"/>
                <a:gd name="T73" fmla="*/ 166330286 h 134"/>
                <a:gd name="T74" fmla="*/ 320059001 w 132"/>
                <a:gd name="T75" fmla="*/ 191531837 h 134"/>
                <a:gd name="T76" fmla="*/ 332660570 w 132"/>
                <a:gd name="T77" fmla="*/ 219252799 h 1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2"/>
                <a:gd name="T118" fmla="*/ 0 h 134"/>
                <a:gd name="T119" fmla="*/ 132 w 132"/>
                <a:gd name="T120" fmla="*/ 134 h 13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2" h="134">
                  <a:moveTo>
                    <a:pt x="132" y="87"/>
                  </a:moveTo>
                  <a:lnTo>
                    <a:pt x="127" y="90"/>
                  </a:lnTo>
                  <a:lnTo>
                    <a:pt x="123" y="92"/>
                  </a:lnTo>
                  <a:lnTo>
                    <a:pt x="122" y="92"/>
                  </a:lnTo>
                  <a:lnTo>
                    <a:pt x="120" y="93"/>
                  </a:lnTo>
                  <a:lnTo>
                    <a:pt x="112" y="100"/>
                  </a:lnTo>
                  <a:lnTo>
                    <a:pt x="108" y="103"/>
                  </a:lnTo>
                  <a:lnTo>
                    <a:pt x="105" y="103"/>
                  </a:lnTo>
                  <a:lnTo>
                    <a:pt x="101" y="110"/>
                  </a:lnTo>
                  <a:lnTo>
                    <a:pt x="105" y="116"/>
                  </a:lnTo>
                  <a:lnTo>
                    <a:pt x="98" y="118"/>
                  </a:lnTo>
                  <a:lnTo>
                    <a:pt x="96" y="116"/>
                  </a:lnTo>
                  <a:lnTo>
                    <a:pt x="101" y="114"/>
                  </a:lnTo>
                  <a:lnTo>
                    <a:pt x="99" y="113"/>
                  </a:lnTo>
                  <a:lnTo>
                    <a:pt x="98" y="113"/>
                  </a:lnTo>
                  <a:lnTo>
                    <a:pt x="96" y="112"/>
                  </a:lnTo>
                  <a:lnTo>
                    <a:pt x="92" y="112"/>
                  </a:lnTo>
                  <a:lnTo>
                    <a:pt x="88" y="113"/>
                  </a:lnTo>
                  <a:lnTo>
                    <a:pt x="85" y="113"/>
                  </a:lnTo>
                  <a:lnTo>
                    <a:pt x="84" y="114"/>
                  </a:lnTo>
                  <a:lnTo>
                    <a:pt x="82" y="116"/>
                  </a:lnTo>
                  <a:lnTo>
                    <a:pt x="81" y="118"/>
                  </a:lnTo>
                  <a:lnTo>
                    <a:pt x="74" y="120"/>
                  </a:lnTo>
                  <a:lnTo>
                    <a:pt x="71" y="122"/>
                  </a:lnTo>
                  <a:lnTo>
                    <a:pt x="69" y="122"/>
                  </a:lnTo>
                  <a:lnTo>
                    <a:pt x="67" y="123"/>
                  </a:lnTo>
                  <a:lnTo>
                    <a:pt x="63" y="125"/>
                  </a:lnTo>
                  <a:lnTo>
                    <a:pt x="57" y="130"/>
                  </a:lnTo>
                  <a:lnTo>
                    <a:pt x="51" y="133"/>
                  </a:lnTo>
                  <a:lnTo>
                    <a:pt x="48" y="133"/>
                  </a:lnTo>
                  <a:lnTo>
                    <a:pt x="47" y="134"/>
                  </a:lnTo>
                  <a:lnTo>
                    <a:pt x="46" y="130"/>
                  </a:lnTo>
                  <a:lnTo>
                    <a:pt x="44" y="125"/>
                  </a:lnTo>
                  <a:lnTo>
                    <a:pt x="44" y="123"/>
                  </a:lnTo>
                  <a:lnTo>
                    <a:pt x="40" y="120"/>
                  </a:lnTo>
                  <a:lnTo>
                    <a:pt x="37" y="116"/>
                  </a:lnTo>
                  <a:lnTo>
                    <a:pt x="35" y="113"/>
                  </a:lnTo>
                  <a:lnTo>
                    <a:pt x="30" y="106"/>
                  </a:lnTo>
                  <a:lnTo>
                    <a:pt x="28" y="100"/>
                  </a:lnTo>
                  <a:lnTo>
                    <a:pt x="27" y="97"/>
                  </a:lnTo>
                  <a:lnTo>
                    <a:pt x="23" y="92"/>
                  </a:lnTo>
                  <a:lnTo>
                    <a:pt x="20" y="87"/>
                  </a:lnTo>
                  <a:lnTo>
                    <a:pt x="17" y="83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4" y="72"/>
                  </a:lnTo>
                  <a:lnTo>
                    <a:pt x="13" y="68"/>
                  </a:lnTo>
                  <a:lnTo>
                    <a:pt x="13" y="65"/>
                  </a:lnTo>
                  <a:lnTo>
                    <a:pt x="11" y="61"/>
                  </a:lnTo>
                  <a:lnTo>
                    <a:pt x="13" y="58"/>
                  </a:lnTo>
                  <a:lnTo>
                    <a:pt x="11" y="54"/>
                  </a:lnTo>
                  <a:lnTo>
                    <a:pt x="9" y="49"/>
                  </a:lnTo>
                  <a:lnTo>
                    <a:pt x="6" y="45"/>
                  </a:lnTo>
                  <a:lnTo>
                    <a:pt x="6" y="42"/>
                  </a:lnTo>
                  <a:lnTo>
                    <a:pt x="0" y="38"/>
                  </a:lnTo>
                  <a:lnTo>
                    <a:pt x="11" y="24"/>
                  </a:lnTo>
                  <a:lnTo>
                    <a:pt x="21" y="14"/>
                  </a:lnTo>
                  <a:lnTo>
                    <a:pt x="24" y="13"/>
                  </a:lnTo>
                  <a:lnTo>
                    <a:pt x="34" y="8"/>
                  </a:lnTo>
                  <a:lnTo>
                    <a:pt x="40" y="8"/>
                  </a:lnTo>
                  <a:lnTo>
                    <a:pt x="47" y="11"/>
                  </a:lnTo>
                  <a:lnTo>
                    <a:pt x="57" y="14"/>
                  </a:lnTo>
                  <a:lnTo>
                    <a:pt x="59" y="15"/>
                  </a:lnTo>
                  <a:lnTo>
                    <a:pt x="63" y="15"/>
                  </a:lnTo>
                  <a:lnTo>
                    <a:pt x="71" y="14"/>
                  </a:lnTo>
                  <a:lnTo>
                    <a:pt x="78" y="14"/>
                  </a:lnTo>
                  <a:lnTo>
                    <a:pt x="84" y="14"/>
                  </a:lnTo>
                  <a:lnTo>
                    <a:pt x="88" y="15"/>
                  </a:lnTo>
                  <a:lnTo>
                    <a:pt x="88" y="0"/>
                  </a:lnTo>
                  <a:lnTo>
                    <a:pt x="120" y="49"/>
                  </a:lnTo>
                  <a:lnTo>
                    <a:pt x="109" y="56"/>
                  </a:lnTo>
                  <a:lnTo>
                    <a:pt x="106" y="61"/>
                  </a:lnTo>
                  <a:lnTo>
                    <a:pt x="106" y="66"/>
                  </a:lnTo>
                  <a:lnTo>
                    <a:pt x="115" y="73"/>
                  </a:lnTo>
                  <a:lnTo>
                    <a:pt x="127" y="76"/>
                  </a:lnTo>
                  <a:lnTo>
                    <a:pt x="130" y="79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sz="1000"/>
            </a:p>
          </p:txBody>
        </p:sp>
        <p:sp>
          <p:nvSpPr>
            <p:cNvPr id="31" name="Freeform 740"/>
            <p:cNvSpPr>
              <a:spLocks/>
            </p:cNvSpPr>
            <p:nvPr/>
          </p:nvSpPr>
          <p:spPr bwMode="auto">
            <a:xfrm>
              <a:off x="3143630" y="3974992"/>
              <a:ext cx="534807" cy="357159"/>
            </a:xfrm>
            <a:custGeom>
              <a:avLst/>
              <a:gdLst>
                <a:gd name="T0" fmla="*/ 1161792923 w 474"/>
                <a:gd name="T1" fmla="*/ 312499358 h 328"/>
                <a:gd name="T2" fmla="*/ 1118949484 w 474"/>
                <a:gd name="T3" fmla="*/ 158769041 h 328"/>
                <a:gd name="T4" fmla="*/ 1154231662 w 474"/>
                <a:gd name="T5" fmla="*/ 133567487 h 328"/>
                <a:gd name="T6" fmla="*/ 997982015 w 474"/>
                <a:gd name="T7" fmla="*/ 0 h 328"/>
                <a:gd name="T8" fmla="*/ 652721293 w 474"/>
                <a:gd name="T9" fmla="*/ 90725616 h 328"/>
                <a:gd name="T10" fmla="*/ 430947600 w 474"/>
                <a:gd name="T11" fmla="*/ 196572164 h 328"/>
                <a:gd name="T12" fmla="*/ 126007830 w 474"/>
                <a:gd name="T13" fmla="*/ 420865342 h 328"/>
                <a:gd name="T14" fmla="*/ 10080626 w 474"/>
                <a:gd name="T15" fmla="*/ 509071571 h 328"/>
                <a:gd name="T16" fmla="*/ 52924086 w 474"/>
                <a:gd name="T17" fmla="*/ 587195592 h 328"/>
                <a:gd name="T18" fmla="*/ 80645004 w 474"/>
                <a:gd name="T19" fmla="*/ 614918095 h 328"/>
                <a:gd name="T20" fmla="*/ 123488468 w 474"/>
                <a:gd name="T21" fmla="*/ 645159958 h 328"/>
                <a:gd name="T22" fmla="*/ 171370630 w 474"/>
                <a:gd name="T23" fmla="*/ 758567741 h 328"/>
                <a:gd name="T24" fmla="*/ 231854415 w 474"/>
                <a:gd name="T25" fmla="*/ 803930537 h 328"/>
                <a:gd name="T26" fmla="*/ 262096282 w 474"/>
                <a:gd name="T27" fmla="*/ 808970847 h 328"/>
                <a:gd name="T28" fmla="*/ 287297838 w 474"/>
                <a:gd name="T29" fmla="*/ 793849915 h 328"/>
                <a:gd name="T30" fmla="*/ 309978444 w 474"/>
                <a:gd name="T31" fmla="*/ 776208035 h 328"/>
                <a:gd name="T32" fmla="*/ 342741261 w 474"/>
                <a:gd name="T33" fmla="*/ 756046792 h 328"/>
                <a:gd name="T34" fmla="*/ 400705634 w 474"/>
                <a:gd name="T35" fmla="*/ 738406499 h 328"/>
                <a:gd name="T36" fmla="*/ 423386339 w 474"/>
                <a:gd name="T37" fmla="*/ 715724307 h 328"/>
                <a:gd name="T38" fmla="*/ 493950696 w 474"/>
                <a:gd name="T39" fmla="*/ 680442133 h 328"/>
                <a:gd name="T40" fmla="*/ 541834446 w 474"/>
                <a:gd name="T41" fmla="*/ 660280890 h 328"/>
                <a:gd name="T42" fmla="*/ 587197247 w 474"/>
                <a:gd name="T43" fmla="*/ 640119648 h 328"/>
                <a:gd name="T44" fmla="*/ 637598772 w 474"/>
                <a:gd name="T45" fmla="*/ 612397146 h 328"/>
                <a:gd name="T46" fmla="*/ 672882538 w 474"/>
                <a:gd name="T47" fmla="*/ 587195592 h 328"/>
                <a:gd name="T48" fmla="*/ 700603456 w 474"/>
                <a:gd name="T49" fmla="*/ 569555299 h 328"/>
                <a:gd name="T50" fmla="*/ 723285650 w 474"/>
                <a:gd name="T51" fmla="*/ 561994039 h 328"/>
                <a:gd name="T52" fmla="*/ 773688762 w 474"/>
                <a:gd name="T53" fmla="*/ 554434367 h 328"/>
                <a:gd name="T54" fmla="*/ 819051563 w 474"/>
                <a:gd name="T55" fmla="*/ 579635920 h 328"/>
                <a:gd name="T56" fmla="*/ 882054857 w 474"/>
                <a:gd name="T57" fmla="*/ 622477767 h 328"/>
                <a:gd name="T58" fmla="*/ 821570924 w 474"/>
                <a:gd name="T59" fmla="*/ 579635920 h 328"/>
                <a:gd name="T60" fmla="*/ 904737051 w 474"/>
                <a:gd name="T61" fmla="*/ 579635920 h 328"/>
                <a:gd name="T62" fmla="*/ 897175791 w 474"/>
                <a:gd name="T63" fmla="*/ 569555299 h 328"/>
                <a:gd name="T64" fmla="*/ 819051563 w 474"/>
                <a:gd name="T65" fmla="*/ 526711865 h 328"/>
                <a:gd name="T66" fmla="*/ 864414562 w 474"/>
                <a:gd name="T67" fmla="*/ 536792486 h 328"/>
                <a:gd name="T68" fmla="*/ 922377347 w 474"/>
                <a:gd name="T69" fmla="*/ 516631244 h 328"/>
                <a:gd name="T70" fmla="*/ 972780459 w 474"/>
                <a:gd name="T71" fmla="*/ 536792486 h 328"/>
                <a:gd name="T72" fmla="*/ 955140163 w 474"/>
                <a:gd name="T73" fmla="*/ 561994039 h 328"/>
                <a:gd name="T74" fmla="*/ 934978919 w 474"/>
                <a:gd name="T75" fmla="*/ 584676231 h 328"/>
                <a:gd name="T76" fmla="*/ 932457969 w 474"/>
                <a:gd name="T77" fmla="*/ 594756852 h 328"/>
                <a:gd name="T78" fmla="*/ 919857985 w 474"/>
                <a:gd name="T79" fmla="*/ 640119648 h 328"/>
                <a:gd name="T80" fmla="*/ 902216102 w 474"/>
                <a:gd name="T81" fmla="*/ 650200269 h 328"/>
                <a:gd name="T82" fmla="*/ 904737051 w 474"/>
                <a:gd name="T83" fmla="*/ 650200269 h 328"/>
                <a:gd name="T84" fmla="*/ 902216102 w 474"/>
                <a:gd name="T85" fmla="*/ 660280890 h 328"/>
                <a:gd name="T86" fmla="*/ 927417658 w 474"/>
                <a:gd name="T87" fmla="*/ 660280890 h 328"/>
                <a:gd name="T88" fmla="*/ 965220786 w 474"/>
                <a:gd name="T89" fmla="*/ 569555299 h 328"/>
                <a:gd name="T90" fmla="*/ 1015623898 w 474"/>
                <a:gd name="T91" fmla="*/ 526711865 h 328"/>
                <a:gd name="T92" fmla="*/ 1043344816 w 474"/>
                <a:gd name="T93" fmla="*/ 509071571 h 328"/>
                <a:gd name="T94" fmla="*/ 1071067321 w 474"/>
                <a:gd name="T95" fmla="*/ 488910329 h 328"/>
                <a:gd name="T96" fmla="*/ 1123989795 w 474"/>
                <a:gd name="T97" fmla="*/ 458668465 h 328"/>
                <a:gd name="T98" fmla="*/ 1181954167 w 474"/>
                <a:gd name="T99" fmla="*/ 423386291 h 3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4"/>
                <a:gd name="T151" fmla="*/ 0 h 328"/>
                <a:gd name="T152" fmla="*/ 474 w 474"/>
                <a:gd name="T153" fmla="*/ 328 h 3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4" h="328">
                  <a:moveTo>
                    <a:pt x="474" y="167"/>
                  </a:moveTo>
                  <a:lnTo>
                    <a:pt x="469" y="154"/>
                  </a:lnTo>
                  <a:lnTo>
                    <a:pt x="465" y="143"/>
                  </a:lnTo>
                  <a:lnTo>
                    <a:pt x="461" y="124"/>
                  </a:lnTo>
                  <a:lnTo>
                    <a:pt x="452" y="103"/>
                  </a:lnTo>
                  <a:lnTo>
                    <a:pt x="444" y="83"/>
                  </a:lnTo>
                  <a:lnTo>
                    <a:pt x="440" y="65"/>
                  </a:lnTo>
                  <a:lnTo>
                    <a:pt x="444" y="63"/>
                  </a:lnTo>
                  <a:lnTo>
                    <a:pt x="448" y="61"/>
                  </a:lnTo>
                  <a:lnTo>
                    <a:pt x="450" y="57"/>
                  </a:lnTo>
                  <a:lnTo>
                    <a:pt x="455" y="55"/>
                  </a:lnTo>
                  <a:lnTo>
                    <a:pt x="458" y="53"/>
                  </a:lnTo>
                  <a:lnTo>
                    <a:pt x="461" y="52"/>
                  </a:lnTo>
                  <a:lnTo>
                    <a:pt x="462" y="52"/>
                  </a:lnTo>
                  <a:lnTo>
                    <a:pt x="434" y="3"/>
                  </a:lnTo>
                  <a:lnTo>
                    <a:pt x="396" y="0"/>
                  </a:lnTo>
                  <a:lnTo>
                    <a:pt x="393" y="1"/>
                  </a:lnTo>
                  <a:lnTo>
                    <a:pt x="368" y="10"/>
                  </a:lnTo>
                  <a:lnTo>
                    <a:pt x="280" y="31"/>
                  </a:lnTo>
                  <a:lnTo>
                    <a:pt x="259" y="36"/>
                  </a:lnTo>
                  <a:lnTo>
                    <a:pt x="243" y="41"/>
                  </a:lnTo>
                  <a:lnTo>
                    <a:pt x="219" y="50"/>
                  </a:lnTo>
                  <a:lnTo>
                    <a:pt x="206" y="55"/>
                  </a:lnTo>
                  <a:lnTo>
                    <a:pt x="171" y="78"/>
                  </a:lnTo>
                  <a:lnTo>
                    <a:pt x="138" y="96"/>
                  </a:lnTo>
                  <a:lnTo>
                    <a:pt x="119" y="113"/>
                  </a:lnTo>
                  <a:lnTo>
                    <a:pt x="52" y="160"/>
                  </a:lnTo>
                  <a:lnTo>
                    <a:pt x="50" y="167"/>
                  </a:lnTo>
                  <a:lnTo>
                    <a:pt x="27" y="164"/>
                  </a:lnTo>
                  <a:lnTo>
                    <a:pt x="8" y="180"/>
                  </a:lnTo>
                  <a:lnTo>
                    <a:pt x="0" y="185"/>
                  </a:lnTo>
                  <a:lnTo>
                    <a:pt x="4" y="202"/>
                  </a:lnTo>
                  <a:lnTo>
                    <a:pt x="8" y="225"/>
                  </a:lnTo>
                  <a:lnTo>
                    <a:pt x="11" y="230"/>
                  </a:lnTo>
                  <a:lnTo>
                    <a:pt x="14" y="232"/>
                  </a:lnTo>
                  <a:lnTo>
                    <a:pt x="21" y="233"/>
                  </a:lnTo>
                  <a:lnTo>
                    <a:pt x="27" y="233"/>
                  </a:lnTo>
                  <a:lnTo>
                    <a:pt x="29" y="233"/>
                  </a:lnTo>
                  <a:lnTo>
                    <a:pt x="32" y="237"/>
                  </a:lnTo>
                  <a:lnTo>
                    <a:pt x="32" y="244"/>
                  </a:lnTo>
                  <a:lnTo>
                    <a:pt x="32" y="254"/>
                  </a:lnTo>
                  <a:lnTo>
                    <a:pt x="39" y="254"/>
                  </a:lnTo>
                  <a:lnTo>
                    <a:pt x="45" y="254"/>
                  </a:lnTo>
                  <a:lnTo>
                    <a:pt x="49" y="256"/>
                  </a:lnTo>
                  <a:lnTo>
                    <a:pt x="49" y="240"/>
                  </a:lnTo>
                  <a:lnTo>
                    <a:pt x="82" y="290"/>
                  </a:lnTo>
                  <a:lnTo>
                    <a:pt x="72" y="297"/>
                  </a:lnTo>
                  <a:lnTo>
                    <a:pt x="68" y="301"/>
                  </a:lnTo>
                  <a:lnTo>
                    <a:pt x="68" y="307"/>
                  </a:lnTo>
                  <a:lnTo>
                    <a:pt x="76" y="314"/>
                  </a:lnTo>
                  <a:lnTo>
                    <a:pt x="89" y="317"/>
                  </a:lnTo>
                  <a:lnTo>
                    <a:pt x="92" y="319"/>
                  </a:lnTo>
                  <a:lnTo>
                    <a:pt x="96" y="328"/>
                  </a:lnTo>
                  <a:lnTo>
                    <a:pt x="97" y="324"/>
                  </a:lnTo>
                  <a:lnTo>
                    <a:pt x="99" y="324"/>
                  </a:lnTo>
                  <a:lnTo>
                    <a:pt x="104" y="321"/>
                  </a:lnTo>
                  <a:lnTo>
                    <a:pt x="111" y="321"/>
                  </a:lnTo>
                  <a:lnTo>
                    <a:pt x="113" y="317"/>
                  </a:lnTo>
                  <a:lnTo>
                    <a:pt x="114" y="315"/>
                  </a:lnTo>
                  <a:lnTo>
                    <a:pt x="114" y="314"/>
                  </a:lnTo>
                  <a:lnTo>
                    <a:pt x="119" y="312"/>
                  </a:lnTo>
                  <a:lnTo>
                    <a:pt x="121" y="310"/>
                  </a:lnTo>
                  <a:lnTo>
                    <a:pt x="123" y="308"/>
                  </a:lnTo>
                  <a:lnTo>
                    <a:pt x="125" y="307"/>
                  </a:lnTo>
                  <a:lnTo>
                    <a:pt x="131" y="304"/>
                  </a:lnTo>
                  <a:lnTo>
                    <a:pt x="134" y="301"/>
                  </a:lnTo>
                  <a:lnTo>
                    <a:pt x="136" y="300"/>
                  </a:lnTo>
                  <a:lnTo>
                    <a:pt x="146" y="294"/>
                  </a:lnTo>
                  <a:lnTo>
                    <a:pt x="153" y="293"/>
                  </a:lnTo>
                  <a:lnTo>
                    <a:pt x="157" y="293"/>
                  </a:lnTo>
                  <a:lnTo>
                    <a:pt x="159" y="293"/>
                  </a:lnTo>
                  <a:lnTo>
                    <a:pt x="161" y="291"/>
                  </a:lnTo>
                  <a:lnTo>
                    <a:pt x="165" y="290"/>
                  </a:lnTo>
                  <a:lnTo>
                    <a:pt x="165" y="286"/>
                  </a:lnTo>
                  <a:lnTo>
                    <a:pt x="168" y="284"/>
                  </a:lnTo>
                  <a:lnTo>
                    <a:pt x="177" y="281"/>
                  </a:lnTo>
                  <a:lnTo>
                    <a:pt x="184" y="275"/>
                  </a:lnTo>
                  <a:lnTo>
                    <a:pt x="189" y="274"/>
                  </a:lnTo>
                  <a:lnTo>
                    <a:pt x="196" y="270"/>
                  </a:lnTo>
                  <a:lnTo>
                    <a:pt x="199" y="269"/>
                  </a:lnTo>
                  <a:lnTo>
                    <a:pt x="205" y="267"/>
                  </a:lnTo>
                  <a:lnTo>
                    <a:pt x="213" y="262"/>
                  </a:lnTo>
                  <a:lnTo>
                    <a:pt x="215" y="262"/>
                  </a:lnTo>
                  <a:lnTo>
                    <a:pt x="219" y="260"/>
                  </a:lnTo>
                  <a:lnTo>
                    <a:pt x="220" y="258"/>
                  </a:lnTo>
                  <a:lnTo>
                    <a:pt x="223" y="256"/>
                  </a:lnTo>
                  <a:lnTo>
                    <a:pt x="233" y="254"/>
                  </a:lnTo>
                  <a:lnTo>
                    <a:pt x="240" y="249"/>
                  </a:lnTo>
                  <a:lnTo>
                    <a:pt x="241" y="249"/>
                  </a:lnTo>
                  <a:lnTo>
                    <a:pt x="247" y="246"/>
                  </a:lnTo>
                  <a:lnTo>
                    <a:pt x="253" y="243"/>
                  </a:lnTo>
                  <a:lnTo>
                    <a:pt x="256" y="243"/>
                  </a:lnTo>
                  <a:lnTo>
                    <a:pt x="266" y="236"/>
                  </a:lnTo>
                  <a:lnTo>
                    <a:pt x="267" y="233"/>
                  </a:lnTo>
                  <a:lnTo>
                    <a:pt x="271" y="232"/>
                  </a:lnTo>
                  <a:lnTo>
                    <a:pt x="273" y="230"/>
                  </a:lnTo>
                  <a:lnTo>
                    <a:pt x="276" y="229"/>
                  </a:lnTo>
                  <a:lnTo>
                    <a:pt x="278" y="226"/>
                  </a:lnTo>
                  <a:lnTo>
                    <a:pt x="283" y="225"/>
                  </a:lnTo>
                  <a:lnTo>
                    <a:pt x="284" y="223"/>
                  </a:lnTo>
                  <a:lnTo>
                    <a:pt x="287" y="223"/>
                  </a:lnTo>
                  <a:lnTo>
                    <a:pt x="288" y="223"/>
                  </a:lnTo>
                  <a:lnTo>
                    <a:pt x="290" y="222"/>
                  </a:lnTo>
                  <a:lnTo>
                    <a:pt x="301" y="220"/>
                  </a:lnTo>
                  <a:lnTo>
                    <a:pt x="307" y="220"/>
                  </a:lnTo>
                  <a:lnTo>
                    <a:pt x="316" y="222"/>
                  </a:lnTo>
                  <a:lnTo>
                    <a:pt x="321" y="225"/>
                  </a:lnTo>
                  <a:lnTo>
                    <a:pt x="325" y="230"/>
                  </a:lnTo>
                  <a:lnTo>
                    <a:pt x="322" y="244"/>
                  </a:lnTo>
                  <a:lnTo>
                    <a:pt x="325" y="246"/>
                  </a:lnTo>
                  <a:lnTo>
                    <a:pt x="350" y="249"/>
                  </a:lnTo>
                  <a:lnTo>
                    <a:pt x="350" y="247"/>
                  </a:lnTo>
                  <a:lnTo>
                    <a:pt x="350" y="246"/>
                  </a:lnTo>
                  <a:lnTo>
                    <a:pt x="326" y="243"/>
                  </a:lnTo>
                  <a:lnTo>
                    <a:pt x="325" y="240"/>
                  </a:lnTo>
                  <a:lnTo>
                    <a:pt x="326" y="230"/>
                  </a:lnTo>
                  <a:lnTo>
                    <a:pt x="356" y="233"/>
                  </a:lnTo>
                  <a:lnTo>
                    <a:pt x="358" y="233"/>
                  </a:lnTo>
                  <a:lnTo>
                    <a:pt x="359" y="232"/>
                  </a:lnTo>
                  <a:lnTo>
                    <a:pt x="359" y="230"/>
                  </a:lnTo>
                  <a:lnTo>
                    <a:pt x="358" y="229"/>
                  </a:lnTo>
                  <a:lnTo>
                    <a:pt x="358" y="226"/>
                  </a:lnTo>
                  <a:lnTo>
                    <a:pt x="356" y="226"/>
                  </a:lnTo>
                  <a:lnTo>
                    <a:pt x="328" y="225"/>
                  </a:lnTo>
                  <a:lnTo>
                    <a:pt x="318" y="212"/>
                  </a:lnTo>
                  <a:lnTo>
                    <a:pt x="319" y="212"/>
                  </a:lnTo>
                  <a:lnTo>
                    <a:pt x="325" y="209"/>
                  </a:lnTo>
                  <a:lnTo>
                    <a:pt x="329" y="209"/>
                  </a:lnTo>
                  <a:lnTo>
                    <a:pt x="335" y="209"/>
                  </a:lnTo>
                  <a:lnTo>
                    <a:pt x="340" y="215"/>
                  </a:lnTo>
                  <a:lnTo>
                    <a:pt x="343" y="213"/>
                  </a:lnTo>
                  <a:lnTo>
                    <a:pt x="343" y="212"/>
                  </a:lnTo>
                  <a:lnTo>
                    <a:pt x="354" y="208"/>
                  </a:lnTo>
                  <a:lnTo>
                    <a:pt x="354" y="206"/>
                  </a:lnTo>
                  <a:lnTo>
                    <a:pt x="366" y="205"/>
                  </a:lnTo>
                  <a:lnTo>
                    <a:pt x="377" y="202"/>
                  </a:lnTo>
                  <a:lnTo>
                    <a:pt x="389" y="209"/>
                  </a:lnTo>
                  <a:lnTo>
                    <a:pt x="386" y="213"/>
                  </a:lnTo>
                  <a:lnTo>
                    <a:pt x="383" y="213"/>
                  </a:lnTo>
                  <a:lnTo>
                    <a:pt x="380" y="220"/>
                  </a:lnTo>
                  <a:lnTo>
                    <a:pt x="379" y="223"/>
                  </a:lnTo>
                  <a:lnTo>
                    <a:pt x="380" y="225"/>
                  </a:lnTo>
                  <a:lnTo>
                    <a:pt x="375" y="237"/>
                  </a:lnTo>
                  <a:lnTo>
                    <a:pt x="371" y="236"/>
                  </a:lnTo>
                  <a:lnTo>
                    <a:pt x="371" y="232"/>
                  </a:lnTo>
                  <a:lnTo>
                    <a:pt x="375" y="222"/>
                  </a:lnTo>
                  <a:lnTo>
                    <a:pt x="373" y="222"/>
                  </a:lnTo>
                  <a:lnTo>
                    <a:pt x="370" y="230"/>
                  </a:lnTo>
                  <a:lnTo>
                    <a:pt x="370" y="236"/>
                  </a:lnTo>
                  <a:lnTo>
                    <a:pt x="373" y="237"/>
                  </a:lnTo>
                  <a:lnTo>
                    <a:pt x="371" y="243"/>
                  </a:lnTo>
                  <a:lnTo>
                    <a:pt x="368" y="243"/>
                  </a:lnTo>
                  <a:lnTo>
                    <a:pt x="365" y="254"/>
                  </a:lnTo>
                  <a:lnTo>
                    <a:pt x="363" y="253"/>
                  </a:lnTo>
                  <a:lnTo>
                    <a:pt x="359" y="254"/>
                  </a:lnTo>
                  <a:lnTo>
                    <a:pt x="359" y="256"/>
                  </a:lnTo>
                  <a:lnTo>
                    <a:pt x="358" y="258"/>
                  </a:lnTo>
                  <a:lnTo>
                    <a:pt x="359" y="258"/>
                  </a:lnTo>
                  <a:lnTo>
                    <a:pt x="360" y="256"/>
                  </a:lnTo>
                  <a:lnTo>
                    <a:pt x="360" y="258"/>
                  </a:lnTo>
                  <a:lnTo>
                    <a:pt x="359" y="258"/>
                  </a:lnTo>
                  <a:lnTo>
                    <a:pt x="359" y="260"/>
                  </a:lnTo>
                  <a:lnTo>
                    <a:pt x="360" y="258"/>
                  </a:lnTo>
                  <a:lnTo>
                    <a:pt x="360" y="260"/>
                  </a:lnTo>
                  <a:lnTo>
                    <a:pt x="358" y="262"/>
                  </a:lnTo>
                  <a:lnTo>
                    <a:pt x="342" y="267"/>
                  </a:lnTo>
                  <a:lnTo>
                    <a:pt x="342" y="270"/>
                  </a:lnTo>
                  <a:lnTo>
                    <a:pt x="343" y="270"/>
                  </a:lnTo>
                  <a:lnTo>
                    <a:pt x="368" y="262"/>
                  </a:lnTo>
                  <a:lnTo>
                    <a:pt x="371" y="260"/>
                  </a:lnTo>
                  <a:lnTo>
                    <a:pt x="371" y="258"/>
                  </a:lnTo>
                  <a:lnTo>
                    <a:pt x="373" y="254"/>
                  </a:lnTo>
                  <a:lnTo>
                    <a:pt x="383" y="226"/>
                  </a:lnTo>
                  <a:lnTo>
                    <a:pt x="387" y="220"/>
                  </a:lnTo>
                  <a:lnTo>
                    <a:pt x="390" y="216"/>
                  </a:lnTo>
                  <a:lnTo>
                    <a:pt x="403" y="209"/>
                  </a:lnTo>
                  <a:lnTo>
                    <a:pt x="408" y="206"/>
                  </a:lnTo>
                  <a:lnTo>
                    <a:pt x="411" y="202"/>
                  </a:lnTo>
                  <a:lnTo>
                    <a:pt x="414" y="202"/>
                  </a:lnTo>
                  <a:lnTo>
                    <a:pt x="417" y="201"/>
                  </a:lnTo>
                  <a:lnTo>
                    <a:pt x="421" y="198"/>
                  </a:lnTo>
                  <a:lnTo>
                    <a:pt x="424" y="195"/>
                  </a:lnTo>
                  <a:lnTo>
                    <a:pt x="425" y="194"/>
                  </a:lnTo>
                  <a:lnTo>
                    <a:pt x="431" y="192"/>
                  </a:lnTo>
                  <a:lnTo>
                    <a:pt x="434" y="189"/>
                  </a:lnTo>
                  <a:lnTo>
                    <a:pt x="440" y="185"/>
                  </a:lnTo>
                  <a:lnTo>
                    <a:pt x="446" y="182"/>
                  </a:lnTo>
                  <a:lnTo>
                    <a:pt x="457" y="175"/>
                  </a:lnTo>
                  <a:lnTo>
                    <a:pt x="458" y="172"/>
                  </a:lnTo>
                  <a:lnTo>
                    <a:pt x="462" y="171"/>
                  </a:lnTo>
                  <a:lnTo>
                    <a:pt x="469" y="168"/>
                  </a:lnTo>
                  <a:lnTo>
                    <a:pt x="471" y="167"/>
                  </a:lnTo>
                  <a:lnTo>
                    <a:pt x="474" y="1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sz="1000"/>
            </a:p>
          </p:txBody>
        </p:sp>
        <p:sp>
          <p:nvSpPr>
            <p:cNvPr id="32" name="Freeform 741"/>
            <p:cNvSpPr>
              <a:spLocks/>
            </p:cNvSpPr>
            <p:nvPr/>
          </p:nvSpPr>
          <p:spPr bwMode="auto">
            <a:xfrm>
              <a:off x="2858174" y="3365208"/>
              <a:ext cx="774003" cy="812319"/>
            </a:xfrm>
            <a:custGeom>
              <a:avLst/>
              <a:gdLst>
                <a:gd name="T0" fmla="*/ 955138482 w 686"/>
                <a:gd name="T1" fmla="*/ 20161250 h 746"/>
                <a:gd name="T2" fmla="*/ 955138482 w 686"/>
                <a:gd name="T3" fmla="*/ 63003117 h 746"/>
                <a:gd name="T4" fmla="*/ 967740052 w 686"/>
                <a:gd name="T5" fmla="*/ 110886888 h 746"/>
                <a:gd name="T6" fmla="*/ 995460968 w 686"/>
                <a:gd name="T7" fmla="*/ 234375348 h 746"/>
                <a:gd name="T8" fmla="*/ 927417567 w 686"/>
                <a:gd name="T9" fmla="*/ 259575314 h 746"/>
                <a:gd name="T10" fmla="*/ 859374166 w 686"/>
                <a:gd name="T11" fmla="*/ 294857490 h 746"/>
                <a:gd name="T12" fmla="*/ 836691974 w 686"/>
                <a:gd name="T13" fmla="*/ 342741237 h 746"/>
                <a:gd name="T14" fmla="*/ 808970861 w 686"/>
                <a:gd name="T15" fmla="*/ 405745916 h 746"/>
                <a:gd name="T16" fmla="*/ 745966183 w 686"/>
                <a:gd name="T17" fmla="*/ 463708797 h 746"/>
                <a:gd name="T18" fmla="*/ 675401833 w 686"/>
                <a:gd name="T19" fmla="*/ 488910351 h 746"/>
                <a:gd name="T20" fmla="*/ 627518088 w 686"/>
                <a:gd name="T21" fmla="*/ 466229746 h 746"/>
                <a:gd name="T22" fmla="*/ 556953738 w 686"/>
                <a:gd name="T23" fmla="*/ 466229746 h 746"/>
                <a:gd name="T24" fmla="*/ 506550631 w 686"/>
                <a:gd name="T25" fmla="*/ 446068502 h 746"/>
                <a:gd name="T26" fmla="*/ 463708783 w 686"/>
                <a:gd name="T27" fmla="*/ 466229746 h 746"/>
                <a:gd name="T28" fmla="*/ 400705594 w 686"/>
                <a:gd name="T29" fmla="*/ 496470023 h 746"/>
                <a:gd name="T30" fmla="*/ 340221866 w 686"/>
                <a:gd name="T31" fmla="*/ 516631267 h 746"/>
                <a:gd name="T32" fmla="*/ 259575307 w 686"/>
                <a:gd name="T33" fmla="*/ 534273149 h 746"/>
                <a:gd name="T34" fmla="*/ 221773770 w 686"/>
                <a:gd name="T35" fmla="*/ 524192527 h 746"/>
                <a:gd name="T36" fmla="*/ 168851252 w 686"/>
                <a:gd name="T37" fmla="*/ 534273149 h 746"/>
                <a:gd name="T38" fmla="*/ 148688422 w 686"/>
                <a:gd name="T39" fmla="*/ 541832821 h 746"/>
                <a:gd name="T40" fmla="*/ 128527179 w 686"/>
                <a:gd name="T41" fmla="*/ 526711889 h 746"/>
                <a:gd name="T42" fmla="*/ 75604685 w 686"/>
                <a:gd name="T43" fmla="*/ 541832821 h 746"/>
                <a:gd name="T44" fmla="*/ 12601574 w 686"/>
                <a:gd name="T45" fmla="*/ 952619148 h 746"/>
                <a:gd name="T46" fmla="*/ 83165945 w 686"/>
                <a:gd name="T47" fmla="*/ 1023183500 h 746"/>
                <a:gd name="T48" fmla="*/ 90725618 w 686"/>
                <a:gd name="T49" fmla="*/ 1113909095 h 746"/>
                <a:gd name="T50" fmla="*/ 206652789 w 686"/>
                <a:gd name="T51" fmla="*/ 1295360285 h 746"/>
                <a:gd name="T52" fmla="*/ 231854392 w 686"/>
                <a:gd name="T53" fmla="*/ 1343244032 h 746"/>
                <a:gd name="T54" fmla="*/ 269655928 w 686"/>
                <a:gd name="T55" fmla="*/ 1370964948 h 746"/>
                <a:gd name="T56" fmla="*/ 302418742 w 686"/>
                <a:gd name="T57" fmla="*/ 1383566519 h 746"/>
                <a:gd name="T58" fmla="*/ 340221866 w 686"/>
                <a:gd name="T59" fmla="*/ 1428929317 h 746"/>
                <a:gd name="T60" fmla="*/ 395665283 w 686"/>
                <a:gd name="T61" fmla="*/ 1436488989 h 746"/>
                <a:gd name="T62" fmla="*/ 438507230 w 686"/>
                <a:gd name="T63" fmla="*/ 1436488989 h 746"/>
                <a:gd name="T64" fmla="*/ 486389388 w 686"/>
                <a:gd name="T65" fmla="*/ 1431448678 h 746"/>
                <a:gd name="T66" fmla="*/ 567034359 w 686"/>
                <a:gd name="T67" fmla="*/ 1428929317 h 746"/>
                <a:gd name="T68" fmla="*/ 607356845 w 686"/>
                <a:gd name="T69" fmla="*/ 1456650233 h 746"/>
                <a:gd name="T70" fmla="*/ 632558398 w 686"/>
                <a:gd name="T71" fmla="*/ 1502013030 h 746"/>
                <a:gd name="T72" fmla="*/ 693043714 w 686"/>
                <a:gd name="T73" fmla="*/ 1592738626 h 746"/>
                <a:gd name="T74" fmla="*/ 652721229 w 686"/>
                <a:gd name="T75" fmla="*/ 1706146810 h 746"/>
                <a:gd name="T76" fmla="*/ 627518088 w 686"/>
                <a:gd name="T77" fmla="*/ 1811993338 h 746"/>
                <a:gd name="T78" fmla="*/ 703124336 w 686"/>
                <a:gd name="T79" fmla="*/ 1829633632 h 746"/>
                <a:gd name="T80" fmla="*/ 1063505956 w 686"/>
                <a:gd name="T81" fmla="*/ 1610380507 h 746"/>
                <a:gd name="T82" fmla="*/ 1340723045 w 686"/>
                <a:gd name="T83" fmla="*/ 1491932409 h 746"/>
                <a:gd name="T84" fmla="*/ 1726308004 w 686"/>
                <a:gd name="T85" fmla="*/ 1413808384 h 746"/>
                <a:gd name="T86" fmla="*/ 1484372694 w 686"/>
                <a:gd name="T87" fmla="*/ 861893552 h 746"/>
                <a:gd name="T88" fmla="*/ 1454130829 w 686"/>
                <a:gd name="T89" fmla="*/ 816530556 h 746"/>
                <a:gd name="T90" fmla="*/ 1441529259 w 686"/>
                <a:gd name="T91" fmla="*/ 776208069 h 746"/>
                <a:gd name="T92" fmla="*/ 1444050208 w 686"/>
                <a:gd name="T93" fmla="*/ 705643718 h 746"/>
                <a:gd name="T94" fmla="*/ 1449090519 w 686"/>
                <a:gd name="T95" fmla="*/ 640119676 h 746"/>
                <a:gd name="T96" fmla="*/ 1449090519 w 686"/>
                <a:gd name="T97" fmla="*/ 569555325 h 746"/>
                <a:gd name="T98" fmla="*/ 1471771123 w 686"/>
                <a:gd name="T99" fmla="*/ 551913443 h 746"/>
                <a:gd name="T100" fmla="*/ 1441529259 w 686"/>
                <a:gd name="T101" fmla="*/ 509071594 h 746"/>
                <a:gd name="T102" fmla="*/ 1416327705 w 686"/>
                <a:gd name="T103" fmla="*/ 491429713 h 746"/>
                <a:gd name="T104" fmla="*/ 1388606790 w 686"/>
                <a:gd name="T105" fmla="*/ 438507242 h 746"/>
                <a:gd name="T106" fmla="*/ 1340723045 w 686"/>
                <a:gd name="T107" fmla="*/ 395665295 h 746"/>
                <a:gd name="T108" fmla="*/ 1305440870 w 686"/>
                <a:gd name="T109" fmla="*/ 355342808 h 746"/>
                <a:gd name="T110" fmla="*/ 1252516814 w 686"/>
                <a:gd name="T111" fmla="*/ 292338129 h 746"/>
                <a:gd name="T112" fmla="*/ 1227315260 w 686"/>
                <a:gd name="T113" fmla="*/ 252015642 h 746"/>
                <a:gd name="T114" fmla="*/ 1194554034 w 686"/>
                <a:gd name="T115" fmla="*/ 221773777 h 746"/>
                <a:gd name="T116" fmla="*/ 1149191238 w 686"/>
                <a:gd name="T117" fmla="*/ 168851257 h 746"/>
                <a:gd name="T118" fmla="*/ 1113909063 w 686"/>
                <a:gd name="T119" fmla="*/ 131048132 h 746"/>
                <a:gd name="T120" fmla="*/ 1063505956 w 686"/>
                <a:gd name="T121" fmla="*/ 85685309 h 746"/>
                <a:gd name="T122" fmla="*/ 1010581900 w 686"/>
                <a:gd name="T123" fmla="*/ 2520950 h 7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86"/>
                <a:gd name="T187" fmla="*/ 0 h 746"/>
                <a:gd name="T188" fmla="*/ 686 w 686"/>
                <a:gd name="T189" fmla="*/ 746 h 7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86" h="746">
                  <a:moveTo>
                    <a:pt x="401" y="1"/>
                  </a:moveTo>
                  <a:lnTo>
                    <a:pt x="395" y="3"/>
                  </a:lnTo>
                  <a:lnTo>
                    <a:pt x="388" y="6"/>
                  </a:lnTo>
                  <a:lnTo>
                    <a:pt x="382" y="8"/>
                  </a:lnTo>
                  <a:lnTo>
                    <a:pt x="379" y="8"/>
                  </a:lnTo>
                  <a:lnTo>
                    <a:pt x="378" y="8"/>
                  </a:lnTo>
                  <a:lnTo>
                    <a:pt x="379" y="11"/>
                  </a:lnTo>
                  <a:lnTo>
                    <a:pt x="381" y="20"/>
                  </a:lnTo>
                  <a:lnTo>
                    <a:pt x="379" y="24"/>
                  </a:lnTo>
                  <a:lnTo>
                    <a:pt x="379" y="25"/>
                  </a:lnTo>
                  <a:lnTo>
                    <a:pt x="384" y="29"/>
                  </a:lnTo>
                  <a:lnTo>
                    <a:pt x="384" y="31"/>
                  </a:lnTo>
                  <a:lnTo>
                    <a:pt x="382" y="34"/>
                  </a:lnTo>
                  <a:lnTo>
                    <a:pt x="381" y="41"/>
                  </a:lnTo>
                  <a:lnTo>
                    <a:pt x="384" y="44"/>
                  </a:lnTo>
                  <a:lnTo>
                    <a:pt x="384" y="48"/>
                  </a:lnTo>
                  <a:lnTo>
                    <a:pt x="386" y="52"/>
                  </a:lnTo>
                  <a:lnTo>
                    <a:pt x="388" y="55"/>
                  </a:lnTo>
                  <a:lnTo>
                    <a:pt x="389" y="58"/>
                  </a:lnTo>
                  <a:lnTo>
                    <a:pt x="395" y="93"/>
                  </a:lnTo>
                  <a:lnTo>
                    <a:pt x="395" y="96"/>
                  </a:lnTo>
                  <a:lnTo>
                    <a:pt x="391" y="96"/>
                  </a:lnTo>
                  <a:lnTo>
                    <a:pt x="379" y="98"/>
                  </a:lnTo>
                  <a:lnTo>
                    <a:pt x="372" y="105"/>
                  </a:lnTo>
                  <a:lnTo>
                    <a:pt x="368" y="103"/>
                  </a:lnTo>
                  <a:lnTo>
                    <a:pt x="364" y="102"/>
                  </a:lnTo>
                  <a:lnTo>
                    <a:pt x="355" y="102"/>
                  </a:lnTo>
                  <a:lnTo>
                    <a:pt x="348" y="109"/>
                  </a:lnTo>
                  <a:lnTo>
                    <a:pt x="344" y="113"/>
                  </a:lnTo>
                  <a:lnTo>
                    <a:pt x="341" y="117"/>
                  </a:lnTo>
                  <a:lnTo>
                    <a:pt x="337" y="119"/>
                  </a:lnTo>
                  <a:lnTo>
                    <a:pt x="334" y="124"/>
                  </a:lnTo>
                  <a:lnTo>
                    <a:pt x="332" y="126"/>
                  </a:lnTo>
                  <a:lnTo>
                    <a:pt x="334" y="130"/>
                  </a:lnTo>
                  <a:lnTo>
                    <a:pt x="332" y="136"/>
                  </a:lnTo>
                  <a:lnTo>
                    <a:pt x="334" y="140"/>
                  </a:lnTo>
                  <a:lnTo>
                    <a:pt x="332" y="149"/>
                  </a:lnTo>
                  <a:lnTo>
                    <a:pt x="330" y="154"/>
                  </a:lnTo>
                  <a:lnTo>
                    <a:pt x="329" y="157"/>
                  </a:lnTo>
                  <a:lnTo>
                    <a:pt x="321" y="161"/>
                  </a:lnTo>
                  <a:lnTo>
                    <a:pt x="317" y="170"/>
                  </a:lnTo>
                  <a:lnTo>
                    <a:pt x="313" y="172"/>
                  </a:lnTo>
                  <a:lnTo>
                    <a:pt x="310" y="178"/>
                  </a:lnTo>
                  <a:lnTo>
                    <a:pt x="303" y="180"/>
                  </a:lnTo>
                  <a:lnTo>
                    <a:pt x="296" y="184"/>
                  </a:lnTo>
                  <a:lnTo>
                    <a:pt x="283" y="188"/>
                  </a:lnTo>
                  <a:lnTo>
                    <a:pt x="280" y="189"/>
                  </a:lnTo>
                  <a:lnTo>
                    <a:pt x="275" y="192"/>
                  </a:lnTo>
                  <a:lnTo>
                    <a:pt x="272" y="194"/>
                  </a:lnTo>
                  <a:lnTo>
                    <a:pt x="268" y="194"/>
                  </a:lnTo>
                  <a:lnTo>
                    <a:pt x="261" y="192"/>
                  </a:lnTo>
                  <a:lnTo>
                    <a:pt x="259" y="188"/>
                  </a:lnTo>
                  <a:lnTo>
                    <a:pt x="256" y="187"/>
                  </a:lnTo>
                  <a:lnTo>
                    <a:pt x="251" y="187"/>
                  </a:lnTo>
                  <a:lnTo>
                    <a:pt x="249" y="185"/>
                  </a:lnTo>
                  <a:lnTo>
                    <a:pt x="245" y="184"/>
                  </a:lnTo>
                  <a:lnTo>
                    <a:pt x="242" y="181"/>
                  </a:lnTo>
                  <a:lnTo>
                    <a:pt x="234" y="184"/>
                  </a:lnTo>
                  <a:lnTo>
                    <a:pt x="231" y="185"/>
                  </a:lnTo>
                  <a:lnTo>
                    <a:pt x="221" y="185"/>
                  </a:lnTo>
                  <a:lnTo>
                    <a:pt x="216" y="184"/>
                  </a:lnTo>
                  <a:lnTo>
                    <a:pt x="212" y="181"/>
                  </a:lnTo>
                  <a:lnTo>
                    <a:pt x="207" y="181"/>
                  </a:lnTo>
                  <a:lnTo>
                    <a:pt x="204" y="180"/>
                  </a:lnTo>
                  <a:lnTo>
                    <a:pt x="201" y="177"/>
                  </a:lnTo>
                  <a:lnTo>
                    <a:pt x="195" y="172"/>
                  </a:lnTo>
                  <a:lnTo>
                    <a:pt x="191" y="177"/>
                  </a:lnTo>
                  <a:lnTo>
                    <a:pt x="188" y="180"/>
                  </a:lnTo>
                  <a:lnTo>
                    <a:pt x="187" y="184"/>
                  </a:lnTo>
                  <a:lnTo>
                    <a:pt x="184" y="185"/>
                  </a:lnTo>
                  <a:lnTo>
                    <a:pt x="184" y="188"/>
                  </a:lnTo>
                  <a:lnTo>
                    <a:pt x="181" y="192"/>
                  </a:lnTo>
                  <a:lnTo>
                    <a:pt x="176" y="195"/>
                  </a:lnTo>
                  <a:lnTo>
                    <a:pt x="167" y="201"/>
                  </a:lnTo>
                  <a:lnTo>
                    <a:pt x="159" y="197"/>
                  </a:lnTo>
                  <a:lnTo>
                    <a:pt x="152" y="199"/>
                  </a:lnTo>
                  <a:lnTo>
                    <a:pt x="146" y="199"/>
                  </a:lnTo>
                  <a:lnTo>
                    <a:pt x="143" y="204"/>
                  </a:lnTo>
                  <a:lnTo>
                    <a:pt x="142" y="204"/>
                  </a:lnTo>
                  <a:lnTo>
                    <a:pt x="135" y="205"/>
                  </a:lnTo>
                  <a:lnTo>
                    <a:pt x="128" y="211"/>
                  </a:lnTo>
                  <a:lnTo>
                    <a:pt x="124" y="215"/>
                  </a:lnTo>
                  <a:lnTo>
                    <a:pt x="114" y="219"/>
                  </a:lnTo>
                  <a:lnTo>
                    <a:pt x="108" y="218"/>
                  </a:lnTo>
                  <a:lnTo>
                    <a:pt x="103" y="212"/>
                  </a:lnTo>
                  <a:lnTo>
                    <a:pt x="101" y="211"/>
                  </a:lnTo>
                  <a:lnTo>
                    <a:pt x="97" y="211"/>
                  </a:lnTo>
                  <a:lnTo>
                    <a:pt x="94" y="208"/>
                  </a:lnTo>
                  <a:lnTo>
                    <a:pt x="90" y="205"/>
                  </a:lnTo>
                  <a:lnTo>
                    <a:pt x="88" y="208"/>
                  </a:lnTo>
                  <a:lnTo>
                    <a:pt x="88" y="212"/>
                  </a:lnTo>
                  <a:lnTo>
                    <a:pt x="88" y="215"/>
                  </a:lnTo>
                  <a:lnTo>
                    <a:pt x="81" y="215"/>
                  </a:lnTo>
                  <a:lnTo>
                    <a:pt x="70" y="215"/>
                  </a:lnTo>
                  <a:lnTo>
                    <a:pt x="67" y="212"/>
                  </a:lnTo>
                  <a:lnTo>
                    <a:pt x="66" y="211"/>
                  </a:lnTo>
                  <a:lnTo>
                    <a:pt x="63" y="209"/>
                  </a:lnTo>
                  <a:lnTo>
                    <a:pt x="62" y="211"/>
                  </a:lnTo>
                  <a:lnTo>
                    <a:pt x="60" y="212"/>
                  </a:lnTo>
                  <a:lnTo>
                    <a:pt x="59" y="215"/>
                  </a:lnTo>
                  <a:lnTo>
                    <a:pt x="57" y="211"/>
                  </a:lnTo>
                  <a:lnTo>
                    <a:pt x="53" y="211"/>
                  </a:lnTo>
                  <a:lnTo>
                    <a:pt x="51" y="209"/>
                  </a:lnTo>
                  <a:lnTo>
                    <a:pt x="48" y="211"/>
                  </a:lnTo>
                  <a:lnTo>
                    <a:pt x="43" y="211"/>
                  </a:lnTo>
                  <a:lnTo>
                    <a:pt x="39" y="212"/>
                  </a:lnTo>
                  <a:lnTo>
                    <a:pt x="33" y="215"/>
                  </a:lnTo>
                  <a:lnTo>
                    <a:pt x="30" y="215"/>
                  </a:lnTo>
                  <a:lnTo>
                    <a:pt x="15" y="307"/>
                  </a:lnTo>
                  <a:lnTo>
                    <a:pt x="16" y="350"/>
                  </a:lnTo>
                  <a:lnTo>
                    <a:pt x="13" y="361"/>
                  </a:lnTo>
                  <a:lnTo>
                    <a:pt x="9" y="369"/>
                  </a:lnTo>
                  <a:lnTo>
                    <a:pt x="5" y="378"/>
                  </a:lnTo>
                  <a:lnTo>
                    <a:pt x="0" y="385"/>
                  </a:lnTo>
                  <a:lnTo>
                    <a:pt x="6" y="386"/>
                  </a:lnTo>
                  <a:lnTo>
                    <a:pt x="12" y="388"/>
                  </a:lnTo>
                  <a:lnTo>
                    <a:pt x="20" y="391"/>
                  </a:lnTo>
                  <a:lnTo>
                    <a:pt x="33" y="406"/>
                  </a:lnTo>
                  <a:lnTo>
                    <a:pt x="38" y="403"/>
                  </a:lnTo>
                  <a:lnTo>
                    <a:pt x="33" y="416"/>
                  </a:lnTo>
                  <a:lnTo>
                    <a:pt x="32" y="417"/>
                  </a:lnTo>
                  <a:lnTo>
                    <a:pt x="32" y="423"/>
                  </a:lnTo>
                  <a:lnTo>
                    <a:pt x="36" y="442"/>
                  </a:lnTo>
                  <a:lnTo>
                    <a:pt x="62" y="461"/>
                  </a:lnTo>
                  <a:lnTo>
                    <a:pt x="48" y="485"/>
                  </a:lnTo>
                  <a:lnTo>
                    <a:pt x="70" y="502"/>
                  </a:lnTo>
                  <a:lnTo>
                    <a:pt x="80" y="509"/>
                  </a:lnTo>
                  <a:lnTo>
                    <a:pt x="82" y="514"/>
                  </a:lnTo>
                  <a:lnTo>
                    <a:pt x="84" y="520"/>
                  </a:lnTo>
                  <a:lnTo>
                    <a:pt x="88" y="524"/>
                  </a:lnTo>
                  <a:lnTo>
                    <a:pt x="88" y="528"/>
                  </a:lnTo>
                  <a:lnTo>
                    <a:pt x="91" y="531"/>
                  </a:lnTo>
                  <a:lnTo>
                    <a:pt x="92" y="533"/>
                  </a:lnTo>
                  <a:lnTo>
                    <a:pt x="100" y="537"/>
                  </a:lnTo>
                  <a:lnTo>
                    <a:pt x="101" y="539"/>
                  </a:lnTo>
                  <a:lnTo>
                    <a:pt x="103" y="541"/>
                  </a:lnTo>
                  <a:lnTo>
                    <a:pt x="105" y="544"/>
                  </a:lnTo>
                  <a:lnTo>
                    <a:pt x="107" y="544"/>
                  </a:lnTo>
                  <a:lnTo>
                    <a:pt x="108" y="545"/>
                  </a:lnTo>
                  <a:lnTo>
                    <a:pt x="112" y="547"/>
                  </a:lnTo>
                  <a:lnTo>
                    <a:pt x="112" y="549"/>
                  </a:lnTo>
                  <a:lnTo>
                    <a:pt x="117" y="551"/>
                  </a:lnTo>
                  <a:lnTo>
                    <a:pt x="120" y="549"/>
                  </a:lnTo>
                  <a:lnTo>
                    <a:pt x="124" y="549"/>
                  </a:lnTo>
                  <a:lnTo>
                    <a:pt x="126" y="551"/>
                  </a:lnTo>
                  <a:lnTo>
                    <a:pt x="128" y="554"/>
                  </a:lnTo>
                  <a:lnTo>
                    <a:pt x="132" y="561"/>
                  </a:lnTo>
                  <a:lnTo>
                    <a:pt x="135" y="567"/>
                  </a:lnTo>
                  <a:lnTo>
                    <a:pt x="138" y="570"/>
                  </a:lnTo>
                  <a:lnTo>
                    <a:pt x="142" y="571"/>
                  </a:lnTo>
                  <a:lnTo>
                    <a:pt x="145" y="571"/>
                  </a:lnTo>
                  <a:lnTo>
                    <a:pt x="153" y="570"/>
                  </a:lnTo>
                  <a:lnTo>
                    <a:pt x="157" y="570"/>
                  </a:lnTo>
                  <a:lnTo>
                    <a:pt x="166" y="568"/>
                  </a:lnTo>
                  <a:lnTo>
                    <a:pt x="169" y="568"/>
                  </a:lnTo>
                  <a:lnTo>
                    <a:pt x="170" y="568"/>
                  </a:lnTo>
                  <a:lnTo>
                    <a:pt x="173" y="568"/>
                  </a:lnTo>
                  <a:lnTo>
                    <a:pt x="174" y="570"/>
                  </a:lnTo>
                  <a:lnTo>
                    <a:pt x="177" y="570"/>
                  </a:lnTo>
                  <a:lnTo>
                    <a:pt x="180" y="570"/>
                  </a:lnTo>
                  <a:lnTo>
                    <a:pt x="181" y="568"/>
                  </a:lnTo>
                  <a:lnTo>
                    <a:pt x="187" y="568"/>
                  </a:lnTo>
                  <a:lnTo>
                    <a:pt x="193" y="568"/>
                  </a:lnTo>
                  <a:lnTo>
                    <a:pt x="197" y="568"/>
                  </a:lnTo>
                  <a:lnTo>
                    <a:pt x="201" y="570"/>
                  </a:lnTo>
                  <a:lnTo>
                    <a:pt x="211" y="570"/>
                  </a:lnTo>
                  <a:lnTo>
                    <a:pt x="220" y="568"/>
                  </a:lnTo>
                  <a:lnTo>
                    <a:pt x="225" y="567"/>
                  </a:lnTo>
                  <a:lnTo>
                    <a:pt x="227" y="567"/>
                  </a:lnTo>
                  <a:lnTo>
                    <a:pt x="228" y="568"/>
                  </a:lnTo>
                  <a:lnTo>
                    <a:pt x="235" y="570"/>
                  </a:lnTo>
                  <a:lnTo>
                    <a:pt x="237" y="571"/>
                  </a:lnTo>
                  <a:lnTo>
                    <a:pt x="241" y="578"/>
                  </a:lnTo>
                  <a:lnTo>
                    <a:pt x="245" y="581"/>
                  </a:lnTo>
                  <a:lnTo>
                    <a:pt x="248" y="582"/>
                  </a:lnTo>
                  <a:lnTo>
                    <a:pt x="248" y="587"/>
                  </a:lnTo>
                  <a:lnTo>
                    <a:pt x="249" y="591"/>
                  </a:lnTo>
                  <a:lnTo>
                    <a:pt x="251" y="596"/>
                  </a:lnTo>
                  <a:lnTo>
                    <a:pt x="256" y="602"/>
                  </a:lnTo>
                  <a:lnTo>
                    <a:pt x="269" y="616"/>
                  </a:lnTo>
                  <a:lnTo>
                    <a:pt x="273" y="622"/>
                  </a:lnTo>
                  <a:lnTo>
                    <a:pt x="275" y="625"/>
                  </a:lnTo>
                  <a:lnTo>
                    <a:pt x="275" y="632"/>
                  </a:lnTo>
                  <a:lnTo>
                    <a:pt x="273" y="637"/>
                  </a:lnTo>
                  <a:lnTo>
                    <a:pt x="269" y="646"/>
                  </a:lnTo>
                  <a:lnTo>
                    <a:pt x="265" y="662"/>
                  </a:lnTo>
                  <a:lnTo>
                    <a:pt x="259" y="676"/>
                  </a:lnTo>
                  <a:lnTo>
                    <a:pt x="259" y="677"/>
                  </a:lnTo>
                  <a:lnTo>
                    <a:pt x="252" y="688"/>
                  </a:lnTo>
                  <a:lnTo>
                    <a:pt x="249" y="694"/>
                  </a:lnTo>
                  <a:lnTo>
                    <a:pt x="245" y="705"/>
                  </a:lnTo>
                  <a:lnTo>
                    <a:pt x="248" y="717"/>
                  </a:lnTo>
                  <a:lnTo>
                    <a:pt x="249" y="719"/>
                  </a:lnTo>
                  <a:lnTo>
                    <a:pt x="252" y="728"/>
                  </a:lnTo>
                  <a:lnTo>
                    <a:pt x="252" y="743"/>
                  </a:lnTo>
                  <a:lnTo>
                    <a:pt x="252" y="746"/>
                  </a:lnTo>
                  <a:lnTo>
                    <a:pt x="261" y="742"/>
                  </a:lnTo>
                  <a:lnTo>
                    <a:pt x="279" y="726"/>
                  </a:lnTo>
                  <a:lnTo>
                    <a:pt x="303" y="728"/>
                  </a:lnTo>
                  <a:lnTo>
                    <a:pt x="304" y="721"/>
                  </a:lnTo>
                  <a:lnTo>
                    <a:pt x="371" y="674"/>
                  </a:lnTo>
                  <a:lnTo>
                    <a:pt x="391" y="659"/>
                  </a:lnTo>
                  <a:lnTo>
                    <a:pt x="422" y="639"/>
                  </a:lnTo>
                  <a:lnTo>
                    <a:pt x="459" y="616"/>
                  </a:lnTo>
                  <a:lnTo>
                    <a:pt x="471" y="612"/>
                  </a:lnTo>
                  <a:lnTo>
                    <a:pt x="495" y="602"/>
                  </a:lnTo>
                  <a:lnTo>
                    <a:pt x="511" y="598"/>
                  </a:lnTo>
                  <a:lnTo>
                    <a:pt x="532" y="592"/>
                  </a:lnTo>
                  <a:lnTo>
                    <a:pt x="620" y="571"/>
                  </a:lnTo>
                  <a:lnTo>
                    <a:pt x="644" y="562"/>
                  </a:lnTo>
                  <a:lnTo>
                    <a:pt x="648" y="561"/>
                  </a:lnTo>
                  <a:lnTo>
                    <a:pt x="686" y="564"/>
                  </a:lnTo>
                  <a:lnTo>
                    <a:pt x="685" y="561"/>
                  </a:lnTo>
                  <a:lnTo>
                    <a:pt x="671" y="522"/>
                  </a:lnTo>
                  <a:lnTo>
                    <a:pt x="662" y="495"/>
                  </a:lnTo>
                  <a:lnTo>
                    <a:pt x="661" y="497"/>
                  </a:lnTo>
                  <a:lnTo>
                    <a:pt x="594" y="352"/>
                  </a:lnTo>
                  <a:lnTo>
                    <a:pt x="589" y="342"/>
                  </a:lnTo>
                  <a:lnTo>
                    <a:pt x="587" y="341"/>
                  </a:lnTo>
                  <a:lnTo>
                    <a:pt x="584" y="334"/>
                  </a:lnTo>
                  <a:lnTo>
                    <a:pt x="580" y="331"/>
                  </a:lnTo>
                  <a:lnTo>
                    <a:pt x="579" y="327"/>
                  </a:lnTo>
                  <a:lnTo>
                    <a:pt x="577" y="324"/>
                  </a:lnTo>
                  <a:lnTo>
                    <a:pt x="577" y="322"/>
                  </a:lnTo>
                  <a:lnTo>
                    <a:pt x="575" y="321"/>
                  </a:lnTo>
                  <a:lnTo>
                    <a:pt x="575" y="315"/>
                  </a:lnTo>
                  <a:lnTo>
                    <a:pt x="573" y="311"/>
                  </a:lnTo>
                  <a:lnTo>
                    <a:pt x="572" y="308"/>
                  </a:lnTo>
                  <a:lnTo>
                    <a:pt x="570" y="301"/>
                  </a:lnTo>
                  <a:lnTo>
                    <a:pt x="570" y="300"/>
                  </a:lnTo>
                  <a:lnTo>
                    <a:pt x="570" y="296"/>
                  </a:lnTo>
                  <a:lnTo>
                    <a:pt x="572" y="289"/>
                  </a:lnTo>
                  <a:lnTo>
                    <a:pt x="573" y="280"/>
                  </a:lnTo>
                  <a:lnTo>
                    <a:pt x="575" y="279"/>
                  </a:lnTo>
                  <a:lnTo>
                    <a:pt x="577" y="273"/>
                  </a:lnTo>
                  <a:lnTo>
                    <a:pt x="575" y="264"/>
                  </a:lnTo>
                  <a:lnTo>
                    <a:pt x="575" y="261"/>
                  </a:lnTo>
                  <a:lnTo>
                    <a:pt x="575" y="254"/>
                  </a:lnTo>
                  <a:lnTo>
                    <a:pt x="575" y="247"/>
                  </a:lnTo>
                  <a:lnTo>
                    <a:pt x="572" y="237"/>
                  </a:lnTo>
                  <a:lnTo>
                    <a:pt x="573" y="235"/>
                  </a:lnTo>
                  <a:lnTo>
                    <a:pt x="573" y="230"/>
                  </a:lnTo>
                  <a:lnTo>
                    <a:pt x="575" y="226"/>
                  </a:lnTo>
                  <a:lnTo>
                    <a:pt x="577" y="225"/>
                  </a:lnTo>
                  <a:lnTo>
                    <a:pt x="580" y="225"/>
                  </a:lnTo>
                  <a:lnTo>
                    <a:pt x="582" y="225"/>
                  </a:lnTo>
                  <a:lnTo>
                    <a:pt x="586" y="223"/>
                  </a:lnTo>
                  <a:lnTo>
                    <a:pt x="584" y="219"/>
                  </a:lnTo>
                  <a:lnTo>
                    <a:pt x="580" y="215"/>
                  </a:lnTo>
                  <a:lnTo>
                    <a:pt x="579" y="212"/>
                  </a:lnTo>
                  <a:lnTo>
                    <a:pt x="575" y="205"/>
                  </a:lnTo>
                  <a:lnTo>
                    <a:pt x="573" y="204"/>
                  </a:lnTo>
                  <a:lnTo>
                    <a:pt x="572" y="202"/>
                  </a:lnTo>
                  <a:lnTo>
                    <a:pt x="572" y="201"/>
                  </a:lnTo>
                  <a:lnTo>
                    <a:pt x="570" y="199"/>
                  </a:lnTo>
                  <a:lnTo>
                    <a:pt x="566" y="199"/>
                  </a:lnTo>
                  <a:lnTo>
                    <a:pt x="563" y="197"/>
                  </a:lnTo>
                  <a:lnTo>
                    <a:pt x="562" y="195"/>
                  </a:lnTo>
                  <a:lnTo>
                    <a:pt x="562" y="194"/>
                  </a:lnTo>
                  <a:lnTo>
                    <a:pt x="559" y="192"/>
                  </a:lnTo>
                  <a:lnTo>
                    <a:pt x="558" y="187"/>
                  </a:lnTo>
                  <a:lnTo>
                    <a:pt x="552" y="178"/>
                  </a:lnTo>
                  <a:lnTo>
                    <a:pt x="551" y="174"/>
                  </a:lnTo>
                  <a:lnTo>
                    <a:pt x="548" y="171"/>
                  </a:lnTo>
                  <a:lnTo>
                    <a:pt x="543" y="166"/>
                  </a:lnTo>
                  <a:lnTo>
                    <a:pt x="537" y="161"/>
                  </a:lnTo>
                  <a:lnTo>
                    <a:pt x="533" y="157"/>
                  </a:lnTo>
                  <a:lnTo>
                    <a:pt x="532" y="157"/>
                  </a:lnTo>
                  <a:lnTo>
                    <a:pt x="526" y="154"/>
                  </a:lnTo>
                  <a:lnTo>
                    <a:pt x="523" y="151"/>
                  </a:lnTo>
                  <a:lnTo>
                    <a:pt x="521" y="150"/>
                  </a:lnTo>
                  <a:lnTo>
                    <a:pt x="521" y="149"/>
                  </a:lnTo>
                  <a:lnTo>
                    <a:pt x="518" y="141"/>
                  </a:lnTo>
                  <a:lnTo>
                    <a:pt x="511" y="134"/>
                  </a:lnTo>
                  <a:lnTo>
                    <a:pt x="509" y="131"/>
                  </a:lnTo>
                  <a:lnTo>
                    <a:pt x="509" y="127"/>
                  </a:lnTo>
                  <a:lnTo>
                    <a:pt x="503" y="119"/>
                  </a:lnTo>
                  <a:lnTo>
                    <a:pt x="497" y="116"/>
                  </a:lnTo>
                  <a:lnTo>
                    <a:pt x="494" y="107"/>
                  </a:lnTo>
                  <a:lnTo>
                    <a:pt x="491" y="107"/>
                  </a:lnTo>
                  <a:lnTo>
                    <a:pt x="490" y="103"/>
                  </a:lnTo>
                  <a:lnTo>
                    <a:pt x="488" y="102"/>
                  </a:lnTo>
                  <a:lnTo>
                    <a:pt x="487" y="100"/>
                  </a:lnTo>
                  <a:lnTo>
                    <a:pt x="481" y="96"/>
                  </a:lnTo>
                  <a:lnTo>
                    <a:pt x="480" y="95"/>
                  </a:lnTo>
                  <a:lnTo>
                    <a:pt x="476" y="92"/>
                  </a:lnTo>
                  <a:lnTo>
                    <a:pt x="474" y="89"/>
                  </a:lnTo>
                  <a:lnTo>
                    <a:pt x="474" y="88"/>
                  </a:lnTo>
                  <a:lnTo>
                    <a:pt x="471" y="86"/>
                  </a:lnTo>
                  <a:lnTo>
                    <a:pt x="464" y="78"/>
                  </a:lnTo>
                  <a:lnTo>
                    <a:pt x="463" y="75"/>
                  </a:lnTo>
                  <a:lnTo>
                    <a:pt x="459" y="72"/>
                  </a:lnTo>
                  <a:lnTo>
                    <a:pt x="456" y="67"/>
                  </a:lnTo>
                  <a:lnTo>
                    <a:pt x="453" y="64"/>
                  </a:lnTo>
                  <a:lnTo>
                    <a:pt x="452" y="62"/>
                  </a:lnTo>
                  <a:lnTo>
                    <a:pt x="445" y="58"/>
                  </a:lnTo>
                  <a:lnTo>
                    <a:pt x="442" y="52"/>
                  </a:lnTo>
                  <a:lnTo>
                    <a:pt x="439" y="49"/>
                  </a:lnTo>
                  <a:lnTo>
                    <a:pt x="433" y="44"/>
                  </a:lnTo>
                  <a:lnTo>
                    <a:pt x="429" y="41"/>
                  </a:lnTo>
                  <a:lnTo>
                    <a:pt x="426" y="35"/>
                  </a:lnTo>
                  <a:lnTo>
                    <a:pt x="422" y="34"/>
                  </a:lnTo>
                  <a:lnTo>
                    <a:pt x="421" y="27"/>
                  </a:lnTo>
                  <a:lnTo>
                    <a:pt x="405" y="11"/>
                  </a:lnTo>
                  <a:lnTo>
                    <a:pt x="403" y="0"/>
                  </a:lnTo>
                  <a:lnTo>
                    <a:pt x="402" y="0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A5B25A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sz="1000"/>
            </a:p>
          </p:txBody>
        </p:sp>
        <p:sp>
          <p:nvSpPr>
            <p:cNvPr id="33" name="Freeform 742"/>
            <p:cNvSpPr>
              <a:spLocks/>
            </p:cNvSpPr>
            <p:nvPr/>
          </p:nvSpPr>
          <p:spPr bwMode="auto">
            <a:xfrm>
              <a:off x="3528375" y="3724545"/>
              <a:ext cx="391514" cy="432293"/>
            </a:xfrm>
            <a:custGeom>
              <a:avLst/>
              <a:gdLst>
                <a:gd name="T0" fmla="*/ 874494308 w 347"/>
                <a:gd name="T1" fmla="*/ 758565601 h 397"/>
                <a:gd name="T2" fmla="*/ 866933055 w 347"/>
                <a:gd name="T3" fmla="*/ 723283452 h 397"/>
                <a:gd name="T4" fmla="*/ 861892749 w 347"/>
                <a:gd name="T5" fmla="*/ 700602865 h 397"/>
                <a:gd name="T6" fmla="*/ 849292777 w 347"/>
                <a:gd name="T7" fmla="*/ 655240102 h 397"/>
                <a:gd name="T8" fmla="*/ 849292777 w 347"/>
                <a:gd name="T9" fmla="*/ 632557927 h 397"/>
                <a:gd name="T10" fmla="*/ 811489489 w 347"/>
                <a:gd name="T11" fmla="*/ 589716112 h 397"/>
                <a:gd name="T12" fmla="*/ 783768599 w 347"/>
                <a:gd name="T13" fmla="*/ 574595191 h 397"/>
                <a:gd name="T14" fmla="*/ 766126734 w 347"/>
                <a:gd name="T15" fmla="*/ 556953323 h 397"/>
                <a:gd name="T16" fmla="*/ 738405843 w 347"/>
                <a:gd name="T17" fmla="*/ 539313042 h 397"/>
                <a:gd name="T18" fmla="*/ 728325231 w 347"/>
                <a:gd name="T19" fmla="*/ 493950280 h 397"/>
                <a:gd name="T20" fmla="*/ 695562447 w 347"/>
                <a:gd name="T21" fmla="*/ 461187491 h 397"/>
                <a:gd name="T22" fmla="*/ 652720639 w 347"/>
                <a:gd name="T23" fmla="*/ 430945649 h 397"/>
                <a:gd name="T24" fmla="*/ 642640027 w 347"/>
                <a:gd name="T25" fmla="*/ 378023121 h 397"/>
                <a:gd name="T26" fmla="*/ 582156353 w 347"/>
                <a:gd name="T27" fmla="*/ 241934833 h 397"/>
                <a:gd name="T28" fmla="*/ 582156353 w 347"/>
                <a:gd name="T29" fmla="*/ 156249565 h 397"/>
                <a:gd name="T30" fmla="*/ 481350230 w 347"/>
                <a:gd name="T31" fmla="*/ 163809232 h 397"/>
                <a:gd name="T32" fmla="*/ 413305204 w 347"/>
                <a:gd name="T33" fmla="*/ 115927109 h 397"/>
                <a:gd name="T34" fmla="*/ 332660305 w 347"/>
                <a:gd name="T35" fmla="*/ 131048030 h 397"/>
                <a:gd name="T36" fmla="*/ 277216938 w 347"/>
                <a:gd name="T37" fmla="*/ 115927109 h 397"/>
                <a:gd name="T38" fmla="*/ 267136325 w 347"/>
                <a:gd name="T39" fmla="*/ 78123989 h 397"/>
                <a:gd name="T40" fmla="*/ 246975101 w 347"/>
                <a:gd name="T41" fmla="*/ 45362775 h 397"/>
                <a:gd name="T42" fmla="*/ 153730181 w 347"/>
                <a:gd name="T43" fmla="*/ 7559670 h 397"/>
                <a:gd name="T44" fmla="*/ 32762796 w 347"/>
                <a:gd name="T45" fmla="*/ 27720907 h 397"/>
                <a:gd name="T46" fmla="*/ 171370459 w 347"/>
                <a:gd name="T47" fmla="*/ 410784322 h 397"/>
                <a:gd name="T48" fmla="*/ 231854182 w 347"/>
                <a:gd name="T49" fmla="*/ 587195165 h 397"/>
                <a:gd name="T50" fmla="*/ 292337856 w 347"/>
                <a:gd name="T51" fmla="*/ 715723786 h 397"/>
                <a:gd name="T52" fmla="*/ 267136325 w 347"/>
                <a:gd name="T53" fmla="*/ 733364066 h 397"/>
                <a:gd name="T54" fmla="*/ 257055713 w 347"/>
                <a:gd name="T55" fmla="*/ 788807443 h 397"/>
                <a:gd name="T56" fmla="*/ 309979721 w 347"/>
                <a:gd name="T57" fmla="*/ 940016850 h 397"/>
                <a:gd name="T58" fmla="*/ 332660305 w 347"/>
                <a:gd name="T59" fmla="*/ 992940866 h 397"/>
                <a:gd name="T60" fmla="*/ 345261864 w 347"/>
                <a:gd name="T61" fmla="*/ 990419919 h 397"/>
                <a:gd name="T62" fmla="*/ 360382783 w 347"/>
                <a:gd name="T63" fmla="*/ 982860252 h 397"/>
                <a:gd name="T64" fmla="*/ 388103673 w 347"/>
                <a:gd name="T65" fmla="*/ 967739332 h 397"/>
                <a:gd name="T66" fmla="*/ 403224591 w 347"/>
                <a:gd name="T67" fmla="*/ 965218384 h 397"/>
                <a:gd name="T68" fmla="*/ 420866556 w 347"/>
                <a:gd name="T69" fmla="*/ 955137770 h 397"/>
                <a:gd name="T70" fmla="*/ 438506834 w 347"/>
                <a:gd name="T71" fmla="*/ 950097463 h 397"/>
                <a:gd name="T72" fmla="*/ 458668058 w 347"/>
                <a:gd name="T73" fmla="*/ 945057157 h 397"/>
                <a:gd name="T74" fmla="*/ 478829283 w 347"/>
                <a:gd name="T75" fmla="*/ 950097463 h 397"/>
                <a:gd name="T76" fmla="*/ 498990507 w 347"/>
                <a:gd name="T77" fmla="*/ 940016850 h 397"/>
                <a:gd name="T78" fmla="*/ 529232344 w 347"/>
                <a:gd name="T79" fmla="*/ 924895929 h 397"/>
                <a:gd name="T80" fmla="*/ 549393569 w 347"/>
                <a:gd name="T81" fmla="*/ 914815315 h 397"/>
                <a:gd name="T82" fmla="*/ 582156353 w 347"/>
                <a:gd name="T83" fmla="*/ 897175034 h 397"/>
                <a:gd name="T84" fmla="*/ 612398190 w 347"/>
                <a:gd name="T85" fmla="*/ 879533166 h 397"/>
                <a:gd name="T86" fmla="*/ 645159386 w 347"/>
                <a:gd name="T87" fmla="*/ 866933193 h 397"/>
                <a:gd name="T88" fmla="*/ 690522141 w 347"/>
                <a:gd name="T89" fmla="*/ 846771965 h 397"/>
                <a:gd name="T90" fmla="*/ 730844590 w 347"/>
                <a:gd name="T91" fmla="*/ 819049284 h 397"/>
                <a:gd name="T92" fmla="*/ 758567068 w 347"/>
                <a:gd name="T93" fmla="*/ 811489618 h 397"/>
                <a:gd name="T94" fmla="*/ 783768599 w 347"/>
                <a:gd name="T95" fmla="*/ 796368697 h 397"/>
                <a:gd name="T96" fmla="*/ 816529795 w 347"/>
                <a:gd name="T97" fmla="*/ 786288083 h 397"/>
                <a:gd name="T98" fmla="*/ 834171859 w 347"/>
                <a:gd name="T99" fmla="*/ 776207469 h 397"/>
                <a:gd name="T100" fmla="*/ 861892749 w 347"/>
                <a:gd name="T101" fmla="*/ 761086548 h 3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47"/>
                <a:gd name="T154" fmla="*/ 0 h 397"/>
                <a:gd name="T155" fmla="*/ 347 w 347"/>
                <a:gd name="T156" fmla="*/ 397 h 3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47" h="397">
                  <a:moveTo>
                    <a:pt x="345" y="301"/>
                  </a:moveTo>
                  <a:lnTo>
                    <a:pt x="347" y="301"/>
                  </a:lnTo>
                  <a:lnTo>
                    <a:pt x="345" y="298"/>
                  </a:lnTo>
                  <a:lnTo>
                    <a:pt x="345" y="294"/>
                  </a:lnTo>
                  <a:lnTo>
                    <a:pt x="344" y="287"/>
                  </a:lnTo>
                  <a:lnTo>
                    <a:pt x="344" y="285"/>
                  </a:lnTo>
                  <a:lnTo>
                    <a:pt x="344" y="284"/>
                  </a:lnTo>
                  <a:lnTo>
                    <a:pt x="342" y="278"/>
                  </a:lnTo>
                  <a:lnTo>
                    <a:pt x="340" y="271"/>
                  </a:lnTo>
                  <a:lnTo>
                    <a:pt x="338" y="262"/>
                  </a:lnTo>
                  <a:lnTo>
                    <a:pt x="337" y="260"/>
                  </a:lnTo>
                  <a:lnTo>
                    <a:pt x="337" y="255"/>
                  </a:lnTo>
                  <a:lnTo>
                    <a:pt x="337" y="254"/>
                  </a:lnTo>
                  <a:lnTo>
                    <a:pt x="337" y="251"/>
                  </a:lnTo>
                  <a:lnTo>
                    <a:pt x="335" y="249"/>
                  </a:lnTo>
                  <a:lnTo>
                    <a:pt x="324" y="237"/>
                  </a:lnTo>
                  <a:lnTo>
                    <a:pt x="322" y="234"/>
                  </a:lnTo>
                  <a:lnTo>
                    <a:pt x="320" y="232"/>
                  </a:lnTo>
                  <a:lnTo>
                    <a:pt x="312" y="228"/>
                  </a:lnTo>
                  <a:lnTo>
                    <a:pt x="311" y="228"/>
                  </a:lnTo>
                  <a:lnTo>
                    <a:pt x="307" y="224"/>
                  </a:lnTo>
                  <a:lnTo>
                    <a:pt x="305" y="221"/>
                  </a:lnTo>
                  <a:lnTo>
                    <a:pt x="304" y="221"/>
                  </a:lnTo>
                  <a:lnTo>
                    <a:pt x="297" y="216"/>
                  </a:lnTo>
                  <a:lnTo>
                    <a:pt x="294" y="216"/>
                  </a:lnTo>
                  <a:lnTo>
                    <a:pt x="293" y="214"/>
                  </a:lnTo>
                  <a:lnTo>
                    <a:pt x="291" y="207"/>
                  </a:lnTo>
                  <a:lnTo>
                    <a:pt x="290" y="202"/>
                  </a:lnTo>
                  <a:lnTo>
                    <a:pt x="289" y="196"/>
                  </a:lnTo>
                  <a:lnTo>
                    <a:pt x="286" y="193"/>
                  </a:lnTo>
                  <a:lnTo>
                    <a:pt x="281" y="188"/>
                  </a:lnTo>
                  <a:lnTo>
                    <a:pt x="276" y="183"/>
                  </a:lnTo>
                  <a:lnTo>
                    <a:pt x="266" y="176"/>
                  </a:lnTo>
                  <a:lnTo>
                    <a:pt x="260" y="172"/>
                  </a:lnTo>
                  <a:lnTo>
                    <a:pt x="259" y="171"/>
                  </a:lnTo>
                  <a:lnTo>
                    <a:pt x="259" y="168"/>
                  </a:lnTo>
                  <a:lnTo>
                    <a:pt x="255" y="155"/>
                  </a:lnTo>
                  <a:lnTo>
                    <a:pt x="255" y="150"/>
                  </a:lnTo>
                  <a:lnTo>
                    <a:pt x="252" y="140"/>
                  </a:lnTo>
                  <a:lnTo>
                    <a:pt x="252" y="127"/>
                  </a:lnTo>
                  <a:lnTo>
                    <a:pt x="231" y="96"/>
                  </a:lnTo>
                  <a:lnTo>
                    <a:pt x="243" y="81"/>
                  </a:lnTo>
                  <a:lnTo>
                    <a:pt x="239" y="76"/>
                  </a:lnTo>
                  <a:lnTo>
                    <a:pt x="231" y="62"/>
                  </a:lnTo>
                  <a:lnTo>
                    <a:pt x="225" y="55"/>
                  </a:lnTo>
                  <a:lnTo>
                    <a:pt x="222" y="56"/>
                  </a:lnTo>
                  <a:lnTo>
                    <a:pt x="191" y="65"/>
                  </a:lnTo>
                  <a:lnTo>
                    <a:pt x="185" y="63"/>
                  </a:lnTo>
                  <a:lnTo>
                    <a:pt x="168" y="46"/>
                  </a:lnTo>
                  <a:lnTo>
                    <a:pt x="164" y="46"/>
                  </a:lnTo>
                  <a:lnTo>
                    <a:pt x="163" y="46"/>
                  </a:lnTo>
                  <a:lnTo>
                    <a:pt x="144" y="58"/>
                  </a:lnTo>
                  <a:lnTo>
                    <a:pt x="132" y="52"/>
                  </a:lnTo>
                  <a:lnTo>
                    <a:pt x="125" y="52"/>
                  </a:lnTo>
                  <a:lnTo>
                    <a:pt x="116" y="49"/>
                  </a:lnTo>
                  <a:lnTo>
                    <a:pt x="110" y="46"/>
                  </a:lnTo>
                  <a:lnTo>
                    <a:pt x="108" y="42"/>
                  </a:lnTo>
                  <a:lnTo>
                    <a:pt x="106" y="38"/>
                  </a:lnTo>
                  <a:lnTo>
                    <a:pt x="106" y="31"/>
                  </a:lnTo>
                  <a:lnTo>
                    <a:pt x="105" y="25"/>
                  </a:lnTo>
                  <a:lnTo>
                    <a:pt x="100" y="20"/>
                  </a:lnTo>
                  <a:lnTo>
                    <a:pt x="98" y="18"/>
                  </a:lnTo>
                  <a:lnTo>
                    <a:pt x="90" y="17"/>
                  </a:lnTo>
                  <a:lnTo>
                    <a:pt x="83" y="17"/>
                  </a:lnTo>
                  <a:lnTo>
                    <a:pt x="61" y="3"/>
                  </a:lnTo>
                  <a:lnTo>
                    <a:pt x="50" y="0"/>
                  </a:lnTo>
                  <a:lnTo>
                    <a:pt x="23" y="7"/>
                  </a:lnTo>
                  <a:lnTo>
                    <a:pt x="13" y="11"/>
                  </a:lnTo>
                  <a:lnTo>
                    <a:pt x="0" y="20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6" y="190"/>
                  </a:lnTo>
                  <a:lnTo>
                    <a:pt x="90" y="230"/>
                  </a:lnTo>
                  <a:lnTo>
                    <a:pt x="92" y="233"/>
                  </a:lnTo>
                  <a:lnTo>
                    <a:pt x="120" y="282"/>
                  </a:lnTo>
                  <a:lnTo>
                    <a:pt x="118" y="282"/>
                  </a:lnTo>
                  <a:lnTo>
                    <a:pt x="116" y="284"/>
                  </a:lnTo>
                  <a:lnTo>
                    <a:pt x="113" y="285"/>
                  </a:lnTo>
                  <a:lnTo>
                    <a:pt x="108" y="287"/>
                  </a:lnTo>
                  <a:lnTo>
                    <a:pt x="106" y="291"/>
                  </a:lnTo>
                  <a:lnTo>
                    <a:pt x="102" y="294"/>
                  </a:lnTo>
                  <a:lnTo>
                    <a:pt x="98" y="295"/>
                  </a:lnTo>
                  <a:lnTo>
                    <a:pt x="102" y="313"/>
                  </a:lnTo>
                  <a:lnTo>
                    <a:pt x="110" y="333"/>
                  </a:lnTo>
                  <a:lnTo>
                    <a:pt x="118" y="354"/>
                  </a:lnTo>
                  <a:lnTo>
                    <a:pt x="123" y="373"/>
                  </a:lnTo>
                  <a:lnTo>
                    <a:pt x="126" y="384"/>
                  </a:lnTo>
                  <a:lnTo>
                    <a:pt x="132" y="397"/>
                  </a:lnTo>
                  <a:lnTo>
                    <a:pt x="132" y="394"/>
                  </a:lnTo>
                  <a:lnTo>
                    <a:pt x="133" y="394"/>
                  </a:lnTo>
                  <a:lnTo>
                    <a:pt x="136" y="393"/>
                  </a:lnTo>
                  <a:lnTo>
                    <a:pt x="137" y="393"/>
                  </a:lnTo>
                  <a:lnTo>
                    <a:pt x="139" y="391"/>
                  </a:lnTo>
                  <a:lnTo>
                    <a:pt x="143" y="390"/>
                  </a:lnTo>
                  <a:lnTo>
                    <a:pt x="147" y="387"/>
                  </a:lnTo>
                  <a:lnTo>
                    <a:pt x="147" y="386"/>
                  </a:lnTo>
                  <a:lnTo>
                    <a:pt x="154" y="384"/>
                  </a:lnTo>
                  <a:lnTo>
                    <a:pt x="156" y="384"/>
                  </a:lnTo>
                  <a:lnTo>
                    <a:pt x="157" y="383"/>
                  </a:lnTo>
                  <a:lnTo>
                    <a:pt x="160" y="383"/>
                  </a:lnTo>
                  <a:lnTo>
                    <a:pt x="163" y="381"/>
                  </a:lnTo>
                  <a:lnTo>
                    <a:pt x="164" y="381"/>
                  </a:lnTo>
                  <a:lnTo>
                    <a:pt x="167" y="379"/>
                  </a:lnTo>
                  <a:lnTo>
                    <a:pt x="168" y="379"/>
                  </a:lnTo>
                  <a:lnTo>
                    <a:pt x="170" y="377"/>
                  </a:lnTo>
                  <a:lnTo>
                    <a:pt x="174" y="377"/>
                  </a:lnTo>
                  <a:lnTo>
                    <a:pt x="179" y="375"/>
                  </a:lnTo>
                  <a:lnTo>
                    <a:pt x="181" y="375"/>
                  </a:lnTo>
                  <a:lnTo>
                    <a:pt x="182" y="375"/>
                  </a:lnTo>
                  <a:lnTo>
                    <a:pt x="185" y="375"/>
                  </a:lnTo>
                  <a:lnTo>
                    <a:pt x="187" y="377"/>
                  </a:lnTo>
                  <a:lnTo>
                    <a:pt x="190" y="377"/>
                  </a:lnTo>
                  <a:lnTo>
                    <a:pt x="191" y="375"/>
                  </a:lnTo>
                  <a:lnTo>
                    <a:pt x="192" y="375"/>
                  </a:lnTo>
                  <a:lnTo>
                    <a:pt x="198" y="373"/>
                  </a:lnTo>
                  <a:lnTo>
                    <a:pt x="201" y="370"/>
                  </a:lnTo>
                  <a:lnTo>
                    <a:pt x="207" y="369"/>
                  </a:lnTo>
                  <a:lnTo>
                    <a:pt x="210" y="367"/>
                  </a:lnTo>
                  <a:lnTo>
                    <a:pt x="214" y="367"/>
                  </a:lnTo>
                  <a:lnTo>
                    <a:pt x="217" y="364"/>
                  </a:lnTo>
                  <a:lnTo>
                    <a:pt x="218" y="363"/>
                  </a:lnTo>
                  <a:lnTo>
                    <a:pt x="224" y="362"/>
                  </a:lnTo>
                  <a:lnTo>
                    <a:pt x="228" y="358"/>
                  </a:lnTo>
                  <a:lnTo>
                    <a:pt x="231" y="356"/>
                  </a:lnTo>
                  <a:lnTo>
                    <a:pt x="235" y="353"/>
                  </a:lnTo>
                  <a:lnTo>
                    <a:pt x="239" y="352"/>
                  </a:lnTo>
                  <a:lnTo>
                    <a:pt x="243" y="349"/>
                  </a:lnTo>
                  <a:lnTo>
                    <a:pt x="246" y="347"/>
                  </a:lnTo>
                  <a:lnTo>
                    <a:pt x="255" y="344"/>
                  </a:lnTo>
                  <a:lnTo>
                    <a:pt x="256" y="344"/>
                  </a:lnTo>
                  <a:lnTo>
                    <a:pt x="262" y="341"/>
                  </a:lnTo>
                  <a:lnTo>
                    <a:pt x="263" y="341"/>
                  </a:lnTo>
                  <a:lnTo>
                    <a:pt x="274" y="336"/>
                  </a:lnTo>
                  <a:lnTo>
                    <a:pt x="276" y="333"/>
                  </a:lnTo>
                  <a:lnTo>
                    <a:pt x="283" y="330"/>
                  </a:lnTo>
                  <a:lnTo>
                    <a:pt x="290" y="325"/>
                  </a:lnTo>
                  <a:lnTo>
                    <a:pt x="293" y="323"/>
                  </a:lnTo>
                  <a:lnTo>
                    <a:pt x="297" y="322"/>
                  </a:lnTo>
                  <a:lnTo>
                    <a:pt x="301" y="322"/>
                  </a:lnTo>
                  <a:lnTo>
                    <a:pt x="301" y="320"/>
                  </a:lnTo>
                  <a:lnTo>
                    <a:pt x="307" y="318"/>
                  </a:lnTo>
                  <a:lnTo>
                    <a:pt x="311" y="316"/>
                  </a:lnTo>
                  <a:lnTo>
                    <a:pt x="312" y="316"/>
                  </a:lnTo>
                  <a:lnTo>
                    <a:pt x="317" y="315"/>
                  </a:lnTo>
                  <a:lnTo>
                    <a:pt x="324" y="312"/>
                  </a:lnTo>
                  <a:lnTo>
                    <a:pt x="327" y="309"/>
                  </a:lnTo>
                  <a:lnTo>
                    <a:pt x="328" y="309"/>
                  </a:lnTo>
                  <a:lnTo>
                    <a:pt x="331" y="308"/>
                  </a:lnTo>
                  <a:lnTo>
                    <a:pt x="334" y="306"/>
                  </a:lnTo>
                  <a:lnTo>
                    <a:pt x="335" y="306"/>
                  </a:lnTo>
                  <a:lnTo>
                    <a:pt x="342" y="302"/>
                  </a:lnTo>
                  <a:lnTo>
                    <a:pt x="344" y="301"/>
                  </a:lnTo>
                  <a:lnTo>
                    <a:pt x="345" y="30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sz="1000"/>
            </a:p>
          </p:txBody>
        </p:sp>
        <p:sp>
          <p:nvSpPr>
            <p:cNvPr id="34" name="Freeform 743"/>
            <p:cNvSpPr>
              <a:spLocks/>
            </p:cNvSpPr>
            <p:nvPr/>
          </p:nvSpPr>
          <p:spPr bwMode="auto">
            <a:xfrm>
              <a:off x="3312873" y="3104961"/>
              <a:ext cx="596863" cy="691451"/>
            </a:xfrm>
            <a:custGeom>
              <a:avLst/>
              <a:gdLst>
                <a:gd name="T0" fmla="*/ 841732697 w 529"/>
                <a:gd name="T1" fmla="*/ 0 h 635"/>
                <a:gd name="T2" fmla="*/ 660281224 w 529"/>
                <a:gd name="T3" fmla="*/ 32761254 h 635"/>
                <a:gd name="T4" fmla="*/ 529233082 w 529"/>
                <a:gd name="T5" fmla="*/ 68043457 h 635"/>
                <a:gd name="T6" fmla="*/ 471270274 w 529"/>
                <a:gd name="T7" fmla="*/ 57962831 h 635"/>
                <a:gd name="T8" fmla="*/ 246975445 w 529"/>
                <a:gd name="T9" fmla="*/ 75604721 h 635"/>
                <a:gd name="T10" fmla="*/ 194052901 w 529"/>
                <a:gd name="T11" fmla="*/ 148688491 h 635"/>
                <a:gd name="T12" fmla="*/ 189012587 w 529"/>
                <a:gd name="T13" fmla="*/ 194051309 h 635"/>
                <a:gd name="T14" fmla="*/ 168851335 w 529"/>
                <a:gd name="T15" fmla="*/ 302418883 h 635"/>
                <a:gd name="T16" fmla="*/ 133569142 w 529"/>
                <a:gd name="T17" fmla="*/ 352822014 h 635"/>
                <a:gd name="T18" fmla="*/ 93246612 w 529"/>
                <a:gd name="T19" fmla="*/ 390623568 h 635"/>
                <a:gd name="T20" fmla="*/ 83165986 w 529"/>
                <a:gd name="T21" fmla="*/ 443547748 h 635"/>
                <a:gd name="T22" fmla="*/ 65524096 w 529"/>
                <a:gd name="T23" fmla="*/ 534273383 h 635"/>
                <a:gd name="T24" fmla="*/ 47883781 w 529"/>
                <a:gd name="T25" fmla="*/ 574595888 h 635"/>
                <a:gd name="T26" fmla="*/ 0 w 529"/>
                <a:gd name="T27" fmla="*/ 602316816 h 635"/>
                <a:gd name="T28" fmla="*/ 47883781 w 529"/>
                <a:gd name="T29" fmla="*/ 688002138 h 635"/>
                <a:gd name="T30" fmla="*/ 75604722 w 529"/>
                <a:gd name="T31" fmla="*/ 713203703 h 635"/>
                <a:gd name="T32" fmla="*/ 103327239 w 529"/>
                <a:gd name="T33" fmla="*/ 748485894 h 635"/>
                <a:gd name="T34" fmla="*/ 133569142 w 529"/>
                <a:gd name="T35" fmla="*/ 771168097 h 635"/>
                <a:gd name="T36" fmla="*/ 151209445 w 529"/>
                <a:gd name="T37" fmla="*/ 791329349 h 635"/>
                <a:gd name="T38" fmla="*/ 178931961 w 529"/>
                <a:gd name="T39" fmla="*/ 824090590 h 635"/>
                <a:gd name="T40" fmla="*/ 194052901 w 529"/>
                <a:gd name="T41" fmla="*/ 841732678 h 635"/>
                <a:gd name="T42" fmla="*/ 214214203 w 529"/>
                <a:gd name="T43" fmla="*/ 859372980 h 635"/>
                <a:gd name="T44" fmla="*/ 229335142 w 529"/>
                <a:gd name="T45" fmla="*/ 871974557 h 635"/>
                <a:gd name="T46" fmla="*/ 267136697 w 529"/>
                <a:gd name="T47" fmla="*/ 922377687 h 635"/>
                <a:gd name="T48" fmla="*/ 289818901 w 529"/>
                <a:gd name="T49" fmla="*/ 957659879 h 635"/>
                <a:gd name="T50" fmla="*/ 302418890 w 529"/>
                <a:gd name="T51" fmla="*/ 982861444 h 635"/>
                <a:gd name="T52" fmla="*/ 327620456 w 529"/>
                <a:gd name="T53" fmla="*/ 997982383 h 635"/>
                <a:gd name="T54" fmla="*/ 365423598 w 529"/>
                <a:gd name="T55" fmla="*/ 1033264575 h 635"/>
                <a:gd name="T56" fmla="*/ 390625164 w 529"/>
                <a:gd name="T57" fmla="*/ 1073587079 h 635"/>
                <a:gd name="T58" fmla="*/ 400705790 w 529"/>
                <a:gd name="T59" fmla="*/ 1093748331 h 635"/>
                <a:gd name="T60" fmla="*/ 420867142 w 529"/>
                <a:gd name="T61" fmla="*/ 1103828957 h 635"/>
                <a:gd name="T62" fmla="*/ 428426818 w 529"/>
                <a:gd name="T63" fmla="*/ 1116428946 h 635"/>
                <a:gd name="T64" fmla="*/ 446068708 w 529"/>
                <a:gd name="T65" fmla="*/ 1144151462 h 635"/>
                <a:gd name="T66" fmla="*/ 451109021 w 529"/>
                <a:gd name="T67" fmla="*/ 1169353027 h 635"/>
                <a:gd name="T68" fmla="*/ 433467131 w 529"/>
                <a:gd name="T69" fmla="*/ 1171872390 h 635"/>
                <a:gd name="T70" fmla="*/ 425907455 w 529"/>
                <a:gd name="T71" fmla="*/ 1199594906 h 635"/>
                <a:gd name="T72" fmla="*/ 433467131 w 529"/>
                <a:gd name="T73" fmla="*/ 1260077075 h 635"/>
                <a:gd name="T74" fmla="*/ 433467131 w 529"/>
                <a:gd name="T75" fmla="*/ 1305441480 h 635"/>
                <a:gd name="T76" fmla="*/ 420867142 w 529"/>
                <a:gd name="T77" fmla="*/ 1348283347 h 635"/>
                <a:gd name="T78" fmla="*/ 425907455 w 529"/>
                <a:gd name="T79" fmla="*/ 1378525226 h 635"/>
                <a:gd name="T80" fmla="*/ 433467131 w 529"/>
                <a:gd name="T81" fmla="*/ 1411288054 h 635"/>
                <a:gd name="T82" fmla="*/ 443547758 w 529"/>
                <a:gd name="T83" fmla="*/ 1426408993 h 635"/>
                <a:gd name="T84" fmla="*/ 463709011 w 529"/>
                <a:gd name="T85" fmla="*/ 1461691185 h 635"/>
                <a:gd name="T86" fmla="*/ 514112142 w 529"/>
                <a:gd name="T87" fmla="*/ 1464210548 h 635"/>
                <a:gd name="T88" fmla="*/ 635079658 w 529"/>
                <a:gd name="T89" fmla="*/ 1444049295 h 635"/>
                <a:gd name="T90" fmla="*/ 728326246 w 529"/>
                <a:gd name="T91" fmla="*/ 1484371800 h 635"/>
                <a:gd name="T92" fmla="*/ 748487499 w 529"/>
                <a:gd name="T93" fmla="*/ 1514613678 h 635"/>
                <a:gd name="T94" fmla="*/ 761087488 w 529"/>
                <a:gd name="T95" fmla="*/ 1554936183 h 635"/>
                <a:gd name="T96" fmla="*/ 814011570 w 529"/>
                <a:gd name="T97" fmla="*/ 1567537759 h 635"/>
                <a:gd name="T98" fmla="*/ 899697092 w 529"/>
                <a:gd name="T99" fmla="*/ 1554936183 h 635"/>
                <a:gd name="T100" fmla="*/ 962700213 w 529"/>
                <a:gd name="T101" fmla="*/ 1600299000 h 635"/>
                <a:gd name="T102" fmla="*/ 970261477 w 529"/>
                <a:gd name="T103" fmla="*/ 1426408993 h 635"/>
                <a:gd name="T104" fmla="*/ 970261477 w 529"/>
                <a:gd name="T105" fmla="*/ 1318041469 h 635"/>
                <a:gd name="T106" fmla="*/ 1073587103 w 529"/>
                <a:gd name="T107" fmla="*/ 1126509573 h 635"/>
                <a:gd name="T108" fmla="*/ 1144151488 w 529"/>
                <a:gd name="T109" fmla="*/ 990421120 h 635"/>
                <a:gd name="T110" fmla="*/ 1151712751 w 529"/>
                <a:gd name="T111" fmla="*/ 937498626 h 635"/>
                <a:gd name="T112" fmla="*/ 1176914317 w 529"/>
                <a:gd name="T113" fmla="*/ 884574546 h 635"/>
                <a:gd name="T114" fmla="*/ 1209675559 w 529"/>
                <a:gd name="T115" fmla="*/ 758566521 h 635"/>
                <a:gd name="T116" fmla="*/ 1315522135 w 529"/>
                <a:gd name="T117" fmla="*/ 577115250 h 635"/>
                <a:gd name="T118" fmla="*/ 1272680267 w 529"/>
                <a:gd name="T119" fmla="*/ 57962831 h 63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635"/>
                <a:gd name="T182" fmla="*/ 529 w 529"/>
                <a:gd name="T183" fmla="*/ 635 h 63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635">
                  <a:moveTo>
                    <a:pt x="505" y="23"/>
                  </a:moveTo>
                  <a:lnTo>
                    <a:pt x="451" y="20"/>
                  </a:lnTo>
                  <a:lnTo>
                    <a:pt x="334" y="0"/>
                  </a:lnTo>
                  <a:lnTo>
                    <a:pt x="307" y="4"/>
                  </a:lnTo>
                  <a:lnTo>
                    <a:pt x="276" y="10"/>
                  </a:lnTo>
                  <a:lnTo>
                    <a:pt x="262" y="13"/>
                  </a:lnTo>
                  <a:lnTo>
                    <a:pt x="240" y="21"/>
                  </a:lnTo>
                  <a:lnTo>
                    <a:pt x="230" y="30"/>
                  </a:lnTo>
                  <a:lnTo>
                    <a:pt x="210" y="27"/>
                  </a:lnTo>
                  <a:lnTo>
                    <a:pt x="200" y="23"/>
                  </a:lnTo>
                  <a:lnTo>
                    <a:pt x="194" y="23"/>
                  </a:lnTo>
                  <a:lnTo>
                    <a:pt x="187" y="23"/>
                  </a:lnTo>
                  <a:lnTo>
                    <a:pt x="172" y="23"/>
                  </a:lnTo>
                  <a:lnTo>
                    <a:pt x="136" y="11"/>
                  </a:lnTo>
                  <a:lnTo>
                    <a:pt x="98" y="30"/>
                  </a:lnTo>
                  <a:lnTo>
                    <a:pt x="91" y="35"/>
                  </a:lnTo>
                  <a:lnTo>
                    <a:pt x="82" y="51"/>
                  </a:lnTo>
                  <a:lnTo>
                    <a:pt x="77" y="59"/>
                  </a:lnTo>
                  <a:lnTo>
                    <a:pt x="77" y="64"/>
                  </a:lnTo>
                  <a:lnTo>
                    <a:pt x="75" y="72"/>
                  </a:lnTo>
                  <a:lnTo>
                    <a:pt x="75" y="77"/>
                  </a:lnTo>
                  <a:lnTo>
                    <a:pt x="71" y="99"/>
                  </a:lnTo>
                  <a:lnTo>
                    <a:pt x="70" y="106"/>
                  </a:lnTo>
                  <a:lnTo>
                    <a:pt x="67" y="120"/>
                  </a:lnTo>
                  <a:lnTo>
                    <a:pt x="63" y="129"/>
                  </a:lnTo>
                  <a:lnTo>
                    <a:pt x="60" y="134"/>
                  </a:lnTo>
                  <a:lnTo>
                    <a:pt x="53" y="140"/>
                  </a:lnTo>
                  <a:lnTo>
                    <a:pt x="44" y="144"/>
                  </a:lnTo>
                  <a:lnTo>
                    <a:pt x="40" y="151"/>
                  </a:lnTo>
                  <a:lnTo>
                    <a:pt x="37" y="155"/>
                  </a:lnTo>
                  <a:lnTo>
                    <a:pt x="31" y="161"/>
                  </a:lnTo>
                  <a:lnTo>
                    <a:pt x="31" y="168"/>
                  </a:lnTo>
                  <a:lnTo>
                    <a:pt x="33" y="176"/>
                  </a:lnTo>
                  <a:lnTo>
                    <a:pt x="29" y="197"/>
                  </a:lnTo>
                  <a:lnTo>
                    <a:pt x="29" y="205"/>
                  </a:lnTo>
                  <a:lnTo>
                    <a:pt x="26" y="212"/>
                  </a:lnTo>
                  <a:lnTo>
                    <a:pt x="24" y="219"/>
                  </a:lnTo>
                  <a:lnTo>
                    <a:pt x="21" y="225"/>
                  </a:lnTo>
                  <a:lnTo>
                    <a:pt x="19" y="228"/>
                  </a:lnTo>
                  <a:lnTo>
                    <a:pt x="14" y="233"/>
                  </a:lnTo>
                  <a:lnTo>
                    <a:pt x="9" y="236"/>
                  </a:lnTo>
                  <a:lnTo>
                    <a:pt x="0" y="239"/>
                  </a:lnTo>
                  <a:lnTo>
                    <a:pt x="2" y="250"/>
                  </a:lnTo>
                  <a:lnTo>
                    <a:pt x="18" y="266"/>
                  </a:lnTo>
                  <a:lnTo>
                    <a:pt x="19" y="273"/>
                  </a:lnTo>
                  <a:lnTo>
                    <a:pt x="23" y="275"/>
                  </a:lnTo>
                  <a:lnTo>
                    <a:pt x="26" y="280"/>
                  </a:lnTo>
                  <a:lnTo>
                    <a:pt x="30" y="283"/>
                  </a:lnTo>
                  <a:lnTo>
                    <a:pt x="36" y="288"/>
                  </a:lnTo>
                  <a:lnTo>
                    <a:pt x="39" y="293"/>
                  </a:lnTo>
                  <a:lnTo>
                    <a:pt x="41" y="297"/>
                  </a:lnTo>
                  <a:lnTo>
                    <a:pt x="49" y="301"/>
                  </a:lnTo>
                  <a:lnTo>
                    <a:pt x="50" y="303"/>
                  </a:lnTo>
                  <a:lnTo>
                    <a:pt x="53" y="306"/>
                  </a:lnTo>
                  <a:lnTo>
                    <a:pt x="56" y="311"/>
                  </a:lnTo>
                  <a:lnTo>
                    <a:pt x="60" y="314"/>
                  </a:lnTo>
                  <a:lnTo>
                    <a:pt x="61" y="317"/>
                  </a:lnTo>
                  <a:lnTo>
                    <a:pt x="68" y="325"/>
                  </a:lnTo>
                  <a:lnTo>
                    <a:pt x="71" y="327"/>
                  </a:lnTo>
                  <a:lnTo>
                    <a:pt x="71" y="328"/>
                  </a:lnTo>
                  <a:lnTo>
                    <a:pt x="73" y="331"/>
                  </a:lnTo>
                  <a:lnTo>
                    <a:pt x="77" y="334"/>
                  </a:lnTo>
                  <a:lnTo>
                    <a:pt x="78" y="335"/>
                  </a:lnTo>
                  <a:lnTo>
                    <a:pt x="84" y="339"/>
                  </a:lnTo>
                  <a:lnTo>
                    <a:pt x="85" y="341"/>
                  </a:lnTo>
                  <a:lnTo>
                    <a:pt x="87" y="342"/>
                  </a:lnTo>
                  <a:lnTo>
                    <a:pt x="88" y="346"/>
                  </a:lnTo>
                  <a:lnTo>
                    <a:pt x="91" y="346"/>
                  </a:lnTo>
                  <a:lnTo>
                    <a:pt x="94" y="355"/>
                  </a:lnTo>
                  <a:lnTo>
                    <a:pt x="99" y="358"/>
                  </a:lnTo>
                  <a:lnTo>
                    <a:pt x="106" y="366"/>
                  </a:lnTo>
                  <a:lnTo>
                    <a:pt x="106" y="370"/>
                  </a:lnTo>
                  <a:lnTo>
                    <a:pt x="108" y="373"/>
                  </a:lnTo>
                  <a:lnTo>
                    <a:pt x="115" y="380"/>
                  </a:lnTo>
                  <a:lnTo>
                    <a:pt x="118" y="388"/>
                  </a:lnTo>
                  <a:lnTo>
                    <a:pt x="118" y="389"/>
                  </a:lnTo>
                  <a:lnTo>
                    <a:pt x="120" y="390"/>
                  </a:lnTo>
                  <a:lnTo>
                    <a:pt x="123" y="393"/>
                  </a:lnTo>
                  <a:lnTo>
                    <a:pt x="129" y="396"/>
                  </a:lnTo>
                  <a:lnTo>
                    <a:pt x="130" y="396"/>
                  </a:lnTo>
                  <a:lnTo>
                    <a:pt x="133" y="400"/>
                  </a:lnTo>
                  <a:lnTo>
                    <a:pt x="140" y="405"/>
                  </a:lnTo>
                  <a:lnTo>
                    <a:pt x="145" y="410"/>
                  </a:lnTo>
                  <a:lnTo>
                    <a:pt x="148" y="413"/>
                  </a:lnTo>
                  <a:lnTo>
                    <a:pt x="149" y="417"/>
                  </a:lnTo>
                  <a:lnTo>
                    <a:pt x="155" y="426"/>
                  </a:lnTo>
                  <a:lnTo>
                    <a:pt x="156" y="431"/>
                  </a:lnTo>
                  <a:lnTo>
                    <a:pt x="159" y="433"/>
                  </a:lnTo>
                  <a:lnTo>
                    <a:pt x="159" y="434"/>
                  </a:lnTo>
                  <a:lnTo>
                    <a:pt x="160" y="436"/>
                  </a:lnTo>
                  <a:lnTo>
                    <a:pt x="163" y="438"/>
                  </a:lnTo>
                  <a:lnTo>
                    <a:pt x="167" y="438"/>
                  </a:lnTo>
                  <a:lnTo>
                    <a:pt x="169" y="440"/>
                  </a:lnTo>
                  <a:lnTo>
                    <a:pt x="169" y="441"/>
                  </a:lnTo>
                  <a:lnTo>
                    <a:pt x="170" y="443"/>
                  </a:lnTo>
                  <a:lnTo>
                    <a:pt x="172" y="444"/>
                  </a:lnTo>
                  <a:lnTo>
                    <a:pt x="176" y="451"/>
                  </a:lnTo>
                  <a:lnTo>
                    <a:pt x="177" y="454"/>
                  </a:lnTo>
                  <a:lnTo>
                    <a:pt x="181" y="458"/>
                  </a:lnTo>
                  <a:lnTo>
                    <a:pt x="183" y="462"/>
                  </a:lnTo>
                  <a:lnTo>
                    <a:pt x="179" y="464"/>
                  </a:lnTo>
                  <a:lnTo>
                    <a:pt x="177" y="464"/>
                  </a:lnTo>
                  <a:lnTo>
                    <a:pt x="174" y="464"/>
                  </a:lnTo>
                  <a:lnTo>
                    <a:pt x="172" y="465"/>
                  </a:lnTo>
                  <a:lnTo>
                    <a:pt x="170" y="469"/>
                  </a:lnTo>
                  <a:lnTo>
                    <a:pt x="170" y="474"/>
                  </a:lnTo>
                  <a:lnTo>
                    <a:pt x="169" y="476"/>
                  </a:lnTo>
                  <a:lnTo>
                    <a:pt x="172" y="487"/>
                  </a:lnTo>
                  <a:lnTo>
                    <a:pt x="172" y="493"/>
                  </a:lnTo>
                  <a:lnTo>
                    <a:pt x="172" y="500"/>
                  </a:lnTo>
                  <a:lnTo>
                    <a:pt x="172" y="504"/>
                  </a:lnTo>
                  <a:lnTo>
                    <a:pt x="174" y="512"/>
                  </a:lnTo>
                  <a:lnTo>
                    <a:pt x="172" y="518"/>
                  </a:lnTo>
                  <a:lnTo>
                    <a:pt x="170" y="519"/>
                  </a:lnTo>
                  <a:lnTo>
                    <a:pt x="169" y="528"/>
                  </a:lnTo>
                  <a:lnTo>
                    <a:pt x="167" y="535"/>
                  </a:lnTo>
                  <a:lnTo>
                    <a:pt x="167" y="539"/>
                  </a:lnTo>
                  <a:lnTo>
                    <a:pt x="167" y="540"/>
                  </a:lnTo>
                  <a:lnTo>
                    <a:pt x="169" y="547"/>
                  </a:lnTo>
                  <a:lnTo>
                    <a:pt x="170" y="550"/>
                  </a:lnTo>
                  <a:lnTo>
                    <a:pt x="172" y="554"/>
                  </a:lnTo>
                  <a:lnTo>
                    <a:pt x="172" y="560"/>
                  </a:lnTo>
                  <a:lnTo>
                    <a:pt x="174" y="561"/>
                  </a:lnTo>
                  <a:lnTo>
                    <a:pt x="174" y="563"/>
                  </a:lnTo>
                  <a:lnTo>
                    <a:pt x="176" y="566"/>
                  </a:lnTo>
                  <a:lnTo>
                    <a:pt x="177" y="570"/>
                  </a:lnTo>
                  <a:lnTo>
                    <a:pt x="181" y="573"/>
                  </a:lnTo>
                  <a:lnTo>
                    <a:pt x="184" y="580"/>
                  </a:lnTo>
                  <a:lnTo>
                    <a:pt x="186" y="581"/>
                  </a:lnTo>
                  <a:lnTo>
                    <a:pt x="191" y="591"/>
                  </a:lnTo>
                  <a:lnTo>
                    <a:pt x="204" y="581"/>
                  </a:lnTo>
                  <a:lnTo>
                    <a:pt x="214" y="577"/>
                  </a:lnTo>
                  <a:lnTo>
                    <a:pt x="241" y="570"/>
                  </a:lnTo>
                  <a:lnTo>
                    <a:pt x="252" y="573"/>
                  </a:lnTo>
                  <a:lnTo>
                    <a:pt x="275" y="587"/>
                  </a:lnTo>
                  <a:lnTo>
                    <a:pt x="282" y="587"/>
                  </a:lnTo>
                  <a:lnTo>
                    <a:pt x="289" y="589"/>
                  </a:lnTo>
                  <a:lnTo>
                    <a:pt x="292" y="591"/>
                  </a:lnTo>
                  <a:lnTo>
                    <a:pt x="296" y="595"/>
                  </a:lnTo>
                  <a:lnTo>
                    <a:pt x="297" y="601"/>
                  </a:lnTo>
                  <a:lnTo>
                    <a:pt x="297" y="608"/>
                  </a:lnTo>
                  <a:lnTo>
                    <a:pt x="299" y="612"/>
                  </a:lnTo>
                  <a:lnTo>
                    <a:pt x="302" y="617"/>
                  </a:lnTo>
                  <a:lnTo>
                    <a:pt x="307" y="619"/>
                  </a:lnTo>
                  <a:lnTo>
                    <a:pt x="316" y="622"/>
                  </a:lnTo>
                  <a:lnTo>
                    <a:pt x="323" y="622"/>
                  </a:lnTo>
                  <a:lnTo>
                    <a:pt x="335" y="629"/>
                  </a:lnTo>
                  <a:lnTo>
                    <a:pt x="354" y="617"/>
                  </a:lnTo>
                  <a:lnTo>
                    <a:pt x="357" y="617"/>
                  </a:lnTo>
                  <a:lnTo>
                    <a:pt x="360" y="617"/>
                  </a:lnTo>
                  <a:lnTo>
                    <a:pt x="377" y="634"/>
                  </a:lnTo>
                  <a:lnTo>
                    <a:pt x="382" y="635"/>
                  </a:lnTo>
                  <a:lnTo>
                    <a:pt x="413" y="627"/>
                  </a:lnTo>
                  <a:lnTo>
                    <a:pt x="416" y="625"/>
                  </a:lnTo>
                  <a:lnTo>
                    <a:pt x="385" y="566"/>
                  </a:lnTo>
                  <a:lnTo>
                    <a:pt x="396" y="546"/>
                  </a:lnTo>
                  <a:lnTo>
                    <a:pt x="396" y="542"/>
                  </a:lnTo>
                  <a:lnTo>
                    <a:pt x="385" y="523"/>
                  </a:lnTo>
                  <a:lnTo>
                    <a:pt x="389" y="510"/>
                  </a:lnTo>
                  <a:lnTo>
                    <a:pt x="408" y="523"/>
                  </a:lnTo>
                  <a:lnTo>
                    <a:pt x="426" y="447"/>
                  </a:lnTo>
                  <a:lnTo>
                    <a:pt x="444" y="407"/>
                  </a:lnTo>
                  <a:lnTo>
                    <a:pt x="450" y="400"/>
                  </a:lnTo>
                  <a:lnTo>
                    <a:pt x="454" y="393"/>
                  </a:lnTo>
                  <a:lnTo>
                    <a:pt x="454" y="390"/>
                  </a:lnTo>
                  <a:lnTo>
                    <a:pt x="457" y="380"/>
                  </a:lnTo>
                  <a:lnTo>
                    <a:pt x="457" y="372"/>
                  </a:lnTo>
                  <a:lnTo>
                    <a:pt x="461" y="365"/>
                  </a:lnTo>
                  <a:lnTo>
                    <a:pt x="465" y="358"/>
                  </a:lnTo>
                  <a:lnTo>
                    <a:pt x="467" y="351"/>
                  </a:lnTo>
                  <a:lnTo>
                    <a:pt x="465" y="335"/>
                  </a:lnTo>
                  <a:lnTo>
                    <a:pt x="470" y="313"/>
                  </a:lnTo>
                  <a:lnTo>
                    <a:pt x="480" y="301"/>
                  </a:lnTo>
                  <a:lnTo>
                    <a:pt x="500" y="271"/>
                  </a:lnTo>
                  <a:lnTo>
                    <a:pt x="504" y="263"/>
                  </a:lnTo>
                  <a:lnTo>
                    <a:pt x="522" y="229"/>
                  </a:lnTo>
                  <a:lnTo>
                    <a:pt x="529" y="141"/>
                  </a:lnTo>
                  <a:lnTo>
                    <a:pt x="521" y="25"/>
                  </a:lnTo>
                  <a:lnTo>
                    <a:pt x="505" y="2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sz="1000"/>
            </a:p>
          </p:txBody>
        </p:sp>
        <p:sp>
          <p:nvSpPr>
            <p:cNvPr id="35" name="Freeform 744"/>
            <p:cNvSpPr>
              <a:spLocks/>
            </p:cNvSpPr>
            <p:nvPr/>
          </p:nvSpPr>
          <p:spPr bwMode="auto">
            <a:xfrm>
              <a:off x="3846552" y="3536165"/>
              <a:ext cx="534807" cy="516138"/>
            </a:xfrm>
            <a:custGeom>
              <a:avLst/>
              <a:gdLst>
                <a:gd name="T0" fmla="*/ 1154231662 w 474"/>
                <a:gd name="T1" fmla="*/ 677922849 h 474"/>
                <a:gd name="T2" fmla="*/ 1118949484 w 474"/>
                <a:gd name="T3" fmla="*/ 577116625 h 474"/>
                <a:gd name="T4" fmla="*/ 1118949484 w 474"/>
                <a:gd name="T5" fmla="*/ 456149156 h 474"/>
                <a:gd name="T6" fmla="*/ 1068546372 w 474"/>
                <a:gd name="T7" fmla="*/ 330141277 h 474"/>
                <a:gd name="T8" fmla="*/ 1050906076 w 474"/>
                <a:gd name="T9" fmla="*/ 229335053 h 474"/>
                <a:gd name="T10" fmla="*/ 1060986699 w 474"/>
                <a:gd name="T11" fmla="*/ 100806249 h 474"/>
                <a:gd name="T12" fmla="*/ 1040825454 w 474"/>
                <a:gd name="T13" fmla="*/ 42843451 h 474"/>
                <a:gd name="T14" fmla="*/ 987901392 w 474"/>
                <a:gd name="T15" fmla="*/ 15120940 h 474"/>
                <a:gd name="T16" fmla="*/ 929938607 w 474"/>
                <a:gd name="T17" fmla="*/ 10080626 h 474"/>
                <a:gd name="T18" fmla="*/ 844253317 w 474"/>
                <a:gd name="T19" fmla="*/ 80645004 h 474"/>
                <a:gd name="T20" fmla="*/ 836692056 w 474"/>
                <a:gd name="T21" fmla="*/ 163810957 h 474"/>
                <a:gd name="T22" fmla="*/ 791329057 w 474"/>
                <a:gd name="T23" fmla="*/ 236894726 h 474"/>
                <a:gd name="T24" fmla="*/ 819051563 w 474"/>
                <a:gd name="T25" fmla="*/ 309978444 h 474"/>
                <a:gd name="T26" fmla="*/ 655240655 w 474"/>
                <a:gd name="T27" fmla="*/ 463708829 h 474"/>
                <a:gd name="T28" fmla="*/ 405745945 w 474"/>
                <a:gd name="T29" fmla="*/ 551915069 h 474"/>
                <a:gd name="T30" fmla="*/ 234375364 w 474"/>
                <a:gd name="T31" fmla="*/ 645160032 h 474"/>
                <a:gd name="T32" fmla="*/ 181451253 w 474"/>
                <a:gd name="T33" fmla="*/ 688003471 h 474"/>
                <a:gd name="T34" fmla="*/ 118448157 w 474"/>
                <a:gd name="T35" fmla="*/ 783769384 h 474"/>
                <a:gd name="T36" fmla="*/ 95765938 w 474"/>
                <a:gd name="T37" fmla="*/ 849293628 h 474"/>
                <a:gd name="T38" fmla="*/ 68045020 w 474"/>
                <a:gd name="T39" fmla="*/ 877014546 h 474"/>
                <a:gd name="T40" fmla="*/ 10080626 w 474"/>
                <a:gd name="T41" fmla="*/ 909777363 h 474"/>
                <a:gd name="T42" fmla="*/ 10080626 w 474"/>
                <a:gd name="T43" fmla="*/ 922377347 h 474"/>
                <a:gd name="T44" fmla="*/ 27722518 w 474"/>
                <a:gd name="T45" fmla="*/ 975301408 h 474"/>
                <a:gd name="T46" fmla="*/ 60483759 w 474"/>
                <a:gd name="T47" fmla="*/ 995462653 h 474"/>
                <a:gd name="T48" fmla="*/ 95765938 w 474"/>
                <a:gd name="T49" fmla="*/ 1020664209 h 474"/>
                <a:gd name="T50" fmla="*/ 138609401 w 474"/>
                <a:gd name="T51" fmla="*/ 1068546372 h 474"/>
                <a:gd name="T52" fmla="*/ 143649713 w 474"/>
                <a:gd name="T53" fmla="*/ 1096268877 h 474"/>
                <a:gd name="T54" fmla="*/ 156249697 w 474"/>
                <a:gd name="T55" fmla="*/ 1154231662 h 474"/>
                <a:gd name="T56" fmla="*/ 163810957 w 474"/>
                <a:gd name="T57" fmla="*/ 1194554152 h 474"/>
                <a:gd name="T58" fmla="*/ 204133447 w 474"/>
                <a:gd name="T59" fmla="*/ 1171873545 h 474"/>
                <a:gd name="T60" fmla="*/ 216733481 w 474"/>
                <a:gd name="T61" fmla="*/ 1169352596 h 474"/>
                <a:gd name="T62" fmla="*/ 277217215 w 474"/>
                <a:gd name="T63" fmla="*/ 1141631678 h 474"/>
                <a:gd name="T64" fmla="*/ 299897822 w 474"/>
                <a:gd name="T65" fmla="*/ 1134070417 h 474"/>
                <a:gd name="T66" fmla="*/ 335181588 w 474"/>
                <a:gd name="T67" fmla="*/ 1111389811 h 474"/>
                <a:gd name="T68" fmla="*/ 378023439 w 474"/>
                <a:gd name="T69" fmla="*/ 1091228566 h 474"/>
                <a:gd name="T70" fmla="*/ 430947600 w 474"/>
                <a:gd name="T71" fmla="*/ 1071067321 h 474"/>
                <a:gd name="T72" fmla="*/ 458668518 w 474"/>
                <a:gd name="T73" fmla="*/ 1068546372 h 474"/>
                <a:gd name="T74" fmla="*/ 481350712 w 474"/>
                <a:gd name="T75" fmla="*/ 1058465749 h 474"/>
                <a:gd name="T76" fmla="*/ 498991007 w 474"/>
                <a:gd name="T77" fmla="*/ 1050906076 h 474"/>
                <a:gd name="T78" fmla="*/ 526713513 w 474"/>
                <a:gd name="T79" fmla="*/ 1033264193 h 474"/>
                <a:gd name="T80" fmla="*/ 574595675 w 474"/>
                <a:gd name="T81" fmla="*/ 1015623898 h 474"/>
                <a:gd name="T82" fmla="*/ 602316593 w 474"/>
                <a:gd name="T83" fmla="*/ 997982015 h 474"/>
                <a:gd name="T84" fmla="*/ 619958476 w 474"/>
                <a:gd name="T85" fmla="*/ 987901392 h 474"/>
                <a:gd name="T86" fmla="*/ 657761604 w 474"/>
                <a:gd name="T87" fmla="*/ 972780459 h 474"/>
                <a:gd name="T88" fmla="*/ 713205027 w 474"/>
                <a:gd name="T89" fmla="*/ 962699836 h 474"/>
                <a:gd name="T90" fmla="*/ 766127501 w 474"/>
                <a:gd name="T91" fmla="*/ 922377347 h 474"/>
                <a:gd name="T92" fmla="*/ 811490302 w 474"/>
                <a:gd name="T93" fmla="*/ 887095168 h 474"/>
                <a:gd name="T94" fmla="*/ 851812990 w 474"/>
                <a:gd name="T95" fmla="*/ 877014546 h 474"/>
                <a:gd name="T96" fmla="*/ 874495184 w 474"/>
                <a:gd name="T97" fmla="*/ 887095168 h 474"/>
                <a:gd name="T98" fmla="*/ 874495184 w 474"/>
                <a:gd name="T99" fmla="*/ 897175791 h 474"/>
                <a:gd name="T100" fmla="*/ 907256413 w 474"/>
                <a:gd name="T101" fmla="*/ 866933924 h 474"/>
                <a:gd name="T102" fmla="*/ 972780459 w 474"/>
                <a:gd name="T103" fmla="*/ 821570924 h 474"/>
                <a:gd name="T104" fmla="*/ 1043344816 w 474"/>
                <a:gd name="T105" fmla="*/ 783769384 h 474"/>
                <a:gd name="T106" fmla="*/ 1068546372 w 474"/>
                <a:gd name="T107" fmla="*/ 773688762 h 474"/>
                <a:gd name="T108" fmla="*/ 1086188255 w 474"/>
                <a:gd name="T109" fmla="*/ 783769384 h 474"/>
                <a:gd name="T110" fmla="*/ 1118949484 w 474"/>
                <a:gd name="T111" fmla="*/ 766127501 h 474"/>
                <a:gd name="T112" fmla="*/ 1136591367 w 474"/>
                <a:gd name="T113" fmla="*/ 756046879 h 474"/>
                <a:gd name="T114" fmla="*/ 1171873545 w 474"/>
                <a:gd name="T115" fmla="*/ 748487206 h 474"/>
                <a:gd name="T116" fmla="*/ 1194554152 w 474"/>
                <a:gd name="T117" fmla="*/ 748487206 h 4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74"/>
                <a:gd name="T178" fmla="*/ 0 h 474"/>
                <a:gd name="T179" fmla="*/ 474 w 474"/>
                <a:gd name="T180" fmla="*/ 474 h 47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74" h="474">
                  <a:moveTo>
                    <a:pt x="474" y="297"/>
                  </a:moveTo>
                  <a:lnTo>
                    <a:pt x="470" y="283"/>
                  </a:lnTo>
                  <a:lnTo>
                    <a:pt x="465" y="276"/>
                  </a:lnTo>
                  <a:lnTo>
                    <a:pt x="458" y="269"/>
                  </a:lnTo>
                  <a:lnTo>
                    <a:pt x="458" y="256"/>
                  </a:lnTo>
                  <a:lnTo>
                    <a:pt x="452" y="245"/>
                  </a:lnTo>
                  <a:lnTo>
                    <a:pt x="447" y="236"/>
                  </a:lnTo>
                  <a:lnTo>
                    <a:pt x="444" y="229"/>
                  </a:lnTo>
                  <a:lnTo>
                    <a:pt x="437" y="212"/>
                  </a:lnTo>
                  <a:lnTo>
                    <a:pt x="442" y="198"/>
                  </a:lnTo>
                  <a:lnTo>
                    <a:pt x="442" y="184"/>
                  </a:lnTo>
                  <a:lnTo>
                    <a:pt x="444" y="181"/>
                  </a:lnTo>
                  <a:lnTo>
                    <a:pt x="444" y="177"/>
                  </a:lnTo>
                  <a:lnTo>
                    <a:pt x="440" y="164"/>
                  </a:lnTo>
                  <a:lnTo>
                    <a:pt x="435" y="150"/>
                  </a:lnTo>
                  <a:lnTo>
                    <a:pt x="424" y="131"/>
                  </a:lnTo>
                  <a:lnTo>
                    <a:pt x="421" y="116"/>
                  </a:lnTo>
                  <a:lnTo>
                    <a:pt x="417" y="112"/>
                  </a:lnTo>
                  <a:lnTo>
                    <a:pt x="417" y="103"/>
                  </a:lnTo>
                  <a:lnTo>
                    <a:pt x="417" y="91"/>
                  </a:lnTo>
                  <a:lnTo>
                    <a:pt x="417" y="81"/>
                  </a:lnTo>
                  <a:lnTo>
                    <a:pt x="424" y="70"/>
                  </a:lnTo>
                  <a:lnTo>
                    <a:pt x="424" y="61"/>
                  </a:lnTo>
                  <a:lnTo>
                    <a:pt x="421" y="40"/>
                  </a:lnTo>
                  <a:lnTo>
                    <a:pt x="420" y="32"/>
                  </a:lnTo>
                  <a:lnTo>
                    <a:pt x="420" y="27"/>
                  </a:lnTo>
                  <a:lnTo>
                    <a:pt x="417" y="22"/>
                  </a:lnTo>
                  <a:lnTo>
                    <a:pt x="413" y="17"/>
                  </a:lnTo>
                  <a:lnTo>
                    <a:pt x="404" y="14"/>
                  </a:lnTo>
                  <a:lnTo>
                    <a:pt x="399" y="12"/>
                  </a:lnTo>
                  <a:lnTo>
                    <a:pt x="396" y="9"/>
                  </a:lnTo>
                  <a:lnTo>
                    <a:pt x="392" y="6"/>
                  </a:lnTo>
                  <a:lnTo>
                    <a:pt x="385" y="0"/>
                  </a:lnTo>
                  <a:lnTo>
                    <a:pt x="382" y="0"/>
                  </a:lnTo>
                  <a:lnTo>
                    <a:pt x="373" y="0"/>
                  </a:lnTo>
                  <a:lnTo>
                    <a:pt x="369" y="4"/>
                  </a:lnTo>
                  <a:lnTo>
                    <a:pt x="360" y="13"/>
                  </a:lnTo>
                  <a:lnTo>
                    <a:pt x="348" y="16"/>
                  </a:lnTo>
                  <a:lnTo>
                    <a:pt x="343" y="22"/>
                  </a:lnTo>
                  <a:lnTo>
                    <a:pt x="335" y="32"/>
                  </a:lnTo>
                  <a:lnTo>
                    <a:pt x="335" y="45"/>
                  </a:lnTo>
                  <a:lnTo>
                    <a:pt x="335" y="53"/>
                  </a:lnTo>
                  <a:lnTo>
                    <a:pt x="332" y="61"/>
                  </a:lnTo>
                  <a:lnTo>
                    <a:pt x="332" y="65"/>
                  </a:lnTo>
                  <a:lnTo>
                    <a:pt x="330" y="75"/>
                  </a:lnTo>
                  <a:lnTo>
                    <a:pt x="324" y="84"/>
                  </a:lnTo>
                  <a:lnTo>
                    <a:pt x="318" y="91"/>
                  </a:lnTo>
                  <a:lnTo>
                    <a:pt x="314" y="94"/>
                  </a:lnTo>
                  <a:lnTo>
                    <a:pt x="324" y="108"/>
                  </a:lnTo>
                  <a:lnTo>
                    <a:pt x="330" y="115"/>
                  </a:lnTo>
                  <a:lnTo>
                    <a:pt x="335" y="119"/>
                  </a:lnTo>
                  <a:lnTo>
                    <a:pt x="325" y="123"/>
                  </a:lnTo>
                  <a:lnTo>
                    <a:pt x="324" y="137"/>
                  </a:lnTo>
                  <a:lnTo>
                    <a:pt x="324" y="157"/>
                  </a:lnTo>
                  <a:lnTo>
                    <a:pt x="274" y="188"/>
                  </a:lnTo>
                  <a:lnTo>
                    <a:pt x="260" y="184"/>
                  </a:lnTo>
                  <a:lnTo>
                    <a:pt x="240" y="191"/>
                  </a:lnTo>
                  <a:lnTo>
                    <a:pt x="220" y="190"/>
                  </a:lnTo>
                  <a:lnTo>
                    <a:pt x="182" y="207"/>
                  </a:lnTo>
                  <a:lnTo>
                    <a:pt x="161" y="219"/>
                  </a:lnTo>
                  <a:lnTo>
                    <a:pt x="139" y="234"/>
                  </a:lnTo>
                  <a:lnTo>
                    <a:pt x="129" y="236"/>
                  </a:lnTo>
                  <a:lnTo>
                    <a:pt x="121" y="242"/>
                  </a:lnTo>
                  <a:lnTo>
                    <a:pt x="93" y="256"/>
                  </a:lnTo>
                  <a:lnTo>
                    <a:pt x="90" y="261"/>
                  </a:lnTo>
                  <a:lnTo>
                    <a:pt x="81" y="269"/>
                  </a:lnTo>
                  <a:lnTo>
                    <a:pt x="76" y="273"/>
                  </a:lnTo>
                  <a:lnTo>
                    <a:pt x="72" y="273"/>
                  </a:lnTo>
                  <a:lnTo>
                    <a:pt x="69" y="273"/>
                  </a:lnTo>
                  <a:lnTo>
                    <a:pt x="64" y="276"/>
                  </a:lnTo>
                  <a:lnTo>
                    <a:pt x="61" y="277"/>
                  </a:lnTo>
                  <a:lnTo>
                    <a:pt x="47" y="311"/>
                  </a:lnTo>
                  <a:lnTo>
                    <a:pt x="39" y="321"/>
                  </a:lnTo>
                  <a:lnTo>
                    <a:pt x="39" y="328"/>
                  </a:lnTo>
                  <a:lnTo>
                    <a:pt x="38" y="337"/>
                  </a:lnTo>
                  <a:lnTo>
                    <a:pt x="37" y="341"/>
                  </a:lnTo>
                  <a:lnTo>
                    <a:pt x="37" y="344"/>
                  </a:lnTo>
                  <a:lnTo>
                    <a:pt x="32" y="348"/>
                  </a:lnTo>
                  <a:lnTo>
                    <a:pt x="27" y="348"/>
                  </a:lnTo>
                  <a:lnTo>
                    <a:pt x="20" y="351"/>
                  </a:lnTo>
                  <a:lnTo>
                    <a:pt x="18" y="351"/>
                  </a:lnTo>
                  <a:lnTo>
                    <a:pt x="14" y="356"/>
                  </a:lnTo>
                  <a:lnTo>
                    <a:pt x="4" y="361"/>
                  </a:lnTo>
                  <a:lnTo>
                    <a:pt x="3" y="361"/>
                  </a:lnTo>
                  <a:lnTo>
                    <a:pt x="0" y="361"/>
                  </a:lnTo>
                  <a:lnTo>
                    <a:pt x="4" y="366"/>
                  </a:lnTo>
                  <a:lnTo>
                    <a:pt x="7" y="369"/>
                  </a:lnTo>
                  <a:lnTo>
                    <a:pt x="8" y="375"/>
                  </a:lnTo>
                  <a:lnTo>
                    <a:pt x="10" y="380"/>
                  </a:lnTo>
                  <a:lnTo>
                    <a:pt x="11" y="387"/>
                  </a:lnTo>
                  <a:lnTo>
                    <a:pt x="14" y="389"/>
                  </a:lnTo>
                  <a:lnTo>
                    <a:pt x="16" y="389"/>
                  </a:lnTo>
                  <a:lnTo>
                    <a:pt x="22" y="395"/>
                  </a:lnTo>
                  <a:lnTo>
                    <a:pt x="24" y="395"/>
                  </a:lnTo>
                  <a:lnTo>
                    <a:pt x="26" y="397"/>
                  </a:lnTo>
                  <a:lnTo>
                    <a:pt x="29" y="401"/>
                  </a:lnTo>
                  <a:lnTo>
                    <a:pt x="31" y="401"/>
                  </a:lnTo>
                  <a:lnTo>
                    <a:pt x="38" y="405"/>
                  </a:lnTo>
                  <a:lnTo>
                    <a:pt x="41" y="407"/>
                  </a:lnTo>
                  <a:lnTo>
                    <a:pt x="43" y="410"/>
                  </a:lnTo>
                  <a:lnTo>
                    <a:pt x="54" y="422"/>
                  </a:lnTo>
                  <a:lnTo>
                    <a:pt x="55" y="424"/>
                  </a:lnTo>
                  <a:lnTo>
                    <a:pt x="55" y="427"/>
                  </a:lnTo>
                  <a:lnTo>
                    <a:pt x="55" y="428"/>
                  </a:lnTo>
                  <a:lnTo>
                    <a:pt x="55" y="433"/>
                  </a:lnTo>
                  <a:lnTo>
                    <a:pt x="57" y="435"/>
                  </a:lnTo>
                  <a:lnTo>
                    <a:pt x="58" y="444"/>
                  </a:lnTo>
                  <a:lnTo>
                    <a:pt x="61" y="451"/>
                  </a:lnTo>
                  <a:lnTo>
                    <a:pt x="62" y="457"/>
                  </a:lnTo>
                  <a:lnTo>
                    <a:pt x="62" y="458"/>
                  </a:lnTo>
                  <a:lnTo>
                    <a:pt x="62" y="460"/>
                  </a:lnTo>
                  <a:lnTo>
                    <a:pt x="64" y="467"/>
                  </a:lnTo>
                  <a:lnTo>
                    <a:pt x="64" y="471"/>
                  </a:lnTo>
                  <a:lnTo>
                    <a:pt x="65" y="474"/>
                  </a:lnTo>
                  <a:lnTo>
                    <a:pt x="69" y="472"/>
                  </a:lnTo>
                  <a:lnTo>
                    <a:pt x="71" y="472"/>
                  </a:lnTo>
                  <a:lnTo>
                    <a:pt x="75" y="471"/>
                  </a:lnTo>
                  <a:lnTo>
                    <a:pt x="81" y="465"/>
                  </a:lnTo>
                  <a:lnTo>
                    <a:pt x="83" y="465"/>
                  </a:lnTo>
                  <a:lnTo>
                    <a:pt x="85" y="464"/>
                  </a:lnTo>
                  <a:lnTo>
                    <a:pt x="86" y="464"/>
                  </a:lnTo>
                  <a:lnTo>
                    <a:pt x="90" y="462"/>
                  </a:lnTo>
                  <a:lnTo>
                    <a:pt x="106" y="457"/>
                  </a:lnTo>
                  <a:lnTo>
                    <a:pt x="109" y="453"/>
                  </a:lnTo>
                  <a:lnTo>
                    <a:pt x="110" y="453"/>
                  </a:lnTo>
                  <a:lnTo>
                    <a:pt x="113" y="451"/>
                  </a:lnTo>
                  <a:lnTo>
                    <a:pt x="114" y="450"/>
                  </a:lnTo>
                  <a:lnTo>
                    <a:pt x="118" y="450"/>
                  </a:lnTo>
                  <a:lnTo>
                    <a:pt x="119" y="450"/>
                  </a:lnTo>
                  <a:lnTo>
                    <a:pt x="121" y="445"/>
                  </a:lnTo>
                  <a:lnTo>
                    <a:pt x="126" y="444"/>
                  </a:lnTo>
                  <a:lnTo>
                    <a:pt x="131" y="441"/>
                  </a:lnTo>
                  <a:lnTo>
                    <a:pt x="133" y="441"/>
                  </a:lnTo>
                  <a:lnTo>
                    <a:pt x="137" y="440"/>
                  </a:lnTo>
                  <a:lnTo>
                    <a:pt x="141" y="435"/>
                  </a:lnTo>
                  <a:lnTo>
                    <a:pt x="146" y="434"/>
                  </a:lnTo>
                  <a:lnTo>
                    <a:pt x="150" y="433"/>
                  </a:lnTo>
                  <a:lnTo>
                    <a:pt x="154" y="430"/>
                  </a:lnTo>
                  <a:lnTo>
                    <a:pt x="157" y="430"/>
                  </a:lnTo>
                  <a:lnTo>
                    <a:pt x="161" y="428"/>
                  </a:lnTo>
                  <a:lnTo>
                    <a:pt x="171" y="425"/>
                  </a:lnTo>
                  <a:lnTo>
                    <a:pt x="175" y="425"/>
                  </a:lnTo>
                  <a:lnTo>
                    <a:pt x="177" y="424"/>
                  </a:lnTo>
                  <a:lnTo>
                    <a:pt x="180" y="424"/>
                  </a:lnTo>
                  <a:lnTo>
                    <a:pt x="182" y="424"/>
                  </a:lnTo>
                  <a:lnTo>
                    <a:pt x="182" y="422"/>
                  </a:lnTo>
                  <a:lnTo>
                    <a:pt x="184" y="422"/>
                  </a:lnTo>
                  <a:lnTo>
                    <a:pt x="188" y="420"/>
                  </a:lnTo>
                  <a:lnTo>
                    <a:pt x="191" y="420"/>
                  </a:lnTo>
                  <a:lnTo>
                    <a:pt x="192" y="422"/>
                  </a:lnTo>
                  <a:lnTo>
                    <a:pt x="192" y="420"/>
                  </a:lnTo>
                  <a:lnTo>
                    <a:pt x="194" y="418"/>
                  </a:lnTo>
                  <a:lnTo>
                    <a:pt x="198" y="417"/>
                  </a:lnTo>
                  <a:lnTo>
                    <a:pt x="199" y="414"/>
                  </a:lnTo>
                  <a:lnTo>
                    <a:pt x="202" y="413"/>
                  </a:lnTo>
                  <a:lnTo>
                    <a:pt x="208" y="410"/>
                  </a:lnTo>
                  <a:lnTo>
                    <a:pt x="209" y="410"/>
                  </a:lnTo>
                  <a:lnTo>
                    <a:pt x="218" y="406"/>
                  </a:lnTo>
                  <a:lnTo>
                    <a:pt x="222" y="405"/>
                  </a:lnTo>
                  <a:lnTo>
                    <a:pt x="225" y="405"/>
                  </a:lnTo>
                  <a:lnTo>
                    <a:pt x="228" y="403"/>
                  </a:lnTo>
                  <a:lnTo>
                    <a:pt x="229" y="401"/>
                  </a:lnTo>
                  <a:lnTo>
                    <a:pt x="230" y="401"/>
                  </a:lnTo>
                  <a:lnTo>
                    <a:pt x="232" y="399"/>
                  </a:lnTo>
                  <a:lnTo>
                    <a:pt x="239" y="396"/>
                  </a:lnTo>
                  <a:lnTo>
                    <a:pt x="240" y="395"/>
                  </a:lnTo>
                  <a:lnTo>
                    <a:pt x="243" y="395"/>
                  </a:lnTo>
                  <a:lnTo>
                    <a:pt x="245" y="392"/>
                  </a:lnTo>
                  <a:lnTo>
                    <a:pt x="246" y="392"/>
                  </a:lnTo>
                  <a:lnTo>
                    <a:pt x="249" y="390"/>
                  </a:lnTo>
                  <a:lnTo>
                    <a:pt x="256" y="387"/>
                  </a:lnTo>
                  <a:lnTo>
                    <a:pt x="259" y="386"/>
                  </a:lnTo>
                  <a:lnTo>
                    <a:pt x="261" y="386"/>
                  </a:lnTo>
                  <a:lnTo>
                    <a:pt x="269" y="383"/>
                  </a:lnTo>
                  <a:lnTo>
                    <a:pt x="276" y="383"/>
                  </a:lnTo>
                  <a:lnTo>
                    <a:pt x="281" y="382"/>
                  </a:lnTo>
                  <a:lnTo>
                    <a:pt x="283" y="382"/>
                  </a:lnTo>
                  <a:lnTo>
                    <a:pt x="287" y="379"/>
                  </a:lnTo>
                  <a:lnTo>
                    <a:pt x="298" y="372"/>
                  </a:lnTo>
                  <a:lnTo>
                    <a:pt x="300" y="369"/>
                  </a:lnTo>
                  <a:lnTo>
                    <a:pt x="304" y="366"/>
                  </a:lnTo>
                  <a:lnTo>
                    <a:pt x="305" y="365"/>
                  </a:lnTo>
                  <a:lnTo>
                    <a:pt x="315" y="358"/>
                  </a:lnTo>
                  <a:lnTo>
                    <a:pt x="318" y="355"/>
                  </a:lnTo>
                  <a:lnTo>
                    <a:pt x="322" y="352"/>
                  </a:lnTo>
                  <a:lnTo>
                    <a:pt x="331" y="349"/>
                  </a:lnTo>
                  <a:lnTo>
                    <a:pt x="335" y="349"/>
                  </a:lnTo>
                  <a:lnTo>
                    <a:pt x="336" y="349"/>
                  </a:lnTo>
                  <a:lnTo>
                    <a:pt x="338" y="348"/>
                  </a:lnTo>
                  <a:lnTo>
                    <a:pt x="340" y="348"/>
                  </a:lnTo>
                  <a:lnTo>
                    <a:pt x="343" y="349"/>
                  </a:lnTo>
                  <a:lnTo>
                    <a:pt x="345" y="351"/>
                  </a:lnTo>
                  <a:lnTo>
                    <a:pt x="347" y="352"/>
                  </a:lnTo>
                  <a:lnTo>
                    <a:pt x="345" y="356"/>
                  </a:lnTo>
                  <a:lnTo>
                    <a:pt x="347" y="356"/>
                  </a:lnTo>
                  <a:lnTo>
                    <a:pt x="355" y="348"/>
                  </a:lnTo>
                  <a:lnTo>
                    <a:pt x="359" y="345"/>
                  </a:lnTo>
                  <a:lnTo>
                    <a:pt x="360" y="344"/>
                  </a:lnTo>
                  <a:lnTo>
                    <a:pt x="368" y="338"/>
                  </a:lnTo>
                  <a:lnTo>
                    <a:pt x="376" y="334"/>
                  </a:lnTo>
                  <a:lnTo>
                    <a:pt x="379" y="332"/>
                  </a:lnTo>
                  <a:lnTo>
                    <a:pt x="386" y="326"/>
                  </a:lnTo>
                  <a:lnTo>
                    <a:pt x="392" y="325"/>
                  </a:lnTo>
                  <a:lnTo>
                    <a:pt x="399" y="320"/>
                  </a:lnTo>
                  <a:lnTo>
                    <a:pt x="411" y="313"/>
                  </a:lnTo>
                  <a:lnTo>
                    <a:pt x="414" y="311"/>
                  </a:lnTo>
                  <a:lnTo>
                    <a:pt x="414" y="308"/>
                  </a:lnTo>
                  <a:lnTo>
                    <a:pt x="416" y="308"/>
                  </a:lnTo>
                  <a:lnTo>
                    <a:pt x="421" y="307"/>
                  </a:lnTo>
                  <a:lnTo>
                    <a:pt x="424" y="307"/>
                  </a:lnTo>
                  <a:lnTo>
                    <a:pt x="428" y="307"/>
                  </a:lnTo>
                  <a:lnTo>
                    <a:pt x="430" y="307"/>
                  </a:lnTo>
                  <a:lnTo>
                    <a:pt x="431" y="308"/>
                  </a:lnTo>
                  <a:lnTo>
                    <a:pt x="431" y="311"/>
                  </a:lnTo>
                  <a:lnTo>
                    <a:pt x="434" y="313"/>
                  </a:lnTo>
                  <a:lnTo>
                    <a:pt x="437" y="308"/>
                  </a:lnTo>
                  <a:lnTo>
                    <a:pt x="440" y="307"/>
                  </a:lnTo>
                  <a:lnTo>
                    <a:pt x="444" y="304"/>
                  </a:lnTo>
                  <a:lnTo>
                    <a:pt x="445" y="304"/>
                  </a:lnTo>
                  <a:lnTo>
                    <a:pt x="447" y="304"/>
                  </a:lnTo>
                  <a:lnTo>
                    <a:pt x="450" y="303"/>
                  </a:lnTo>
                  <a:lnTo>
                    <a:pt x="451" y="300"/>
                  </a:lnTo>
                  <a:lnTo>
                    <a:pt x="452" y="300"/>
                  </a:lnTo>
                  <a:lnTo>
                    <a:pt x="457" y="298"/>
                  </a:lnTo>
                  <a:lnTo>
                    <a:pt x="458" y="298"/>
                  </a:lnTo>
                  <a:lnTo>
                    <a:pt x="465" y="297"/>
                  </a:lnTo>
                  <a:lnTo>
                    <a:pt x="467" y="297"/>
                  </a:lnTo>
                  <a:lnTo>
                    <a:pt x="470" y="295"/>
                  </a:lnTo>
                  <a:lnTo>
                    <a:pt x="472" y="295"/>
                  </a:lnTo>
                  <a:lnTo>
                    <a:pt x="474" y="29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sz="1000"/>
            </a:p>
          </p:txBody>
        </p:sp>
        <p:sp>
          <p:nvSpPr>
            <p:cNvPr id="36" name="Freeform 745"/>
            <p:cNvSpPr>
              <a:spLocks/>
            </p:cNvSpPr>
            <p:nvPr/>
          </p:nvSpPr>
          <p:spPr bwMode="auto">
            <a:xfrm>
              <a:off x="3747263" y="3127828"/>
              <a:ext cx="532551" cy="803608"/>
            </a:xfrm>
            <a:custGeom>
              <a:avLst/>
              <a:gdLst>
                <a:gd name="T0" fmla="*/ 345262210 w 472"/>
                <a:gd name="T1" fmla="*/ 524192525 h 738"/>
                <a:gd name="T2" fmla="*/ 239415675 w 472"/>
                <a:gd name="T3" fmla="*/ 705643715 h 738"/>
                <a:gd name="T4" fmla="*/ 206652809 w 472"/>
                <a:gd name="T5" fmla="*/ 831651486 h 738"/>
                <a:gd name="T6" fmla="*/ 181451253 w 472"/>
                <a:gd name="T7" fmla="*/ 884575742 h 738"/>
                <a:gd name="T8" fmla="*/ 173891580 w 472"/>
                <a:gd name="T9" fmla="*/ 937498212 h 738"/>
                <a:gd name="T10" fmla="*/ 103327198 w 472"/>
                <a:gd name="T11" fmla="*/ 1073586604 h 738"/>
                <a:gd name="T12" fmla="*/ 0 w 472"/>
                <a:gd name="T13" fmla="*/ 1265118416 h 738"/>
                <a:gd name="T14" fmla="*/ 0 w 472"/>
                <a:gd name="T15" fmla="*/ 1373485893 h 738"/>
                <a:gd name="T16" fmla="*/ 113407845 w 472"/>
                <a:gd name="T17" fmla="*/ 1575098326 h 738"/>
                <a:gd name="T18" fmla="*/ 146169074 w 472"/>
                <a:gd name="T19" fmla="*/ 1706146804 h 738"/>
                <a:gd name="T20" fmla="*/ 153728747 w 472"/>
                <a:gd name="T21" fmla="*/ 1774190207 h 738"/>
                <a:gd name="T22" fmla="*/ 166330319 w 472"/>
                <a:gd name="T23" fmla="*/ 1817033643 h 738"/>
                <a:gd name="T24" fmla="*/ 219254430 w 472"/>
                <a:gd name="T25" fmla="*/ 1859875491 h 738"/>
                <a:gd name="T26" fmla="*/ 231854414 w 472"/>
                <a:gd name="T27" fmla="*/ 1859875491 h 738"/>
                <a:gd name="T28" fmla="*/ 269657542 w 472"/>
                <a:gd name="T29" fmla="*/ 1832154575 h 738"/>
                <a:gd name="T30" fmla="*/ 309978444 w 472"/>
                <a:gd name="T31" fmla="*/ 1811993332 h 738"/>
                <a:gd name="T32" fmla="*/ 320059066 w 472"/>
                <a:gd name="T33" fmla="*/ 1774190207 h 738"/>
                <a:gd name="T34" fmla="*/ 337700949 w 472"/>
                <a:gd name="T35" fmla="*/ 1731348358 h 738"/>
                <a:gd name="T36" fmla="*/ 395665322 w 472"/>
                <a:gd name="T37" fmla="*/ 1635582056 h 738"/>
                <a:gd name="T38" fmla="*/ 423386339 w 472"/>
                <a:gd name="T39" fmla="*/ 1628020796 h 738"/>
                <a:gd name="T40" fmla="*/ 526713512 w 472"/>
                <a:gd name="T41" fmla="*/ 1557456444 h 738"/>
                <a:gd name="T42" fmla="*/ 627518149 w 472"/>
                <a:gd name="T43" fmla="*/ 1499493663 h 738"/>
                <a:gd name="T44" fmla="*/ 826611235 w 472"/>
                <a:gd name="T45" fmla="*/ 1428929312 h 738"/>
                <a:gd name="T46" fmla="*/ 1035785141 w 472"/>
                <a:gd name="T47" fmla="*/ 1343244028 h 738"/>
                <a:gd name="T48" fmla="*/ 1060986697 w 472"/>
                <a:gd name="T49" fmla="*/ 1247476534 h 738"/>
                <a:gd name="T50" fmla="*/ 1010583586 w 472"/>
                <a:gd name="T51" fmla="*/ 1186992804 h 738"/>
                <a:gd name="T52" fmla="*/ 1050906075 w 472"/>
                <a:gd name="T53" fmla="*/ 1136589696 h 738"/>
                <a:gd name="T54" fmla="*/ 1060986697 w 472"/>
                <a:gd name="T55" fmla="*/ 1078626915 h 738"/>
                <a:gd name="T56" fmla="*/ 1086188253 w 472"/>
                <a:gd name="T57" fmla="*/ 1003022253 h 738"/>
                <a:gd name="T58" fmla="*/ 1151712299 w 472"/>
                <a:gd name="T59" fmla="*/ 957659455 h 738"/>
                <a:gd name="T60" fmla="*/ 1181954166 w 472"/>
                <a:gd name="T61" fmla="*/ 937498212 h 738"/>
                <a:gd name="T62" fmla="*/ 1171873544 w 472"/>
                <a:gd name="T63" fmla="*/ 914817607 h 738"/>
                <a:gd name="T64" fmla="*/ 1171873544 w 472"/>
                <a:gd name="T65" fmla="*/ 879535431 h 738"/>
                <a:gd name="T66" fmla="*/ 1176913855 w 472"/>
                <a:gd name="T67" fmla="*/ 861893549 h 738"/>
                <a:gd name="T68" fmla="*/ 1164312283 w 472"/>
                <a:gd name="T69" fmla="*/ 824091813 h 738"/>
                <a:gd name="T70" fmla="*/ 1154231661 w 472"/>
                <a:gd name="T71" fmla="*/ 801409621 h 738"/>
                <a:gd name="T72" fmla="*/ 1161792921 w 472"/>
                <a:gd name="T73" fmla="*/ 783769327 h 738"/>
                <a:gd name="T74" fmla="*/ 1164312283 w 472"/>
                <a:gd name="T75" fmla="*/ 771167756 h 738"/>
                <a:gd name="T76" fmla="*/ 1169352594 w 472"/>
                <a:gd name="T77" fmla="*/ 745966202 h 738"/>
                <a:gd name="T78" fmla="*/ 1186994477 w 472"/>
                <a:gd name="T79" fmla="*/ 534273147 h 738"/>
                <a:gd name="T80" fmla="*/ 1126510743 w 472"/>
                <a:gd name="T81" fmla="*/ 350302496 h 738"/>
                <a:gd name="T82" fmla="*/ 1098788238 w 472"/>
                <a:gd name="T83" fmla="*/ 370463739 h 738"/>
                <a:gd name="T84" fmla="*/ 1086188253 w 472"/>
                <a:gd name="T85" fmla="*/ 378023412 h 738"/>
                <a:gd name="T86" fmla="*/ 1053425437 w 472"/>
                <a:gd name="T87" fmla="*/ 378023412 h 738"/>
                <a:gd name="T88" fmla="*/ 997982014 w 472"/>
                <a:gd name="T89" fmla="*/ 380544361 h 738"/>
                <a:gd name="T90" fmla="*/ 955140162 w 472"/>
                <a:gd name="T91" fmla="*/ 380544361 h 738"/>
                <a:gd name="T92" fmla="*/ 902216101 w 472"/>
                <a:gd name="T93" fmla="*/ 385584672 h 738"/>
                <a:gd name="T94" fmla="*/ 871974234 w 472"/>
                <a:gd name="T95" fmla="*/ 385584672 h 738"/>
                <a:gd name="T96" fmla="*/ 836692055 w 472"/>
                <a:gd name="T97" fmla="*/ 378023412 h 738"/>
                <a:gd name="T98" fmla="*/ 798890317 w 472"/>
                <a:gd name="T99" fmla="*/ 370463739 h 738"/>
                <a:gd name="T100" fmla="*/ 766127500 w 472"/>
                <a:gd name="T101" fmla="*/ 345262185 h 738"/>
                <a:gd name="T102" fmla="*/ 745966256 w 472"/>
                <a:gd name="T103" fmla="*/ 342741236 h 738"/>
                <a:gd name="T104" fmla="*/ 665321276 w 472"/>
                <a:gd name="T105" fmla="*/ 294857489 h 738"/>
                <a:gd name="T106" fmla="*/ 647680981 w 472"/>
                <a:gd name="T107" fmla="*/ 50403121 h 738"/>
                <a:gd name="T108" fmla="*/ 577116624 w 472"/>
                <a:gd name="T109" fmla="*/ 35282188 h 738"/>
                <a:gd name="T110" fmla="*/ 501511956 w 472"/>
                <a:gd name="T111" fmla="*/ 42843448 h 738"/>
                <a:gd name="T112" fmla="*/ 451108844 w 472"/>
                <a:gd name="T113" fmla="*/ 40322499 h 738"/>
                <a:gd name="T114" fmla="*/ 405745944 w 472"/>
                <a:gd name="T115" fmla="*/ 5040312 h 738"/>
                <a:gd name="T116" fmla="*/ 342741261 w 472"/>
                <a:gd name="T117" fmla="*/ 10080625 h 7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72"/>
                <a:gd name="T178" fmla="*/ 0 h 738"/>
                <a:gd name="T179" fmla="*/ 472 w 472"/>
                <a:gd name="T180" fmla="*/ 738 h 7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72" h="738">
                  <a:moveTo>
                    <a:pt x="136" y="4"/>
                  </a:moveTo>
                  <a:lnTo>
                    <a:pt x="144" y="120"/>
                  </a:lnTo>
                  <a:lnTo>
                    <a:pt x="137" y="208"/>
                  </a:lnTo>
                  <a:lnTo>
                    <a:pt x="119" y="242"/>
                  </a:lnTo>
                  <a:lnTo>
                    <a:pt x="115" y="250"/>
                  </a:lnTo>
                  <a:lnTo>
                    <a:pt x="95" y="280"/>
                  </a:lnTo>
                  <a:lnTo>
                    <a:pt x="85" y="291"/>
                  </a:lnTo>
                  <a:lnTo>
                    <a:pt x="80" y="314"/>
                  </a:lnTo>
                  <a:lnTo>
                    <a:pt x="82" y="330"/>
                  </a:lnTo>
                  <a:lnTo>
                    <a:pt x="80" y="337"/>
                  </a:lnTo>
                  <a:lnTo>
                    <a:pt x="76" y="344"/>
                  </a:lnTo>
                  <a:lnTo>
                    <a:pt x="72" y="351"/>
                  </a:lnTo>
                  <a:lnTo>
                    <a:pt x="72" y="359"/>
                  </a:lnTo>
                  <a:lnTo>
                    <a:pt x="69" y="369"/>
                  </a:lnTo>
                  <a:lnTo>
                    <a:pt x="69" y="372"/>
                  </a:lnTo>
                  <a:lnTo>
                    <a:pt x="65" y="379"/>
                  </a:lnTo>
                  <a:lnTo>
                    <a:pt x="59" y="386"/>
                  </a:lnTo>
                  <a:lnTo>
                    <a:pt x="41" y="426"/>
                  </a:lnTo>
                  <a:lnTo>
                    <a:pt x="23" y="502"/>
                  </a:lnTo>
                  <a:lnTo>
                    <a:pt x="4" y="489"/>
                  </a:lnTo>
                  <a:lnTo>
                    <a:pt x="0" y="502"/>
                  </a:lnTo>
                  <a:lnTo>
                    <a:pt x="11" y="520"/>
                  </a:lnTo>
                  <a:lnTo>
                    <a:pt x="11" y="525"/>
                  </a:lnTo>
                  <a:lnTo>
                    <a:pt x="0" y="545"/>
                  </a:lnTo>
                  <a:lnTo>
                    <a:pt x="31" y="604"/>
                  </a:lnTo>
                  <a:lnTo>
                    <a:pt x="37" y="611"/>
                  </a:lnTo>
                  <a:lnTo>
                    <a:pt x="45" y="625"/>
                  </a:lnTo>
                  <a:lnTo>
                    <a:pt x="49" y="629"/>
                  </a:lnTo>
                  <a:lnTo>
                    <a:pt x="37" y="646"/>
                  </a:lnTo>
                  <a:lnTo>
                    <a:pt x="58" y="677"/>
                  </a:lnTo>
                  <a:lnTo>
                    <a:pt x="58" y="689"/>
                  </a:lnTo>
                  <a:lnTo>
                    <a:pt x="61" y="700"/>
                  </a:lnTo>
                  <a:lnTo>
                    <a:pt x="61" y="704"/>
                  </a:lnTo>
                  <a:lnTo>
                    <a:pt x="65" y="717"/>
                  </a:lnTo>
                  <a:lnTo>
                    <a:pt x="65" y="719"/>
                  </a:lnTo>
                  <a:lnTo>
                    <a:pt x="66" y="721"/>
                  </a:lnTo>
                  <a:lnTo>
                    <a:pt x="72" y="725"/>
                  </a:lnTo>
                  <a:lnTo>
                    <a:pt x="82" y="732"/>
                  </a:lnTo>
                  <a:lnTo>
                    <a:pt x="87" y="738"/>
                  </a:lnTo>
                  <a:lnTo>
                    <a:pt x="90" y="738"/>
                  </a:lnTo>
                  <a:lnTo>
                    <a:pt x="92" y="738"/>
                  </a:lnTo>
                  <a:lnTo>
                    <a:pt x="102" y="732"/>
                  </a:lnTo>
                  <a:lnTo>
                    <a:pt x="106" y="727"/>
                  </a:lnTo>
                  <a:lnTo>
                    <a:pt x="107" y="727"/>
                  </a:lnTo>
                  <a:lnTo>
                    <a:pt x="115" y="724"/>
                  </a:lnTo>
                  <a:lnTo>
                    <a:pt x="120" y="724"/>
                  </a:lnTo>
                  <a:lnTo>
                    <a:pt x="123" y="719"/>
                  </a:lnTo>
                  <a:lnTo>
                    <a:pt x="123" y="717"/>
                  </a:lnTo>
                  <a:lnTo>
                    <a:pt x="126" y="713"/>
                  </a:lnTo>
                  <a:lnTo>
                    <a:pt x="127" y="704"/>
                  </a:lnTo>
                  <a:lnTo>
                    <a:pt x="127" y="697"/>
                  </a:lnTo>
                  <a:lnTo>
                    <a:pt x="134" y="687"/>
                  </a:lnTo>
                  <a:lnTo>
                    <a:pt x="148" y="654"/>
                  </a:lnTo>
                  <a:lnTo>
                    <a:pt x="151" y="652"/>
                  </a:lnTo>
                  <a:lnTo>
                    <a:pt x="157" y="649"/>
                  </a:lnTo>
                  <a:lnTo>
                    <a:pt x="160" y="649"/>
                  </a:lnTo>
                  <a:lnTo>
                    <a:pt x="164" y="649"/>
                  </a:lnTo>
                  <a:lnTo>
                    <a:pt x="168" y="646"/>
                  </a:lnTo>
                  <a:lnTo>
                    <a:pt x="178" y="637"/>
                  </a:lnTo>
                  <a:lnTo>
                    <a:pt x="181" y="632"/>
                  </a:lnTo>
                  <a:lnTo>
                    <a:pt x="209" y="618"/>
                  </a:lnTo>
                  <a:lnTo>
                    <a:pt x="215" y="612"/>
                  </a:lnTo>
                  <a:lnTo>
                    <a:pt x="226" y="609"/>
                  </a:lnTo>
                  <a:lnTo>
                    <a:pt x="249" y="595"/>
                  </a:lnTo>
                  <a:lnTo>
                    <a:pt x="270" y="583"/>
                  </a:lnTo>
                  <a:lnTo>
                    <a:pt x="308" y="566"/>
                  </a:lnTo>
                  <a:lnTo>
                    <a:pt x="328" y="567"/>
                  </a:lnTo>
                  <a:lnTo>
                    <a:pt x="348" y="560"/>
                  </a:lnTo>
                  <a:lnTo>
                    <a:pt x="362" y="564"/>
                  </a:lnTo>
                  <a:lnTo>
                    <a:pt x="411" y="533"/>
                  </a:lnTo>
                  <a:lnTo>
                    <a:pt x="411" y="513"/>
                  </a:lnTo>
                  <a:lnTo>
                    <a:pt x="413" y="499"/>
                  </a:lnTo>
                  <a:lnTo>
                    <a:pt x="421" y="495"/>
                  </a:lnTo>
                  <a:lnTo>
                    <a:pt x="417" y="491"/>
                  </a:lnTo>
                  <a:lnTo>
                    <a:pt x="411" y="484"/>
                  </a:lnTo>
                  <a:lnTo>
                    <a:pt x="401" y="471"/>
                  </a:lnTo>
                  <a:lnTo>
                    <a:pt x="406" y="467"/>
                  </a:lnTo>
                  <a:lnTo>
                    <a:pt x="411" y="460"/>
                  </a:lnTo>
                  <a:lnTo>
                    <a:pt x="417" y="451"/>
                  </a:lnTo>
                  <a:lnTo>
                    <a:pt x="420" y="441"/>
                  </a:lnTo>
                  <a:lnTo>
                    <a:pt x="420" y="437"/>
                  </a:lnTo>
                  <a:lnTo>
                    <a:pt x="421" y="428"/>
                  </a:lnTo>
                  <a:lnTo>
                    <a:pt x="421" y="421"/>
                  </a:lnTo>
                  <a:lnTo>
                    <a:pt x="421" y="407"/>
                  </a:lnTo>
                  <a:lnTo>
                    <a:pt x="431" y="398"/>
                  </a:lnTo>
                  <a:lnTo>
                    <a:pt x="436" y="392"/>
                  </a:lnTo>
                  <a:lnTo>
                    <a:pt x="448" y="389"/>
                  </a:lnTo>
                  <a:lnTo>
                    <a:pt x="457" y="380"/>
                  </a:lnTo>
                  <a:lnTo>
                    <a:pt x="461" y="376"/>
                  </a:lnTo>
                  <a:lnTo>
                    <a:pt x="469" y="376"/>
                  </a:lnTo>
                  <a:lnTo>
                    <a:pt x="469" y="372"/>
                  </a:lnTo>
                  <a:lnTo>
                    <a:pt x="467" y="369"/>
                  </a:lnTo>
                  <a:lnTo>
                    <a:pt x="465" y="368"/>
                  </a:lnTo>
                  <a:lnTo>
                    <a:pt x="465" y="363"/>
                  </a:lnTo>
                  <a:lnTo>
                    <a:pt x="465" y="361"/>
                  </a:lnTo>
                  <a:lnTo>
                    <a:pt x="462" y="352"/>
                  </a:lnTo>
                  <a:lnTo>
                    <a:pt x="465" y="349"/>
                  </a:lnTo>
                  <a:lnTo>
                    <a:pt x="467" y="348"/>
                  </a:lnTo>
                  <a:lnTo>
                    <a:pt x="467" y="345"/>
                  </a:lnTo>
                  <a:lnTo>
                    <a:pt x="467" y="342"/>
                  </a:lnTo>
                  <a:lnTo>
                    <a:pt x="464" y="338"/>
                  </a:lnTo>
                  <a:lnTo>
                    <a:pt x="462" y="335"/>
                  </a:lnTo>
                  <a:lnTo>
                    <a:pt x="462" y="327"/>
                  </a:lnTo>
                  <a:lnTo>
                    <a:pt x="461" y="325"/>
                  </a:lnTo>
                  <a:lnTo>
                    <a:pt x="461" y="321"/>
                  </a:lnTo>
                  <a:lnTo>
                    <a:pt x="458" y="318"/>
                  </a:lnTo>
                  <a:lnTo>
                    <a:pt x="457" y="314"/>
                  </a:lnTo>
                  <a:lnTo>
                    <a:pt x="458" y="313"/>
                  </a:lnTo>
                  <a:lnTo>
                    <a:pt x="461" y="311"/>
                  </a:lnTo>
                  <a:lnTo>
                    <a:pt x="462" y="311"/>
                  </a:lnTo>
                  <a:lnTo>
                    <a:pt x="462" y="307"/>
                  </a:lnTo>
                  <a:lnTo>
                    <a:pt x="462" y="306"/>
                  </a:lnTo>
                  <a:lnTo>
                    <a:pt x="462" y="300"/>
                  </a:lnTo>
                  <a:lnTo>
                    <a:pt x="462" y="298"/>
                  </a:lnTo>
                  <a:lnTo>
                    <a:pt x="464" y="296"/>
                  </a:lnTo>
                  <a:lnTo>
                    <a:pt x="467" y="276"/>
                  </a:lnTo>
                  <a:lnTo>
                    <a:pt x="465" y="264"/>
                  </a:lnTo>
                  <a:lnTo>
                    <a:pt x="471" y="212"/>
                  </a:lnTo>
                  <a:lnTo>
                    <a:pt x="472" y="198"/>
                  </a:lnTo>
                  <a:lnTo>
                    <a:pt x="447" y="139"/>
                  </a:lnTo>
                  <a:lnTo>
                    <a:pt x="443" y="140"/>
                  </a:lnTo>
                  <a:lnTo>
                    <a:pt x="438" y="146"/>
                  </a:lnTo>
                  <a:lnTo>
                    <a:pt x="436" y="147"/>
                  </a:lnTo>
                  <a:lnTo>
                    <a:pt x="434" y="147"/>
                  </a:lnTo>
                  <a:lnTo>
                    <a:pt x="433" y="147"/>
                  </a:lnTo>
                  <a:lnTo>
                    <a:pt x="431" y="150"/>
                  </a:lnTo>
                  <a:lnTo>
                    <a:pt x="427" y="151"/>
                  </a:lnTo>
                  <a:lnTo>
                    <a:pt x="421" y="151"/>
                  </a:lnTo>
                  <a:lnTo>
                    <a:pt x="418" y="150"/>
                  </a:lnTo>
                  <a:lnTo>
                    <a:pt x="417" y="150"/>
                  </a:lnTo>
                  <a:lnTo>
                    <a:pt x="403" y="151"/>
                  </a:lnTo>
                  <a:lnTo>
                    <a:pt x="396" y="151"/>
                  </a:lnTo>
                  <a:lnTo>
                    <a:pt x="390" y="151"/>
                  </a:lnTo>
                  <a:lnTo>
                    <a:pt x="386" y="151"/>
                  </a:lnTo>
                  <a:lnTo>
                    <a:pt x="379" y="151"/>
                  </a:lnTo>
                  <a:lnTo>
                    <a:pt x="373" y="153"/>
                  </a:lnTo>
                  <a:lnTo>
                    <a:pt x="369" y="153"/>
                  </a:lnTo>
                  <a:lnTo>
                    <a:pt x="358" y="153"/>
                  </a:lnTo>
                  <a:lnTo>
                    <a:pt x="352" y="153"/>
                  </a:lnTo>
                  <a:lnTo>
                    <a:pt x="348" y="153"/>
                  </a:lnTo>
                  <a:lnTo>
                    <a:pt x="346" y="153"/>
                  </a:lnTo>
                  <a:lnTo>
                    <a:pt x="341" y="151"/>
                  </a:lnTo>
                  <a:lnTo>
                    <a:pt x="335" y="151"/>
                  </a:lnTo>
                  <a:lnTo>
                    <a:pt x="332" y="150"/>
                  </a:lnTo>
                  <a:lnTo>
                    <a:pt x="327" y="151"/>
                  </a:lnTo>
                  <a:lnTo>
                    <a:pt x="321" y="150"/>
                  </a:lnTo>
                  <a:lnTo>
                    <a:pt x="317" y="147"/>
                  </a:lnTo>
                  <a:lnTo>
                    <a:pt x="311" y="144"/>
                  </a:lnTo>
                  <a:lnTo>
                    <a:pt x="306" y="140"/>
                  </a:lnTo>
                  <a:lnTo>
                    <a:pt x="304" y="137"/>
                  </a:lnTo>
                  <a:lnTo>
                    <a:pt x="302" y="137"/>
                  </a:lnTo>
                  <a:lnTo>
                    <a:pt x="301" y="136"/>
                  </a:lnTo>
                  <a:lnTo>
                    <a:pt x="296" y="136"/>
                  </a:lnTo>
                  <a:lnTo>
                    <a:pt x="291" y="136"/>
                  </a:lnTo>
                  <a:lnTo>
                    <a:pt x="276" y="123"/>
                  </a:lnTo>
                  <a:lnTo>
                    <a:pt x="264" y="117"/>
                  </a:lnTo>
                  <a:lnTo>
                    <a:pt x="264" y="59"/>
                  </a:lnTo>
                  <a:lnTo>
                    <a:pt x="260" y="20"/>
                  </a:lnTo>
                  <a:lnTo>
                    <a:pt x="257" y="20"/>
                  </a:lnTo>
                  <a:lnTo>
                    <a:pt x="252" y="20"/>
                  </a:lnTo>
                  <a:lnTo>
                    <a:pt x="238" y="16"/>
                  </a:lnTo>
                  <a:lnTo>
                    <a:pt x="229" y="14"/>
                  </a:lnTo>
                  <a:lnTo>
                    <a:pt x="221" y="14"/>
                  </a:lnTo>
                  <a:lnTo>
                    <a:pt x="209" y="17"/>
                  </a:lnTo>
                  <a:lnTo>
                    <a:pt x="199" y="17"/>
                  </a:lnTo>
                  <a:lnTo>
                    <a:pt x="189" y="16"/>
                  </a:lnTo>
                  <a:lnTo>
                    <a:pt x="187" y="17"/>
                  </a:lnTo>
                  <a:lnTo>
                    <a:pt x="179" y="16"/>
                  </a:lnTo>
                  <a:lnTo>
                    <a:pt x="171" y="10"/>
                  </a:lnTo>
                  <a:lnTo>
                    <a:pt x="165" y="4"/>
                  </a:lnTo>
                  <a:lnTo>
                    <a:pt x="161" y="2"/>
                  </a:lnTo>
                  <a:lnTo>
                    <a:pt x="155" y="0"/>
                  </a:lnTo>
                  <a:lnTo>
                    <a:pt x="146" y="4"/>
                  </a:lnTo>
                  <a:lnTo>
                    <a:pt x="136" y="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sz="1000"/>
            </a:p>
          </p:txBody>
        </p:sp>
        <p:sp>
          <p:nvSpPr>
            <p:cNvPr id="37" name="Freeform 746"/>
            <p:cNvSpPr>
              <a:spLocks/>
            </p:cNvSpPr>
            <p:nvPr/>
          </p:nvSpPr>
          <p:spPr bwMode="auto">
            <a:xfrm>
              <a:off x="4262888" y="3376097"/>
              <a:ext cx="461469" cy="485649"/>
            </a:xfrm>
            <a:custGeom>
              <a:avLst/>
              <a:gdLst>
                <a:gd name="T0" fmla="*/ 987902113 w 409"/>
                <a:gd name="T1" fmla="*/ 748487194 h 446"/>
                <a:gd name="T2" fmla="*/ 945060230 w 409"/>
                <a:gd name="T3" fmla="*/ 677922838 h 446"/>
                <a:gd name="T4" fmla="*/ 922378019 w 409"/>
                <a:gd name="T5" fmla="*/ 635079400 h 446"/>
                <a:gd name="T6" fmla="*/ 884576452 w 409"/>
                <a:gd name="T7" fmla="*/ 632558450 h 446"/>
                <a:gd name="T8" fmla="*/ 841732981 w 409"/>
                <a:gd name="T9" fmla="*/ 597276272 h 446"/>
                <a:gd name="T10" fmla="*/ 798890900 w 409"/>
                <a:gd name="T11" fmla="*/ 556955371 h 446"/>
                <a:gd name="T12" fmla="*/ 801410264 w 409"/>
                <a:gd name="T13" fmla="*/ 529232866 h 446"/>
                <a:gd name="T14" fmla="*/ 791329634 w 409"/>
                <a:gd name="T15" fmla="*/ 504031310 h 446"/>
                <a:gd name="T16" fmla="*/ 763608696 w 409"/>
                <a:gd name="T17" fmla="*/ 433466955 h 446"/>
                <a:gd name="T18" fmla="*/ 723286177 w 409"/>
                <a:gd name="T19" fmla="*/ 403224989 h 446"/>
                <a:gd name="T20" fmla="*/ 705644281 w 409"/>
                <a:gd name="T21" fmla="*/ 375504071 h 446"/>
                <a:gd name="T22" fmla="*/ 665321762 w 409"/>
                <a:gd name="T23" fmla="*/ 350302516 h 446"/>
                <a:gd name="T24" fmla="*/ 493951056 w 409"/>
                <a:gd name="T25" fmla="*/ 206652806 h 446"/>
                <a:gd name="T26" fmla="*/ 456149489 w 409"/>
                <a:gd name="T27" fmla="*/ 15120940 h 446"/>
                <a:gd name="T28" fmla="*/ 370464036 w 409"/>
                <a:gd name="T29" fmla="*/ 20161251 h 446"/>
                <a:gd name="T30" fmla="*/ 299899628 w 409"/>
                <a:gd name="T31" fmla="*/ 20161251 h 446"/>
                <a:gd name="T32" fmla="*/ 224294905 w 409"/>
                <a:gd name="T33" fmla="*/ 20161251 h 446"/>
                <a:gd name="T34" fmla="*/ 153730447 w 409"/>
                <a:gd name="T35" fmla="*/ 32762828 h 446"/>
                <a:gd name="T36" fmla="*/ 88206329 w 409"/>
                <a:gd name="T37" fmla="*/ 57964396 h 446"/>
                <a:gd name="T38" fmla="*/ 42843483 w 409"/>
                <a:gd name="T39" fmla="*/ 78124053 h 446"/>
                <a:gd name="T40" fmla="*/ 17641902 w 409"/>
                <a:gd name="T41" fmla="*/ 168851266 h 446"/>
                <a:gd name="T42" fmla="*/ 15120951 w 409"/>
                <a:gd name="T43" fmla="*/ 196572183 h 446"/>
                <a:gd name="T44" fmla="*/ 0 w 409"/>
                <a:gd name="T45" fmla="*/ 214214116 h 446"/>
                <a:gd name="T46" fmla="*/ 15120951 w 409"/>
                <a:gd name="T47" fmla="*/ 246975344 h 446"/>
                <a:gd name="T48" fmla="*/ 25201581 w 409"/>
                <a:gd name="T49" fmla="*/ 294857506 h 446"/>
                <a:gd name="T50" fmla="*/ 22682217 w 409"/>
                <a:gd name="T51" fmla="*/ 332660633 h 446"/>
                <a:gd name="T52" fmla="*/ 32762853 w 409"/>
                <a:gd name="T53" fmla="*/ 360383138 h 446"/>
                <a:gd name="T54" fmla="*/ 68045069 w 409"/>
                <a:gd name="T55" fmla="*/ 393144367 h 446"/>
                <a:gd name="T56" fmla="*/ 120967607 w 409"/>
                <a:gd name="T57" fmla="*/ 425907282 h 446"/>
                <a:gd name="T58" fmla="*/ 138609502 w 409"/>
                <a:gd name="T59" fmla="*/ 526713504 h 446"/>
                <a:gd name="T60" fmla="*/ 120967607 w 409"/>
                <a:gd name="T61" fmla="*/ 632558450 h 446"/>
                <a:gd name="T62" fmla="*/ 166330441 w 409"/>
                <a:gd name="T63" fmla="*/ 748487194 h 446"/>
                <a:gd name="T64" fmla="*/ 183972336 w 409"/>
                <a:gd name="T65" fmla="*/ 834172681 h 446"/>
                <a:gd name="T66" fmla="*/ 196572330 w 409"/>
                <a:gd name="T67" fmla="*/ 967740132 h 446"/>
                <a:gd name="T68" fmla="*/ 241935213 w 409"/>
                <a:gd name="T69" fmla="*/ 1066026993 h 446"/>
                <a:gd name="T70" fmla="*/ 272177103 w 409"/>
                <a:gd name="T71" fmla="*/ 1123989777 h 446"/>
                <a:gd name="T72" fmla="*/ 317539936 w 409"/>
                <a:gd name="T73" fmla="*/ 1101309170 h 446"/>
                <a:gd name="T74" fmla="*/ 350302777 w 409"/>
                <a:gd name="T75" fmla="*/ 1086188237 h 446"/>
                <a:gd name="T76" fmla="*/ 378023715 w 409"/>
                <a:gd name="T77" fmla="*/ 1076107615 h 446"/>
                <a:gd name="T78" fmla="*/ 408265604 w 409"/>
                <a:gd name="T79" fmla="*/ 1058465732 h 446"/>
                <a:gd name="T80" fmla="*/ 433467278 w 409"/>
                <a:gd name="T81" fmla="*/ 1048385110 h 446"/>
                <a:gd name="T82" fmla="*/ 511592952 w 409"/>
                <a:gd name="T83" fmla="*/ 1010583570 h 446"/>
                <a:gd name="T84" fmla="*/ 582157360 w 409"/>
                <a:gd name="T85" fmla="*/ 977820754 h 446"/>
                <a:gd name="T86" fmla="*/ 630039558 w 409"/>
                <a:gd name="T87" fmla="*/ 962699821 h 446"/>
                <a:gd name="T88" fmla="*/ 705644281 w 409"/>
                <a:gd name="T89" fmla="*/ 942538576 h 446"/>
                <a:gd name="T90" fmla="*/ 756047430 w 409"/>
                <a:gd name="T91" fmla="*/ 924898281 h 446"/>
                <a:gd name="T92" fmla="*/ 819052160 w 409"/>
                <a:gd name="T93" fmla="*/ 902216087 h 446"/>
                <a:gd name="T94" fmla="*/ 851813611 w 409"/>
                <a:gd name="T95" fmla="*/ 892135465 h 446"/>
                <a:gd name="T96" fmla="*/ 884576452 w 409"/>
                <a:gd name="T97" fmla="*/ 882054843 h 446"/>
                <a:gd name="T98" fmla="*/ 929939285 w 409"/>
                <a:gd name="T99" fmla="*/ 856853287 h 446"/>
                <a:gd name="T100" fmla="*/ 987902113 w 409"/>
                <a:gd name="T101" fmla="*/ 831651533 h 4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9"/>
                <a:gd name="T154" fmla="*/ 0 h 446"/>
                <a:gd name="T155" fmla="*/ 409 w 409"/>
                <a:gd name="T156" fmla="*/ 446 h 44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9" h="446">
                  <a:moveTo>
                    <a:pt x="409" y="323"/>
                  </a:moveTo>
                  <a:lnTo>
                    <a:pt x="406" y="321"/>
                  </a:lnTo>
                  <a:lnTo>
                    <a:pt x="394" y="302"/>
                  </a:lnTo>
                  <a:lnTo>
                    <a:pt x="392" y="297"/>
                  </a:lnTo>
                  <a:lnTo>
                    <a:pt x="389" y="293"/>
                  </a:lnTo>
                  <a:lnTo>
                    <a:pt x="386" y="286"/>
                  </a:lnTo>
                  <a:lnTo>
                    <a:pt x="382" y="282"/>
                  </a:lnTo>
                  <a:lnTo>
                    <a:pt x="375" y="269"/>
                  </a:lnTo>
                  <a:lnTo>
                    <a:pt x="375" y="266"/>
                  </a:lnTo>
                  <a:lnTo>
                    <a:pt x="372" y="259"/>
                  </a:lnTo>
                  <a:lnTo>
                    <a:pt x="368" y="255"/>
                  </a:lnTo>
                  <a:lnTo>
                    <a:pt x="366" y="252"/>
                  </a:lnTo>
                  <a:lnTo>
                    <a:pt x="365" y="252"/>
                  </a:lnTo>
                  <a:lnTo>
                    <a:pt x="358" y="252"/>
                  </a:lnTo>
                  <a:lnTo>
                    <a:pt x="356" y="252"/>
                  </a:lnTo>
                  <a:lnTo>
                    <a:pt x="351" y="251"/>
                  </a:lnTo>
                  <a:lnTo>
                    <a:pt x="348" y="247"/>
                  </a:lnTo>
                  <a:lnTo>
                    <a:pt x="344" y="243"/>
                  </a:lnTo>
                  <a:lnTo>
                    <a:pt x="335" y="238"/>
                  </a:lnTo>
                  <a:lnTo>
                    <a:pt x="334" y="237"/>
                  </a:lnTo>
                  <a:lnTo>
                    <a:pt x="322" y="230"/>
                  </a:lnTo>
                  <a:lnTo>
                    <a:pt x="321" y="228"/>
                  </a:lnTo>
                  <a:lnTo>
                    <a:pt x="318" y="224"/>
                  </a:lnTo>
                  <a:lnTo>
                    <a:pt x="317" y="221"/>
                  </a:lnTo>
                  <a:lnTo>
                    <a:pt x="317" y="220"/>
                  </a:lnTo>
                  <a:lnTo>
                    <a:pt x="317" y="217"/>
                  </a:lnTo>
                  <a:lnTo>
                    <a:pt x="318" y="214"/>
                  </a:lnTo>
                  <a:lnTo>
                    <a:pt x="318" y="210"/>
                  </a:lnTo>
                  <a:lnTo>
                    <a:pt x="318" y="209"/>
                  </a:lnTo>
                  <a:lnTo>
                    <a:pt x="317" y="204"/>
                  </a:lnTo>
                  <a:lnTo>
                    <a:pt x="314" y="201"/>
                  </a:lnTo>
                  <a:lnTo>
                    <a:pt x="314" y="200"/>
                  </a:lnTo>
                  <a:lnTo>
                    <a:pt x="307" y="186"/>
                  </a:lnTo>
                  <a:lnTo>
                    <a:pt x="304" y="176"/>
                  </a:lnTo>
                  <a:lnTo>
                    <a:pt x="303" y="174"/>
                  </a:lnTo>
                  <a:lnTo>
                    <a:pt x="303" y="172"/>
                  </a:lnTo>
                  <a:lnTo>
                    <a:pt x="299" y="170"/>
                  </a:lnTo>
                  <a:lnTo>
                    <a:pt x="297" y="169"/>
                  </a:lnTo>
                  <a:lnTo>
                    <a:pt x="292" y="166"/>
                  </a:lnTo>
                  <a:lnTo>
                    <a:pt x="287" y="160"/>
                  </a:lnTo>
                  <a:lnTo>
                    <a:pt x="284" y="155"/>
                  </a:lnTo>
                  <a:lnTo>
                    <a:pt x="282" y="152"/>
                  </a:lnTo>
                  <a:lnTo>
                    <a:pt x="280" y="149"/>
                  </a:lnTo>
                  <a:lnTo>
                    <a:pt x="277" y="148"/>
                  </a:lnTo>
                  <a:lnTo>
                    <a:pt x="276" y="146"/>
                  </a:lnTo>
                  <a:lnTo>
                    <a:pt x="267" y="143"/>
                  </a:lnTo>
                  <a:lnTo>
                    <a:pt x="264" y="139"/>
                  </a:lnTo>
                  <a:lnTo>
                    <a:pt x="264" y="136"/>
                  </a:lnTo>
                  <a:lnTo>
                    <a:pt x="195" y="105"/>
                  </a:lnTo>
                  <a:lnTo>
                    <a:pt x="196" y="87"/>
                  </a:lnTo>
                  <a:lnTo>
                    <a:pt x="196" y="82"/>
                  </a:lnTo>
                  <a:lnTo>
                    <a:pt x="201" y="0"/>
                  </a:lnTo>
                  <a:lnTo>
                    <a:pt x="196" y="2"/>
                  </a:lnTo>
                  <a:lnTo>
                    <a:pt x="185" y="6"/>
                  </a:lnTo>
                  <a:lnTo>
                    <a:pt x="181" y="6"/>
                  </a:lnTo>
                  <a:lnTo>
                    <a:pt x="172" y="8"/>
                  </a:lnTo>
                  <a:lnTo>
                    <a:pt x="167" y="8"/>
                  </a:lnTo>
                  <a:lnTo>
                    <a:pt x="160" y="6"/>
                  </a:lnTo>
                  <a:lnTo>
                    <a:pt x="147" y="8"/>
                  </a:lnTo>
                  <a:lnTo>
                    <a:pt x="144" y="9"/>
                  </a:lnTo>
                  <a:lnTo>
                    <a:pt x="132" y="14"/>
                  </a:lnTo>
                  <a:lnTo>
                    <a:pt x="122" y="9"/>
                  </a:lnTo>
                  <a:lnTo>
                    <a:pt x="119" y="8"/>
                  </a:lnTo>
                  <a:lnTo>
                    <a:pt x="112" y="9"/>
                  </a:lnTo>
                  <a:lnTo>
                    <a:pt x="103" y="8"/>
                  </a:lnTo>
                  <a:lnTo>
                    <a:pt x="93" y="8"/>
                  </a:lnTo>
                  <a:lnTo>
                    <a:pt x="89" y="8"/>
                  </a:lnTo>
                  <a:lnTo>
                    <a:pt x="85" y="8"/>
                  </a:lnTo>
                  <a:lnTo>
                    <a:pt x="71" y="10"/>
                  </a:lnTo>
                  <a:lnTo>
                    <a:pt x="66" y="13"/>
                  </a:lnTo>
                  <a:lnTo>
                    <a:pt x="61" y="13"/>
                  </a:lnTo>
                  <a:lnTo>
                    <a:pt x="47" y="10"/>
                  </a:lnTo>
                  <a:lnTo>
                    <a:pt x="42" y="13"/>
                  </a:lnTo>
                  <a:lnTo>
                    <a:pt x="38" y="19"/>
                  </a:lnTo>
                  <a:lnTo>
                    <a:pt x="35" y="23"/>
                  </a:lnTo>
                  <a:lnTo>
                    <a:pt x="31" y="29"/>
                  </a:lnTo>
                  <a:lnTo>
                    <a:pt x="28" y="31"/>
                  </a:lnTo>
                  <a:lnTo>
                    <a:pt x="24" y="30"/>
                  </a:lnTo>
                  <a:lnTo>
                    <a:pt x="17" y="31"/>
                  </a:lnTo>
                  <a:lnTo>
                    <a:pt x="13" y="36"/>
                  </a:lnTo>
                  <a:lnTo>
                    <a:pt x="9" y="36"/>
                  </a:lnTo>
                  <a:lnTo>
                    <a:pt x="10" y="47"/>
                  </a:lnTo>
                  <a:lnTo>
                    <a:pt x="7" y="67"/>
                  </a:lnTo>
                  <a:lnTo>
                    <a:pt x="6" y="70"/>
                  </a:lnTo>
                  <a:lnTo>
                    <a:pt x="6" y="71"/>
                  </a:lnTo>
                  <a:lnTo>
                    <a:pt x="6" y="77"/>
                  </a:lnTo>
                  <a:lnTo>
                    <a:pt x="6" y="78"/>
                  </a:lnTo>
                  <a:lnTo>
                    <a:pt x="6" y="82"/>
                  </a:lnTo>
                  <a:lnTo>
                    <a:pt x="4" y="82"/>
                  </a:lnTo>
                  <a:lnTo>
                    <a:pt x="1" y="84"/>
                  </a:lnTo>
                  <a:lnTo>
                    <a:pt x="0" y="85"/>
                  </a:lnTo>
                  <a:lnTo>
                    <a:pt x="1" y="88"/>
                  </a:lnTo>
                  <a:lnTo>
                    <a:pt x="4" y="92"/>
                  </a:lnTo>
                  <a:lnTo>
                    <a:pt x="4" y="95"/>
                  </a:lnTo>
                  <a:lnTo>
                    <a:pt x="6" y="98"/>
                  </a:lnTo>
                  <a:lnTo>
                    <a:pt x="6" y="106"/>
                  </a:lnTo>
                  <a:lnTo>
                    <a:pt x="7" y="109"/>
                  </a:lnTo>
                  <a:lnTo>
                    <a:pt x="10" y="113"/>
                  </a:lnTo>
                  <a:lnTo>
                    <a:pt x="10" y="117"/>
                  </a:lnTo>
                  <a:lnTo>
                    <a:pt x="10" y="118"/>
                  </a:lnTo>
                  <a:lnTo>
                    <a:pt x="9" y="120"/>
                  </a:lnTo>
                  <a:lnTo>
                    <a:pt x="6" y="123"/>
                  </a:lnTo>
                  <a:lnTo>
                    <a:pt x="9" y="132"/>
                  </a:lnTo>
                  <a:lnTo>
                    <a:pt x="9" y="135"/>
                  </a:lnTo>
                  <a:lnTo>
                    <a:pt x="9" y="139"/>
                  </a:lnTo>
                  <a:lnTo>
                    <a:pt x="10" y="140"/>
                  </a:lnTo>
                  <a:lnTo>
                    <a:pt x="13" y="143"/>
                  </a:lnTo>
                  <a:lnTo>
                    <a:pt x="13" y="148"/>
                  </a:lnTo>
                  <a:lnTo>
                    <a:pt x="16" y="148"/>
                  </a:lnTo>
                  <a:lnTo>
                    <a:pt x="23" y="153"/>
                  </a:lnTo>
                  <a:lnTo>
                    <a:pt x="27" y="156"/>
                  </a:lnTo>
                  <a:lnTo>
                    <a:pt x="30" y="159"/>
                  </a:lnTo>
                  <a:lnTo>
                    <a:pt x="35" y="162"/>
                  </a:lnTo>
                  <a:lnTo>
                    <a:pt x="44" y="166"/>
                  </a:lnTo>
                  <a:lnTo>
                    <a:pt x="48" y="169"/>
                  </a:lnTo>
                  <a:lnTo>
                    <a:pt x="51" y="174"/>
                  </a:lnTo>
                  <a:lnTo>
                    <a:pt x="51" y="179"/>
                  </a:lnTo>
                  <a:lnTo>
                    <a:pt x="52" y="187"/>
                  </a:lnTo>
                  <a:lnTo>
                    <a:pt x="55" y="209"/>
                  </a:lnTo>
                  <a:lnTo>
                    <a:pt x="55" y="217"/>
                  </a:lnTo>
                  <a:lnTo>
                    <a:pt x="48" y="228"/>
                  </a:lnTo>
                  <a:lnTo>
                    <a:pt x="48" y="238"/>
                  </a:lnTo>
                  <a:lnTo>
                    <a:pt x="48" y="251"/>
                  </a:lnTo>
                  <a:lnTo>
                    <a:pt x="48" y="259"/>
                  </a:lnTo>
                  <a:lnTo>
                    <a:pt x="52" y="265"/>
                  </a:lnTo>
                  <a:lnTo>
                    <a:pt x="55" y="278"/>
                  </a:lnTo>
                  <a:lnTo>
                    <a:pt x="66" y="297"/>
                  </a:lnTo>
                  <a:lnTo>
                    <a:pt x="71" y="311"/>
                  </a:lnTo>
                  <a:lnTo>
                    <a:pt x="75" y="324"/>
                  </a:lnTo>
                  <a:lnTo>
                    <a:pt x="75" y="329"/>
                  </a:lnTo>
                  <a:lnTo>
                    <a:pt x="73" y="331"/>
                  </a:lnTo>
                  <a:lnTo>
                    <a:pt x="73" y="346"/>
                  </a:lnTo>
                  <a:lnTo>
                    <a:pt x="68" y="360"/>
                  </a:lnTo>
                  <a:lnTo>
                    <a:pt x="75" y="377"/>
                  </a:lnTo>
                  <a:lnTo>
                    <a:pt x="78" y="384"/>
                  </a:lnTo>
                  <a:lnTo>
                    <a:pt x="83" y="392"/>
                  </a:lnTo>
                  <a:lnTo>
                    <a:pt x="89" y="403"/>
                  </a:lnTo>
                  <a:lnTo>
                    <a:pt x="89" y="416"/>
                  </a:lnTo>
                  <a:lnTo>
                    <a:pt x="96" y="423"/>
                  </a:lnTo>
                  <a:lnTo>
                    <a:pt x="101" y="430"/>
                  </a:lnTo>
                  <a:lnTo>
                    <a:pt x="105" y="444"/>
                  </a:lnTo>
                  <a:lnTo>
                    <a:pt x="108" y="446"/>
                  </a:lnTo>
                  <a:lnTo>
                    <a:pt x="109" y="446"/>
                  </a:lnTo>
                  <a:lnTo>
                    <a:pt x="116" y="443"/>
                  </a:lnTo>
                  <a:lnTo>
                    <a:pt x="123" y="437"/>
                  </a:lnTo>
                  <a:lnTo>
                    <a:pt x="126" y="437"/>
                  </a:lnTo>
                  <a:lnTo>
                    <a:pt x="129" y="434"/>
                  </a:lnTo>
                  <a:lnTo>
                    <a:pt x="132" y="434"/>
                  </a:lnTo>
                  <a:lnTo>
                    <a:pt x="137" y="431"/>
                  </a:lnTo>
                  <a:lnTo>
                    <a:pt x="139" y="431"/>
                  </a:lnTo>
                  <a:lnTo>
                    <a:pt x="140" y="430"/>
                  </a:lnTo>
                  <a:lnTo>
                    <a:pt x="144" y="429"/>
                  </a:lnTo>
                  <a:lnTo>
                    <a:pt x="147" y="427"/>
                  </a:lnTo>
                  <a:lnTo>
                    <a:pt x="150" y="427"/>
                  </a:lnTo>
                  <a:lnTo>
                    <a:pt x="151" y="426"/>
                  </a:lnTo>
                  <a:lnTo>
                    <a:pt x="154" y="423"/>
                  </a:lnTo>
                  <a:lnTo>
                    <a:pt x="158" y="421"/>
                  </a:lnTo>
                  <a:lnTo>
                    <a:pt x="162" y="420"/>
                  </a:lnTo>
                  <a:lnTo>
                    <a:pt x="164" y="419"/>
                  </a:lnTo>
                  <a:lnTo>
                    <a:pt x="165" y="419"/>
                  </a:lnTo>
                  <a:lnTo>
                    <a:pt x="168" y="419"/>
                  </a:lnTo>
                  <a:lnTo>
                    <a:pt x="172" y="416"/>
                  </a:lnTo>
                  <a:lnTo>
                    <a:pt x="175" y="415"/>
                  </a:lnTo>
                  <a:lnTo>
                    <a:pt x="177" y="413"/>
                  </a:lnTo>
                  <a:lnTo>
                    <a:pt x="196" y="403"/>
                  </a:lnTo>
                  <a:lnTo>
                    <a:pt x="203" y="401"/>
                  </a:lnTo>
                  <a:lnTo>
                    <a:pt x="212" y="396"/>
                  </a:lnTo>
                  <a:lnTo>
                    <a:pt x="213" y="396"/>
                  </a:lnTo>
                  <a:lnTo>
                    <a:pt x="224" y="391"/>
                  </a:lnTo>
                  <a:lnTo>
                    <a:pt x="231" y="388"/>
                  </a:lnTo>
                  <a:lnTo>
                    <a:pt x="236" y="385"/>
                  </a:lnTo>
                  <a:lnTo>
                    <a:pt x="243" y="384"/>
                  </a:lnTo>
                  <a:lnTo>
                    <a:pt x="245" y="384"/>
                  </a:lnTo>
                  <a:lnTo>
                    <a:pt x="250" y="382"/>
                  </a:lnTo>
                  <a:lnTo>
                    <a:pt x="259" y="378"/>
                  </a:lnTo>
                  <a:lnTo>
                    <a:pt x="267" y="377"/>
                  </a:lnTo>
                  <a:lnTo>
                    <a:pt x="274" y="375"/>
                  </a:lnTo>
                  <a:lnTo>
                    <a:pt x="280" y="374"/>
                  </a:lnTo>
                  <a:lnTo>
                    <a:pt x="283" y="372"/>
                  </a:lnTo>
                  <a:lnTo>
                    <a:pt x="295" y="368"/>
                  </a:lnTo>
                  <a:lnTo>
                    <a:pt x="299" y="367"/>
                  </a:lnTo>
                  <a:lnTo>
                    <a:pt x="300" y="367"/>
                  </a:lnTo>
                  <a:lnTo>
                    <a:pt x="304" y="365"/>
                  </a:lnTo>
                  <a:lnTo>
                    <a:pt x="313" y="361"/>
                  </a:lnTo>
                  <a:lnTo>
                    <a:pt x="317" y="361"/>
                  </a:lnTo>
                  <a:lnTo>
                    <a:pt x="325" y="358"/>
                  </a:lnTo>
                  <a:lnTo>
                    <a:pt x="328" y="358"/>
                  </a:lnTo>
                  <a:lnTo>
                    <a:pt x="330" y="357"/>
                  </a:lnTo>
                  <a:lnTo>
                    <a:pt x="332" y="357"/>
                  </a:lnTo>
                  <a:lnTo>
                    <a:pt x="338" y="354"/>
                  </a:lnTo>
                  <a:lnTo>
                    <a:pt x="344" y="352"/>
                  </a:lnTo>
                  <a:lnTo>
                    <a:pt x="345" y="351"/>
                  </a:lnTo>
                  <a:lnTo>
                    <a:pt x="349" y="351"/>
                  </a:lnTo>
                  <a:lnTo>
                    <a:pt x="351" y="350"/>
                  </a:lnTo>
                  <a:lnTo>
                    <a:pt x="355" y="350"/>
                  </a:lnTo>
                  <a:lnTo>
                    <a:pt x="363" y="344"/>
                  </a:lnTo>
                  <a:lnTo>
                    <a:pt x="366" y="342"/>
                  </a:lnTo>
                  <a:lnTo>
                    <a:pt x="369" y="340"/>
                  </a:lnTo>
                  <a:lnTo>
                    <a:pt x="372" y="340"/>
                  </a:lnTo>
                  <a:lnTo>
                    <a:pt x="376" y="337"/>
                  </a:lnTo>
                  <a:lnTo>
                    <a:pt x="391" y="331"/>
                  </a:lnTo>
                  <a:lnTo>
                    <a:pt x="392" y="330"/>
                  </a:lnTo>
                  <a:lnTo>
                    <a:pt x="402" y="327"/>
                  </a:lnTo>
                  <a:lnTo>
                    <a:pt x="409" y="323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sz="1000"/>
            </a:p>
          </p:txBody>
        </p:sp>
        <p:sp>
          <p:nvSpPr>
            <p:cNvPr id="38" name="Freeform 747"/>
            <p:cNvSpPr>
              <a:spLocks/>
            </p:cNvSpPr>
            <p:nvPr/>
          </p:nvSpPr>
          <p:spPr bwMode="auto">
            <a:xfrm>
              <a:off x="4251606" y="3255229"/>
              <a:ext cx="805595" cy="472582"/>
            </a:xfrm>
            <a:custGeom>
              <a:avLst/>
              <a:gdLst>
                <a:gd name="T0" fmla="*/ 1748988633 w 714"/>
                <a:gd name="T1" fmla="*/ 728325944 h 434"/>
                <a:gd name="T2" fmla="*/ 1663302953 w 714"/>
                <a:gd name="T3" fmla="*/ 554434417 h 434"/>
                <a:gd name="T4" fmla="*/ 1620461105 w 714"/>
                <a:gd name="T5" fmla="*/ 398184675 h 434"/>
                <a:gd name="T6" fmla="*/ 1522174251 w 714"/>
                <a:gd name="T7" fmla="*/ 337700942 h 434"/>
                <a:gd name="T8" fmla="*/ 1464211471 w 714"/>
                <a:gd name="T9" fmla="*/ 264617225 h 434"/>
                <a:gd name="T10" fmla="*/ 1393647120 w 714"/>
                <a:gd name="T11" fmla="*/ 166330315 h 434"/>
                <a:gd name="T12" fmla="*/ 1353324634 w 714"/>
                <a:gd name="T13" fmla="*/ 120967516 h 434"/>
                <a:gd name="T14" fmla="*/ 1307961837 w 714"/>
                <a:gd name="T15" fmla="*/ 32762828 h 434"/>
                <a:gd name="T16" fmla="*/ 1257557142 w 714"/>
                <a:gd name="T17" fmla="*/ 85685313 h 434"/>
                <a:gd name="T18" fmla="*/ 1194554051 w 714"/>
                <a:gd name="T19" fmla="*/ 189012509 h 434"/>
                <a:gd name="T20" fmla="*/ 1154231565 w 714"/>
                <a:gd name="T21" fmla="*/ 199093131 h 434"/>
                <a:gd name="T22" fmla="*/ 861893540 w 714"/>
                <a:gd name="T23" fmla="*/ 221773787 h 434"/>
                <a:gd name="T24" fmla="*/ 249494689 w 714"/>
                <a:gd name="T25" fmla="*/ 199093131 h 434"/>
                <a:gd name="T26" fmla="*/ 73083737 w 714"/>
                <a:gd name="T27" fmla="*/ 45362812 h 434"/>
                <a:gd name="T28" fmla="*/ 63003116 w 714"/>
                <a:gd name="T29" fmla="*/ 201612493 h 434"/>
                <a:gd name="T30" fmla="*/ 55443443 w 714"/>
                <a:gd name="T31" fmla="*/ 370463758 h 434"/>
                <a:gd name="T32" fmla="*/ 95765930 w 714"/>
                <a:gd name="T33" fmla="*/ 360383135 h 434"/>
                <a:gd name="T34" fmla="*/ 120967508 w 714"/>
                <a:gd name="T35" fmla="*/ 327620320 h 434"/>
                <a:gd name="T36" fmla="*/ 178931876 w 714"/>
                <a:gd name="T37" fmla="*/ 312499386 h 434"/>
                <a:gd name="T38" fmla="*/ 239414067 w 714"/>
                <a:gd name="T39" fmla="*/ 299897815 h 434"/>
                <a:gd name="T40" fmla="*/ 284776864 w 714"/>
                <a:gd name="T41" fmla="*/ 299897815 h 434"/>
                <a:gd name="T42" fmla="*/ 330141249 w 714"/>
                <a:gd name="T43" fmla="*/ 302418764 h 434"/>
                <a:gd name="T44" fmla="*/ 395665289 w 714"/>
                <a:gd name="T45" fmla="*/ 299897815 h 434"/>
                <a:gd name="T46" fmla="*/ 458668479 w 714"/>
                <a:gd name="T47" fmla="*/ 299897815 h 434"/>
                <a:gd name="T48" fmla="*/ 519152208 w 714"/>
                <a:gd name="T49" fmla="*/ 284776882 h 434"/>
                <a:gd name="T50" fmla="*/ 519152208 w 714"/>
                <a:gd name="T51" fmla="*/ 498990996 h 434"/>
                <a:gd name="T52" fmla="*/ 690522775 w 714"/>
                <a:gd name="T53" fmla="*/ 630039084 h 434"/>
                <a:gd name="T54" fmla="*/ 723285589 w 714"/>
                <a:gd name="T55" fmla="*/ 652721277 h 434"/>
                <a:gd name="T56" fmla="*/ 740925883 w 714"/>
                <a:gd name="T57" fmla="*/ 670361572 h 434"/>
                <a:gd name="T58" fmla="*/ 758567764 w 714"/>
                <a:gd name="T59" fmla="*/ 698084077 h 434"/>
                <a:gd name="T60" fmla="*/ 786288680 w 714"/>
                <a:gd name="T61" fmla="*/ 713205010 h 434"/>
                <a:gd name="T62" fmla="*/ 798890250 w 714"/>
                <a:gd name="T63" fmla="*/ 748487188 h 434"/>
                <a:gd name="T64" fmla="*/ 819051493 w 714"/>
                <a:gd name="T65" fmla="*/ 793849988 h 434"/>
                <a:gd name="T66" fmla="*/ 826611166 w 714"/>
                <a:gd name="T67" fmla="*/ 819051543 h 434"/>
                <a:gd name="T68" fmla="*/ 819051493 w 714"/>
                <a:gd name="T69" fmla="*/ 836692037 h 434"/>
                <a:gd name="T70" fmla="*/ 836691986 w 714"/>
                <a:gd name="T71" fmla="*/ 859374230 h 434"/>
                <a:gd name="T72" fmla="*/ 889616043 w 714"/>
                <a:gd name="T73" fmla="*/ 894656408 h 434"/>
                <a:gd name="T74" fmla="*/ 922377269 w 714"/>
                <a:gd name="T75" fmla="*/ 914817652 h 434"/>
                <a:gd name="T76" fmla="*/ 947578823 w 714"/>
                <a:gd name="T77" fmla="*/ 914817652 h 434"/>
                <a:gd name="T78" fmla="*/ 967740066 w 714"/>
                <a:gd name="T79" fmla="*/ 950099830 h 434"/>
                <a:gd name="T80" fmla="*/ 992941620 w 714"/>
                <a:gd name="T81" fmla="*/ 1005543252 h 434"/>
                <a:gd name="T82" fmla="*/ 1018143174 w 714"/>
                <a:gd name="T83" fmla="*/ 1040825429 h 434"/>
                <a:gd name="T84" fmla="*/ 1050904400 w 714"/>
                <a:gd name="T85" fmla="*/ 1093747902 h 434"/>
                <a:gd name="T86" fmla="*/ 1086186575 w 714"/>
                <a:gd name="T87" fmla="*/ 1083667280 h 434"/>
                <a:gd name="T88" fmla="*/ 1146670305 w 714"/>
                <a:gd name="T89" fmla="*/ 1058465724 h 434"/>
                <a:gd name="T90" fmla="*/ 1171871859 w 714"/>
                <a:gd name="T91" fmla="*/ 1055946362 h 434"/>
                <a:gd name="T92" fmla="*/ 1222274966 w 714"/>
                <a:gd name="T93" fmla="*/ 1035785118 h 434"/>
                <a:gd name="T94" fmla="*/ 1292840905 w 714"/>
                <a:gd name="T95" fmla="*/ 1008062613 h 434"/>
                <a:gd name="T96" fmla="*/ 1318042459 w 714"/>
                <a:gd name="T97" fmla="*/ 992941680 h 434"/>
                <a:gd name="T98" fmla="*/ 1345763374 w 714"/>
                <a:gd name="T99" fmla="*/ 980341696 h 434"/>
                <a:gd name="T100" fmla="*/ 1368445566 w 714"/>
                <a:gd name="T101" fmla="*/ 972780436 h 434"/>
                <a:gd name="T102" fmla="*/ 1393647120 w 714"/>
                <a:gd name="T103" fmla="*/ 962699814 h 434"/>
                <a:gd name="T104" fmla="*/ 1413808363 w 714"/>
                <a:gd name="T105" fmla="*/ 955140141 h 434"/>
                <a:gd name="T106" fmla="*/ 1441529279 w 714"/>
                <a:gd name="T107" fmla="*/ 947578880 h 434"/>
                <a:gd name="T108" fmla="*/ 1484372714 w 714"/>
                <a:gd name="T109" fmla="*/ 929938585 h 434"/>
                <a:gd name="T110" fmla="*/ 1565017687 w 714"/>
                <a:gd name="T111" fmla="*/ 902216081 h 434"/>
                <a:gd name="T112" fmla="*/ 1600299862 w 714"/>
                <a:gd name="T113" fmla="*/ 887095147 h 434"/>
                <a:gd name="T114" fmla="*/ 1645662659 w 714"/>
                <a:gd name="T115" fmla="*/ 877014525 h 434"/>
                <a:gd name="T116" fmla="*/ 1713706458 w 714"/>
                <a:gd name="T117" fmla="*/ 851812970 h 434"/>
                <a:gd name="T118" fmla="*/ 1738908012 w 714"/>
                <a:gd name="T119" fmla="*/ 834172675 h 434"/>
                <a:gd name="T120" fmla="*/ 1751509582 w 714"/>
                <a:gd name="T121" fmla="*/ 824091854 h 434"/>
                <a:gd name="T122" fmla="*/ 1766630515 w 714"/>
                <a:gd name="T123" fmla="*/ 819051543 h 434"/>
                <a:gd name="T124" fmla="*/ 1776711136 w 714"/>
                <a:gd name="T125" fmla="*/ 808970921 h 4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14"/>
                <a:gd name="T190" fmla="*/ 0 h 434"/>
                <a:gd name="T191" fmla="*/ 714 w 714"/>
                <a:gd name="T192" fmla="*/ 434 h 4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14" h="434">
                  <a:moveTo>
                    <a:pt x="714" y="318"/>
                  </a:moveTo>
                  <a:lnTo>
                    <a:pt x="707" y="310"/>
                  </a:lnTo>
                  <a:lnTo>
                    <a:pt x="694" y="289"/>
                  </a:lnTo>
                  <a:lnTo>
                    <a:pt x="677" y="257"/>
                  </a:lnTo>
                  <a:lnTo>
                    <a:pt x="663" y="228"/>
                  </a:lnTo>
                  <a:lnTo>
                    <a:pt x="660" y="220"/>
                  </a:lnTo>
                  <a:lnTo>
                    <a:pt x="652" y="178"/>
                  </a:lnTo>
                  <a:lnTo>
                    <a:pt x="650" y="172"/>
                  </a:lnTo>
                  <a:lnTo>
                    <a:pt x="643" y="158"/>
                  </a:lnTo>
                  <a:lnTo>
                    <a:pt x="636" y="150"/>
                  </a:lnTo>
                  <a:lnTo>
                    <a:pt x="626" y="143"/>
                  </a:lnTo>
                  <a:lnTo>
                    <a:pt x="604" y="134"/>
                  </a:lnTo>
                  <a:lnTo>
                    <a:pt x="596" y="127"/>
                  </a:lnTo>
                  <a:lnTo>
                    <a:pt x="588" y="115"/>
                  </a:lnTo>
                  <a:lnTo>
                    <a:pt x="581" y="105"/>
                  </a:lnTo>
                  <a:lnTo>
                    <a:pt x="572" y="90"/>
                  </a:lnTo>
                  <a:lnTo>
                    <a:pt x="561" y="78"/>
                  </a:lnTo>
                  <a:lnTo>
                    <a:pt x="553" y="66"/>
                  </a:lnTo>
                  <a:lnTo>
                    <a:pt x="546" y="63"/>
                  </a:lnTo>
                  <a:lnTo>
                    <a:pt x="539" y="55"/>
                  </a:lnTo>
                  <a:lnTo>
                    <a:pt x="537" y="48"/>
                  </a:lnTo>
                  <a:lnTo>
                    <a:pt x="536" y="38"/>
                  </a:lnTo>
                  <a:lnTo>
                    <a:pt x="534" y="35"/>
                  </a:lnTo>
                  <a:lnTo>
                    <a:pt x="519" y="13"/>
                  </a:lnTo>
                  <a:lnTo>
                    <a:pt x="513" y="4"/>
                  </a:lnTo>
                  <a:lnTo>
                    <a:pt x="509" y="0"/>
                  </a:lnTo>
                  <a:lnTo>
                    <a:pt x="499" y="34"/>
                  </a:lnTo>
                  <a:lnTo>
                    <a:pt x="493" y="45"/>
                  </a:lnTo>
                  <a:lnTo>
                    <a:pt x="482" y="63"/>
                  </a:lnTo>
                  <a:lnTo>
                    <a:pt x="474" y="75"/>
                  </a:lnTo>
                  <a:lnTo>
                    <a:pt x="469" y="78"/>
                  </a:lnTo>
                  <a:lnTo>
                    <a:pt x="465" y="79"/>
                  </a:lnTo>
                  <a:lnTo>
                    <a:pt x="458" y="79"/>
                  </a:lnTo>
                  <a:lnTo>
                    <a:pt x="437" y="80"/>
                  </a:lnTo>
                  <a:lnTo>
                    <a:pt x="400" y="82"/>
                  </a:lnTo>
                  <a:lnTo>
                    <a:pt x="342" y="88"/>
                  </a:lnTo>
                  <a:lnTo>
                    <a:pt x="249" y="90"/>
                  </a:lnTo>
                  <a:lnTo>
                    <a:pt x="103" y="80"/>
                  </a:lnTo>
                  <a:lnTo>
                    <a:pt x="99" y="79"/>
                  </a:lnTo>
                  <a:lnTo>
                    <a:pt x="71" y="10"/>
                  </a:lnTo>
                  <a:lnTo>
                    <a:pt x="41" y="30"/>
                  </a:lnTo>
                  <a:lnTo>
                    <a:pt x="29" y="18"/>
                  </a:lnTo>
                  <a:lnTo>
                    <a:pt x="20" y="7"/>
                  </a:lnTo>
                  <a:lnTo>
                    <a:pt x="0" y="21"/>
                  </a:lnTo>
                  <a:lnTo>
                    <a:pt x="25" y="80"/>
                  </a:lnTo>
                  <a:lnTo>
                    <a:pt x="24" y="95"/>
                  </a:lnTo>
                  <a:lnTo>
                    <a:pt x="18" y="147"/>
                  </a:lnTo>
                  <a:lnTo>
                    <a:pt x="22" y="147"/>
                  </a:lnTo>
                  <a:lnTo>
                    <a:pt x="27" y="143"/>
                  </a:lnTo>
                  <a:lnTo>
                    <a:pt x="34" y="141"/>
                  </a:lnTo>
                  <a:lnTo>
                    <a:pt x="38" y="143"/>
                  </a:lnTo>
                  <a:lnTo>
                    <a:pt x="41" y="140"/>
                  </a:lnTo>
                  <a:lnTo>
                    <a:pt x="45" y="134"/>
                  </a:lnTo>
                  <a:lnTo>
                    <a:pt x="48" y="130"/>
                  </a:lnTo>
                  <a:lnTo>
                    <a:pt x="52" y="124"/>
                  </a:lnTo>
                  <a:lnTo>
                    <a:pt x="56" y="122"/>
                  </a:lnTo>
                  <a:lnTo>
                    <a:pt x="71" y="124"/>
                  </a:lnTo>
                  <a:lnTo>
                    <a:pt x="76" y="124"/>
                  </a:lnTo>
                  <a:lnTo>
                    <a:pt x="81" y="122"/>
                  </a:lnTo>
                  <a:lnTo>
                    <a:pt x="95" y="119"/>
                  </a:lnTo>
                  <a:lnTo>
                    <a:pt x="99" y="119"/>
                  </a:lnTo>
                  <a:lnTo>
                    <a:pt x="103" y="119"/>
                  </a:lnTo>
                  <a:lnTo>
                    <a:pt x="113" y="119"/>
                  </a:lnTo>
                  <a:lnTo>
                    <a:pt x="121" y="120"/>
                  </a:lnTo>
                  <a:lnTo>
                    <a:pt x="127" y="119"/>
                  </a:lnTo>
                  <a:lnTo>
                    <a:pt x="131" y="120"/>
                  </a:lnTo>
                  <a:lnTo>
                    <a:pt x="142" y="126"/>
                  </a:lnTo>
                  <a:lnTo>
                    <a:pt x="154" y="120"/>
                  </a:lnTo>
                  <a:lnTo>
                    <a:pt x="157" y="119"/>
                  </a:lnTo>
                  <a:lnTo>
                    <a:pt x="170" y="117"/>
                  </a:lnTo>
                  <a:lnTo>
                    <a:pt x="176" y="119"/>
                  </a:lnTo>
                  <a:lnTo>
                    <a:pt x="182" y="119"/>
                  </a:lnTo>
                  <a:lnTo>
                    <a:pt x="191" y="117"/>
                  </a:lnTo>
                  <a:lnTo>
                    <a:pt x="195" y="117"/>
                  </a:lnTo>
                  <a:lnTo>
                    <a:pt x="206" y="113"/>
                  </a:lnTo>
                  <a:lnTo>
                    <a:pt x="211" y="112"/>
                  </a:lnTo>
                  <a:lnTo>
                    <a:pt x="206" y="193"/>
                  </a:lnTo>
                  <a:lnTo>
                    <a:pt x="206" y="198"/>
                  </a:lnTo>
                  <a:lnTo>
                    <a:pt x="205" y="216"/>
                  </a:lnTo>
                  <a:lnTo>
                    <a:pt x="274" y="247"/>
                  </a:lnTo>
                  <a:lnTo>
                    <a:pt x="274" y="250"/>
                  </a:lnTo>
                  <a:lnTo>
                    <a:pt x="277" y="254"/>
                  </a:lnTo>
                  <a:lnTo>
                    <a:pt x="285" y="257"/>
                  </a:lnTo>
                  <a:lnTo>
                    <a:pt x="287" y="259"/>
                  </a:lnTo>
                  <a:lnTo>
                    <a:pt x="290" y="260"/>
                  </a:lnTo>
                  <a:lnTo>
                    <a:pt x="291" y="263"/>
                  </a:lnTo>
                  <a:lnTo>
                    <a:pt x="294" y="266"/>
                  </a:lnTo>
                  <a:lnTo>
                    <a:pt x="297" y="271"/>
                  </a:lnTo>
                  <a:lnTo>
                    <a:pt x="301" y="277"/>
                  </a:lnTo>
                  <a:lnTo>
                    <a:pt x="307" y="280"/>
                  </a:lnTo>
                  <a:lnTo>
                    <a:pt x="308" y="281"/>
                  </a:lnTo>
                  <a:lnTo>
                    <a:pt x="312" y="283"/>
                  </a:lnTo>
                  <a:lnTo>
                    <a:pt x="312" y="285"/>
                  </a:lnTo>
                  <a:lnTo>
                    <a:pt x="314" y="287"/>
                  </a:lnTo>
                  <a:lnTo>
                    <a:pt x="317" y="297"/>
                  </a:lnTo>
                  <a:lnTo>
                    <a:pt x="324" y="311"/>
                  </a:lnTo>
                  <a:lnTo>
                    <a:pt x="324" y="312"/>
                  </a:lnTo>
                  <a:lnTo>
                    <a:pt x="325" y="315"/>
                  </a:lnTo>
                  <a:lnTo>
                    <a:pt x="328" y="320"/>
                  </a:lnTo>
                  <a:lnTo>
                    <a:pt x="328" y="321"/>
                  </a:lnTo>
                  <a:lnTo>
                    <a:pt x="328" y="325"/>
                  </a:lnTo>
                  <a:lnTo>
                    <a:pt x="325" y="328"/>
                  </a:lnTo>
                  <a:lnTo>
                    <a:pt x="325" y="331"/>
                  </a:lnTo>
                  <a:lnTo>
                    <a:pt x="325" y="332"/>
                  </a:lnTo>
                  <a:lnTo>
                    <a:pt x="328" y="335"/>
                  </a:lnTo>
                  <a:lnTo>
                    <a:pt x="331" y="339"/>
                  </a:lnTo>
                  <a:lnTo>
                    <a:pt x="332" y="341"/>
                  </a:lnTo>
                  <a:lnTo>
                    <a:pt x="343" y="348"/>
                  </a:lnTo>
                  <a:lnTo>
                    <a:pt x="345" y="349"/>
                  </a:lnTo>
                  <a:lnTo>
                    <a:pt x="353" y="355"/>
                  </a:lnTo>
                  <a:lnTo>
                    <a:pt x="356" y="358"/>
                  </a:lnTo>
                  <a:lnTo>
                    <a:pt x="360" y="362"/>
                  </a:lnTo>
                  <a:lnTo>
                    <a:pt x="366" y="363"/>
                  </a:lnTo>
                  <a:lnTo>
                    <a:pt x="367" y="363"/>
                  </a:lnTo>
                  <a:lnTo>
                    <a:pt x="374" y="363"/>
                  </a:lnTo>
                  <a:lnTo>
                    <a:pt x="376" y="363"/>
                  </a:lnTo>
                  <a:lnTo>
                    <a:pt x="377" y="366"/>
                  </a:lnTo>
                  <a:lnTo>
                    <a:pt x="382" y="370"/>
                  </a:lnTo>
                  <a:lnTo>
                    <a:pt x="384" y="377"/>
                  </a:lnTo>
                  <a:lnTo>
                    <a:pt x="384" y="381"/>
                  </a:lnTo>
                  <a:lnTo>
                    <a:pt x="392" y="393"/>
                  </a:lnTo>
                  <a:lnTo>
                    <a:pt x="394" y="399"/>
                  </a:lnTo>
                  <a:lnTo>
                    <a:pt x="399" y="404"/>
                  </a:lnTo>
                  <a:lnTo>
                    <a:pt x="402" y="409"/>
                  </a:lnTo>
                  <a:lnTo>
                    <a:pt x="404" y="413"/>
                  </a:lnTo>
                  <a:lnTo>
                    <a:pt x="416" y="432"/>
                  </a:lnTo>
                  <a:lnTo>
                    <a:pt x="417" y="434"/>
                  </a:lnTo>
                  <a:lnTo>
                    <a:pt x="423" y="432"/>
                  </a:lnTo>
                  <a:lnTo>
                    <a:pt x="428" y="431"/>
                  </a:lnTo>
                  <a:lnTo>
                    <a:pt x="431" y="430"/>
                  </a:lnTo>
                  <a:lnTo>
                    <a:pt x="438" y="427"/>
                  </a:lnTo>
                  <a:lnTo>
                    <a:pt x="447" y="424"/>
                  </a:lnTo>
                  <a:lnTo>
                    <a:pt x="455" y="420"/>
                  </a:lnTo>
                  <a:lnTo>
                    <a:pt x="458" y="420"/>
                  </a:lnTo>
                  <a:lnTo>
                    <a:pt x="461" y="419"/>
                  </a:lnTo>
                  <a:lnTo>
                    <a:pt x="465" y="419"/>
                  </a:lnTo>
                  <a:lnTo>
                    <a:pt x="466" y="419"/>
                  </a:lnTo>
                  <a:lnTo>
                    <a:pt x="469" y="417"/>
                  </a:lnTo>
                  <a:lnTo>
                    <a:pt x="485" y="411"/>
                  </a:lnTo>
                  <a:lnTo>
                    <a:pt x="496" y="409"/>
                  </a:lnTo>
                  <a:lnTo>
                    <a:pt x="509" y="403"/>
                  </a:lnTo>
                  <a:lnTo>
                    <a:pt x="513" y="400"/>
                  </a:lnTo>
                  <a:lnTo>
                    <a:pt x="519" y="399"/>
                  </a:lnTo>
                  <a:lnTo>
                    <a:pt x="522" y="394"/>
                  </a:lnTo>
                  <a:lnTo>
                    <a:pt x="523" y="394"/>
                  </a:lnTo>
                  <a:lnTo>
                    <a:pt x="527" y="393"/>
                  </a:lnTo>
                  <a:lnTo>
                    <a:pt x="529" y="393"/>
                  </a:lnTo>
                  <a:lnTo>
                    <a:pt x="534" y="389"/>
                  </a:lnTo>
                  <a:lnTo>
                    <a:pt x="537" y="387"/>
                  </a:lnTo>
                  <a:lnTo>
                    <a:pt x="539" y="387"/>
                  </a:lnTo>
                  <a:lnTo>
                    <a:pt x="543" y="386"/>
                  </a:lnTo>
                  <a:lnTo>
                    <a:pt x="546" y="384"/>
                  </a:lnTo>
                  <a:lnTo>
                    <a:pt x="551" y="382"/>
                  </a:lnTo>
                  <a:lnTo>
                    <a:pt x="553" y="382"/>
                  </a:lnTo>
                  <a:lnTo>
                    <a:pt x="554" y="381"/>
                  </a:lnTo>
                  <a:lnTo>
                    <a:pt x="557" y="379"/>
                  </a:lnTo>
                  <a:lnTo>
                    <a:pt x="561" y="379"/>
                  </a:lnTo>
                  <a:lnTo>
                    <a:pt x="568" y="376"/>
                  </a:lnTo>
                  <a:lnTo>
                    <a:pt x="570" y="376"/>
                  </a:lnTo>
                  <a:lnTo>
                    <a:pt x="572" y="376"/>
                  </a:lnTo>
                  <a:lnTo>
                    <a:pt x="575" y="373"/>
                  </a:lnTo>
                  <a:lnTo>
                    <a:pt x="577" y="372"/>
                  </a:lnTo>
                  <a:lnTo>
                    <a:pt x="589" y="369"/>
                  </a:lnTo>
                  <a:lnTo>
                    <a:pt x="595" y="366"/>
                  </a:lnTo>
                  <a:lnTo>
                    <a:pt x="614" y="359"/>
                  </a:lnTo>
                  <a:lnTo>
                    <a:pt x="621" y="358"/>
                  </a:lnTo>
                  <a:lnTo>
                    <a:pt x="626" y="356"/>
                  </a:lnTo>
                  <a:lnTo>
                    <a:pt x="629" y="355"/>
                  </a:lnTo>
                  <a:lnTo>
                    <a:pt x="635" y="352"/>
                  </a:lnTo>
                  <a:lnTo>
                    <a:pt x="640" y="351"/>
                  </a:lnTo>
                  <a:lnTo>
                    <a:pt x="642" y="351"/>
                  </a:lnTo>
                  <a:lnTo>
                    <a:pt x="653" y="348"/>
                  </a:lnTo>
                  <a:lnTo>
                    <a:pt x="666" y="342"/>
                  </a:lnTo>
                  <a:lnTo>
                    <a:pt x="674" y="339"/>
                  </a:lnTo>
                  <a:lnTo>
                    <a:pt x="680" y="338"/>
                  </a:lnTo>
                  <a:lnTo>
                    <a:pt x="684" y="334"/>
                  </a:lnTo>
                  <a:lnTo>
                    <a:pt x="688" y="331"/>
                  </a:lnTo>
                  <a:lnTo>
                    <a:pt x="690" y="331"/>
                  </a:lnTo>
                  <a:lnTo>
                    <a:pt x="691" y="328"/>
                  </a:lnTo>
                  <a:lnTo>
                    <a:pt x="694" y="328"/>
                  </a:lnTo>
                  <a:lnTo>
                    <a:pt x="695" y="327"/>
                  </a:lnTo>
                  <a:lnTo>
                    <a:pt x="697" y="327"/>
                  </a:lnTo>
                  <a:lnTo>
                    <a:pt x="701" y="325"/>
                  </a:lnTo>
                  <a:lnTo>
                    <a:pt x="703" y="324"/>
                  </a:lnTo>
                  <a:lnTo>
                    <a:pt x="704" y="324"/>
                  </a:lnTo>
                  <a:lnTo>
                    <a:pt x="705" y="321"/>
                  </a:lnTo>
                  <a:lnTo>
                    <a:pt x="709" y="320"/>
                  </a:lnTo>
                  <a:lnTo>
                    <a:pt x="714" y="31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sz="1000"/>
            </a:p>
          </p:txBody>
        </p:sp>
        <p:sp>
          <p:nvSpPr>
            <p:cNvPr id="39" name="Freeform 748"/>
            <p:cNvSpPr>
              <a:spLocks/>
            </p:cNvSpPr>
            <p:nvPr/>
          </p:nvSpPr>
          <p:spPr bwMode="auto">
            <a:xfrm>
              <a:off x="4592348" y="2955782"/>
              <a:ext cx="718718" cy="646806"/>
            </a:xfrm>
            <a:custGeom>
              <a:avLst/>
              <a:gdLst>
                <a:gd name="T0" fmla="*/ 1476812124 w 637"/>
                <a:gd name="T1" fmla="*/ 990420602 h 594"/>
                <a:gd name="T2" fmla="*/ 1320562419 w 637"/>
                <a:gd name="T3" fmla="*/ 725804900 h 594"/>
                <a:gd name="T4" fmla="*/ 1302922117 w 637"/>
                <a:gd name="T5" fmla="*/ 652721193 h 594"/>
                <a:gd name="T6" fmla="*/ 1267639925 w 637"/>
                <a:gd name="T7" fmla="*/ 614918071 h 594"/>
                <a:gd name="T8" fmla="*/ 1219756157 w 637"/>
                <a:gd name="T9" fmla="*/ 614918071 h 594"/>
                <a:gd name="T10" fmla="*/ 1091228968 w 637"/>
                <a:gd name="T11" fmla="*/ 476308740 h 594"/>
                <a:gd name="T12" fmla="*/ 1018143635 w 637"/>
                <a:gd name="T13" fmla="*/ 398184623 h 594"/>
                <a:gd name="T14" fmla="*/ 967740504 w 637"/>
                <a:gd name="T15" fmla="*/ 267136552 h 594"/>
                <a:gd name="T16" fmla="*/ 879535820 w 637"/>
                <a:gd name="T17" fmla="*/ 199091518 h 594"/>
                <a:gd name="T18" fmla="*/ 864414880 w 637"/>
                <a:gd name="T19" fmla="*/ 176410915 h 594"/>
                <a:gd name="T20" fmla="*/ 761087471 w 637"/>
                <a:gd name="T21" fmla="*/ 12599985 h 594"/>
                <a:gd name="T22" fmla="*/ 519152444 w 637"/>
                <a:gd name="T23" fmla="*/ 70564371 h 594"/>
                <a:gd name="T24" fmla="*/ 365423590 w 637"/>
                <a:gd name="T25" fmla="*/ 123486861 h 594"/>
                <a:gd name="T26" fmla="*/ 304939833 w 637"/>
                <a:gd name="T27" fmla="*/ 176410915 h 594"/>
                <a:gd name="T28" fmla="*/ 289818894 w 637"/>
                <a:gd name="T29" fmla="*/ 189010897 h 594"/>
                <a:gd name="T30" fmla="*/ 201612572 w 637"/>
                <a:gd name="T31" fmla="*/ 219252809 h 594"/>
                <a:gd name="T32" fmla="*/ 161290068 w 637"/>
                <a:gd name="T33" fmla="*/ 236894689 h 594"/>
                <a:gd name="T34" fmla="*/ 83165984 w 637"/>
                <a:gd name="T35" fmla="*/ 219252809 h 594"/>
                <a:gd name="T36" fmla="*/ 27722528 w 637"/>
                <a:gd name="T37" fmla="*/ 241935000 h 594"/>
                <a:gd name="T38" fmla="*/ 27722528 w 637"/>
                <a:gd name="T39" fmla="*/ 262096241 h 594"/>
                <a:gd name="T40" fmla="*/ 0 w 637"/>
                <a:gd name="T41" fmla="*/ 269655913 h 594"/>
                <a:gd name="T42" fmla="*/ 30241891 w 637"/>
                <a:gd name="T43" fmla="*/ 307459035 h 594"/>
                <a:gd name="T44" fmla="*/ 37803154 w 637"/>
                <a:gd name="T45" fmla="*/ 315018707 h 594"/>
                <a:gd name="T46" fmla="*/ 17641896 w 637"/>
                <a:gd name="T47" fmla="*/ 337700898 h 594"/>
                <a:gd name="T48" fmla="*/ 37803154 w 637"/>
                <a:gd name="T49" fmla="*/ 372983071 h 594"/>
                <a:gd name="T50" fmla="*/ 83165984 w 637"/>
                <a:gd name="T51" fmla="*/ 415824916 h 594"/>
                <a:gd name="T52" fmla="*/ 100806286 w 637"/>
                <a:gd name="T53" fmla="*/ 433466895 h 594"/>
                <a:gd name="T54" fmla="*/ 113407887 w 637"/>
                <a:gd name="T55" fmla="*/ 456147498 h 594"/>
                <a:gd name="T56" fmla="*/ 151209441 w 637"/>
                <a:gd name="T57" fmla="*/ 476308740 h 594"/>
                <a:gd name="T58" fmla="*/ 178931957 w 637"/>
                <a:gd name="T59" fmla="*/ 481349051 h 594"/>
                <a:gd name="T60" fmla="*/ 209173885 w 637"/>
                <a:gd name="T61" fmla="*/ 493950620 h 594"/>
                <a:gd name="T62" fmla="*/ 246975439 w 637"/>
                <a:gd name="T63" fmla="*/ 498990931 h 594"/>
                <a:gd name="T64" fmla="*/ 289818894 w 637"/>
                <a:gd name="T65" fmla="*/ 534273104 h 594"/>
                <a:gd name="T66" fmla="*/ 304939833 w 637"/>
                <a:gd name="T67" fmla="*/ 546873086 h 594"/>
                <a:gd name="T68" fmla="*/ 335181711 w 637"/>
                <a:gd name="T69" fmla="*/ 577114949 h 594"/>
                <a:gd name="T70" fmla="*/ 398184831 w 637"/>
                <a:gd name="T71" fmla="*/ 594756829 h 594"/>
                <a:gd name="T72" fmla="*/ 435988072 w 637"/>
                <a:gd name="T73" fmla="*/ 612397122 h 594"/>
                <a:gd name="T74" fmla="*/ 453628374 w 637"/>
                <a:gd name="T75" fmla="*/ 652721193 h 594"/>
                <a:gd name="T76" fmla="*/ 521673394 w 637"/>
                <a:gd name="T77" fmla="*/ 698083987 h 594"/>
                <a:gd name="T78" fmla="*/ 589716827 w 637"/>
                <a:gd name="T79" fmla="*/ 793848297 h 594"/>
                <a:gd name="T80" fmla="*/ 632560281 w 637"/>
                <a:gd name="T81" fmla="*/ 861893480 h 594"/>
                <a:gd name="T82" fmla="*/ 720764966 w 637"/>
                <a:gd name="T83" fmla="*/ 982860930 h 594"/>
                <a:gd name="T84" fmla="*/ 841732678 w 637"/>
                <a:gd name="T85" fmla="*/ 1071065569 h 594"/>
                <a:gd name="T86" fmla="*/ 904737385 w 637"/>
                <a:gd name="T87" fmla="*/ 1249997383 h 594"/>
                <a:gd name="T88" fmla="*/ 1020664585 w 637"/>
                <a:gd name="T89" fmla="*/ 1474291991 h 594"/>
                <a:gd name="T90" fmla="*/ 1055946777 w 637"/>
                <a:gd name="T91" fmla="*/ 1481851663 h 594"/>
                <a:gd name="T92" fmla="*/ 1091228968 w 637"/>
                <a:gd name="T93" fmla="*/ 1456650111 h 594"/>
                <a:gd name="T94" fmla="*/ 1136591786 w 637"/>
                <a:gd name="T95" fmla="*/ 1433969507 h 594"/>
                <a:gd name="T96" fmla="*/ 1207156169 w 637"/>
                <a:gd name="T97" fmla="*/ 1401206696 h 594"/>
                <a:gd name="T98" fmla="*/ 1244957723 w 637"/>
                <a:gd name="T99" fmla="*/ 1381045454 h 594"/>
                <a:gd name="T100" fmla="*/ 1287801178 w 637"/>
                <a:gd name="T101" fmla="*/ 1370964833 h 594"/>
                <a:gd name="T102" fmla="*/ 1320562419 w 637"/>
                <a:gd name="T103" fmla="*/ 1370964833 h 594"/>
                <a:gd name="T104" fmla="*/ 1348284934 w 637"/>
                <a:gd name="T105" fmla="*/ 1363405162 h 594"/>
                <a:gd name="T106" fmla="*/ 1398688065 w 637"/>
                <a:gd name="T107" fmla="*/ 1345763281 h 594"/>
                <a:gd name="T108" fmla="*/ 1433970256 w 637"/>
                <a:gd name="T109" fmla="*/ 1320561729 h 594"/>
                <a:gd name="T110" fmla="*/ 1527215254 w 637"/>
                <a:gd name="T111" fmla="*/ 1232355503 h 594"/>
                <a:gd name="T112" fmla="*/ 1570058709 w 637"/>
                <a:gd name="T113" fmla="*/ 1199594279 h 594"/>
                <a:gd name="T114" fmla="*/ 1597779637 w 637"/>
                <a:gd name="T115" fmla="*/ 1174392727 h 5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37"/>
                <a:gd name="T175" fmla="*/ 0 h 594"/>
                <a:gd name="T176" fmla="*/ 637 w 637"/>
                <a:gd name="T177" fmla="*/ 594 h 5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37" h="594">
                  <a:moveTo>
                    <a:pt x="637" y="465"/>
                  </a:moveTo>
                  <a:lnTo>
                    <a:pt x="630" y="456"/>
                  </a:lnTo>
                  <a:lnTo>
                    <a:pt x="617" y="438"/>
                  </a:lnTo>
                  <a:lnTo>
                    <a:pt x="586" y="393"/>
                  </a:lnTo>
                  <a:lnTo>
                    <a:pt x="558" y="347"/>
                  </a:lnTo>
                  <a:lnTo>
                    <a:pt x="554" y="339"/>
                  </a:lnTo>
                  <a:lnTo>
                    <a:pt x="538" y="308"/>
                  </a:lnTo>
                  <a:lnTo>
                    <a:pt x="524" y="288"/>
                  </a:lnTo>
                  <a:lnTo>
                    <a:pt x="515" y="278"/>
                  </a:lnTo>
                  <a:lnTo>
                    <a:pt x="515" y="271"/>
                  </a:lnTo>
                  <a:lnTo>
                    <a:pt x="517" y="264"/>
                  </a:lnTo>
                  <a:lnTo>
                    <a:pt x="517" y="259"/>
                  </a:lnTo>
                  <a:lnTo>
                    <a:pt x="515" y="255"/>
                  </a:lnTo>
                  <a:lnTo>
                    <a:pt x="511" y="250"/>
                  </a:lnTo>
                  <a:lnTo>
                    <a:pt x="507" y="247"/>
                  </a:lnTo>
                  <a:lnTo>
                    <a:pt x="503" y="244"/>
                  </a:lnTo>
                  <a:lnTo>
                    <a:pt x="501" y="244"/>
                  </a:lnTo>
                  <a:lnTo>
                    <a:pt x="497" y="247"/>
                  </a:lnTo>
                  <a:lnTo>
                    <a:pt x="491" y="247"/>
                  </a:lnTo>
                  <a:lnTo>
                    <a:pt x="484" y="244"/>
                  </a:lnTo>
                  <a:lnTo>
                    <a:pt x="469" y="242"/>
                  </a:lnTo>
                  <a:lnTo>
                    <a:pt x="463" y="233"/>
                  </a:lnTo>
                  <a:lnTo>
                    <a:pt x="469" y="209"/>
                  </a:lnTo>
                  <a:lnTo>
                    <a:pt x="433" y="189"/>
                  </a:lnTo>
                  <a:lnTo>
                    <a:pt x="425" y="186"/>
                  </a:lnTo>
                  <a:lnTo>
                    <a:pt x="416" y="179"/>
                  </a:lnTo>
                  <a:lnTo>
                    <a:pt x="412" y="167"/>
                  </a:lnTo>
                  <a:lnTo>
                    <a:pt x="404" y="158"/>
                  </a:lnTo>
                  <a:lnTo>
                    <a:pt x="394" y="141"/>
                  </a:lnTo>
                  <a:lnTo>
                    <a:pt x="390" y="134"/>
                  </a:lnTo>
                  <a:lnTo>
                    <a:pt x="387" y="117"/>
                  </a:lnTo>
                  <a:lnTo>
                    <a:pt x="384" y="106"/>
                  </a:lnTo>
                  <a:lnTo>
                    <a:pt x="370" y="94"/>
                  </a:lnTo>
                  <a:lnTo>
                    <a:pt x="366" y="87"/>
                  </a:lnTo>
                  <a:lnTo>
                    <a:pt x="357" y="82"/>
                  </a:lnTo>
                  <a:lnTo>
                    <a:pt x="349" y="79"/>
                  </a:lnTo>
                  <a:lnTo>
                    <a:pt x="344" y="75"/>
                  </a:lnTo>
                  <a:lnTo>
                    <a:pt x="343" y="70"/>
                  </a:lnTo>
                  <a:lnTo>
                    <a:pt x="342" y="58"/>
                  </a:lnTo>
                  <a:lnTo>
                    <a:pt x="333" y="45"/>
                  </a:lnTo>
                  <a:lnTo>
                    <a:pt x="324" y="23"/>
                  </a:lnTo>
                  <a:lnTo>
                    <a:pt x="302" y="5"/>
                  </a:lnTo>
                  <a:lnTo>
                    <a:pt x="296" y="2"/>
                  </a:lnTo>
                  <a:lnTo>
                    <a:pt x="289" y="0"/>
                  </a:lnTo>
                  <a:lnTo>
                    <a:pt x="220" y="26"/>
                  </a:lnTo>
                  <a:lnTo>
                    <a:pt x="206" y="28"/>
                  </a:lnTo>
                  <a:lnTo>
                    <a:pt x="189" y="32"/>
                  </a:lnTo>
                  <a:lnTo>
                    <a:pt x="180" y="33"/>
                  </a:lnTo>
                  <a:lnTo>
                    <a:pt x="173" y="48"/>
                  </a:lnTo>
                  <a:lnTo>
                    <a:pt x="145" y="49"/>
                  </a:lnTo>
                  <a:lnTo>
                    <a:pt x="138" y="52"/>
                  </a:lnTo>
                  <a:lnTo>
                    <a:pt x="133" y="56"/>
                  </a:lnTo>
                  <a:lnTo>
                    <a:pt x="127" y="61"/>
                  </a:lnTo>
                  <a:lnTo>
                    <a:pt x="121" y="70"/>
                  </a:lnTo>
                  <a:lnTo>
                    <a:pt x="120" y="70"/>
                  </a:lnTo>
                  <a:lnTo>
                    <a:pt x="115" y="75"/>
                  </a:lnTo>
                  <a:lnTo>
                    <a:pt x="107" y="76"/>
                  </a:lnTo>
                  <a:lnTo>
                    <a:pt x="95" y="82"/>
                  </a:lnTo>
                  <a:lnTo>
                    <a:pt x="88" y="83"/>
                  </a:lnTo>
                  <a:lnTo>
                    <a:pt x="80" y="87"/>
                  </a:lnTo>
                  <a:lnTo>
                    <a:pt x="77" y="89"/>
                  </a:lnTo>
                  <a:lnTo>
                    <a:pt x="74" y="94"/>
                  </a:lnTo>
                  <a:lnTo>
                    <a:pt x="69" y="93"/>
                  </a:lnTo>
                  <a:lnTo>
                    <a:pt x="64" y="94"/>
                  </a:lnTo>
                  <a:lnTo>
                    <a:pt x="59" y="93"/>
                  </a:lnTo>
                  <a:lnTo>
                    <a:pt x="53" y="89"/>
                  </a:lnTo>
                  <a:lnTo>
                    <a:pt x="43" y="86"/>
                  </a:lnTo>
                  <a:lnTo>
                    <a:pt x="33" y="87"/>
                  </a:lnTo>
                  <a:lnTo>
                    <a:pt x="29" y="89"/>
                  </a:lnTo>
                  <a:lnTo>
                    <a:pt x="21" y="89"/>
                  </a:lnTo>
                  <a:lnTo>
                    <a:pt x="15" y="90"/>
                  </a:lnTo>
                  <a:lnTo>
                    <a:pt x="11" y="96"/>
                  </a:lnTo>
                  <a:lnTo>
                    <a:pt x="8" y="96"/>
                  </a:lnTo>
                  <a:lnTo>
                    <a:pt x="12" y="101"/>
                  </a:lnTo>
                  <a:lnTo>
                    <a:pt x="12" y="103"/>
                  </a:lnTo>
                  <a:lnTo>
                    <a:pt x="11" y="104"/>
                  </a:lnTo>
                  <a:lnTo>
                    <a:pt x="7" y="106"/>
                  </a:lnTo>
                  <a:lnTo>
                    <a:pt x="2" y="106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2" y="113"/>
                  </a:lnTo>
                  <a:lnTo>
                    <a:pt x="3" y="117"/>
                  </a:lnTo>
                  <a:lnTo>
                    <a:pt x="7" y="120"/>
                  </a:lnTo>
                  <a:lnTo>
                    <a:pt x="12" y="122"/>
                  </a:lnTo>
                  <a:lnTo>
                    <a:pt x="15" y="124"/>
                  </a:lnTo>
                  <a:lnTo>
                    <a:pt x="15" y="125"/>
                  </a:lnTo>
                  <a:lnTo>
                    <a:pt x="13" y="128"/>
                  </a:lnTo>
                  <a:lnTo>
                    <a:pt x="12" y="128"/>
                  </a:lnTo>
                  <a:lnTo>
                    <a:pt x="8" y="133"/>
                  </a:lnTo>
                  <a:lnTo>
                    <a:pt x="7" y="134"/>
                  </a:lnTo>
                  <a:lnTo>
                    <a:pt x="8" y="135"/>
                  </a:lnTo>
                  <a:lnTo>
                    <a:pt x="11" y="143"/>
                  </a:lnTo>
                  <a:lnTo>
                    <a:pt x="11" y="144"/>
                  </a:lnTo>
                  <a:lnTo>
                    <a:pt x="15" y="148"/>
                  </a:lnTo>
                  <a:lnTo>
                    <a:pt x="19" y="153"/>
                  </a:lnTo>
                  <a:lnTo>
                    <a:pt x="22" y="158"/>
                  </a:lnTo>
                  <a:lnTo>
                    <a:pt x="29" y="162"/>
                  </a:lnTo>
                  <a:lnTo>
                    <a:pt x="33" y="165"/>
                  </a:lnTo>
                  <a:lnTo>
                    <a:pt x="35" y="171"/>
                  </a:lnTo>
                  <a:lnTo>
                    <a:pt x="36" y="172"/>
                  </a:lnTo>
                  <a:lnTo>
                    <a:pt x="38" y="172"/>
                  </a:lnTo>
                  <a:lnTo>
                    <a:pt x="40" y="172"/>
                  </a:lnTo>
                  <a:lnTo>
                    <a:pt x="40" y="174"/>
                  </a:lnTo>
                  <a:lnTo>
                    <a:pt x="40" y="175"/>
                  </a:lnTo>
                  <a:lnTo>
                    <a:pt x="40" y="181"/>
                  </a:lnTo>
                  <a:lnTo>
                    <a:pt x="45" y="181"/>
                  </a:lnTo>
                  <a:lnTo>
                    <a:pt x="52" y="182"/>
                  </a:lnTo>
                  <a:lnTo>
                    <a:pt x="56" y="182"/>
                  </a:lnTo>
                  <a:lnTo>
                    <a:pt x="57" y="182"/>
                  </a:lnTo>
                  <a:lnTo>
                    <a:pt x="60" y="189"/>
                  </a:lnTo>
                  <a:lnTo>
                    <a:pt x="63" y="193"/>
                  </a:lnTo>
                  <a:lnTo>
                    <a:pt x="64" y="193"/>
                  </a:lnTo>
                  <a:lnTo>
                    <a:pt x="67" y="191"/>
                  </a:lnTo>
                  <a:lnTo>
                    <a:pt x="71" y="191"/>
                  </a:lnTo>
                  <a:lnTo>
                    <a:pt x="76" y="193"/>
                  </a:lnTo>
                  <a:lnTo>
                    <a:pt x="80" y="191"/>
                  </a:lnTo>
                  <a:lnTo>
                    <a:pt x="83" y="196"/>
                  </a:lnTo>
                  <a:lnTo>
                    <a:pt x="84" y="200"/>
                  </a:lnTo>
                  <a:lnTo>
                    <a:pt x="88" y="200"/>
                  </a:lnTo>
                  <a:lnTo>
                    <a:pt x="94" y="198"/>
                  </a:lnTo>
                  <a:lnTo>
                    <a:pt x="98" y="198"/>
                  </a:lnTo>
                  <a:lnTo>
                    <a:pt x="104" y="200"/>
                  </a:lnTo>
                  <a:lnTo>
                    <a:pt x="110" y="203"/>
                  </a:lnTo>
                  <a:lnTo>
                    <a:pt x="112" y="206"/>
                  </a:lnTo>
                  <a:lnTo>
                    <a:pt x="115" y="212"/>
                  </a:lnTo>
                  <a:lnTo>
                    <a:pt x="118" y="212"/>
                  </a:lnTo>
                  <a:lnTo>
                    <a:pt x="121" y="210"/>
                  </a:lnTo>
                  <a:lnTo>
                    <a:pt x="122" y="213"/>
                  </a:lnTo>
                  <a:lnTo>
                    <a:pt x="121" y="217"/>
                  </a:lnTo>
                  <a:lnTo>
                    <a:pt x="122" y="223"/>
                  </a:lnTo>
                  <a:lnTo>
                    <a:pt x="127" y="224"/>
                  </a:lnTo>
                  <a:lnTo>
                    <a:pt x="132" y="226"/>
                  </a:lnTo>
                  <a:lnTo>
                    <a:pt x="133" y="229"/>
                  </a:lnTo>
                  <a:lnTo>
                    <a:pt x="138" y="227"/>
                  </a:lnTo>
                  <a:lnTo>
                    <a:pt x="142" y="229"/>
                  </a:lnTo>
                  <a:lnTo>
                    <a:pt x="148" y="231"/>
                  </a:lnTo>
                  <a:lnTo>
                    <a:pt x="158" y="236"/>
                  </a:lnTo>
                  <a:lnTo>
                    <a:pt x="163" y="237"/>
                  </a:lnTo>
                  <a:lnTo>
                    <a:pt x="166" y="240"/>
                  </a:lnTo>
                  <a:lnTo>
                    <a:pt x="168" y="242"/>
                  </a:lnTo>
                  <a:lnTo>
                    <a:pt x="173" y="243"/>
                  </a:lnTo>
                  <a:lnTo>
                    <a:pt x="173" y="247"/>
                  </a:lnTo>
                  <a:lnTo>
                    <a:pt x="175" y="254"/>
                  </a:lnTo>
                  <a:lnTo>
                    <a:pt x="179" y="255"/>
                  </a:lnTo>
                  <a:lnTo>
                    <a:pt x="180" y="259"/>
                  </a:lnTo>
                  <a:lnTo>
                    <a:pt x="182" y="260"/>
                  </a:lnTo>
                  <a:lnTo>
                    <a:pt x="187" y="264"/>
                  </a:lnTo>
                  <a:lnTo>
                    <a:pt x="196" y="270"/>
                  </a:lnTo>
                  <a:lnTo>
                    <a:pt x="207" y="277"/>
                  </a:lnTo>
                  <a:lnTo>
                    <a:pt x="212" y="280"/>
                  </a:lnTo>
                  <a:lnTo>
                    <a:pt x="217" y="288"/>
                  </a:lnTo>
                  <a:lnTo>
                    <a:pt x="232" y="311"/>
                  </a:lnTo>
                  <a:lnTo>
                    <a:pt x="234" y="315"/>
                  </a:lnTo>
                  <a:lnTo>
                    <a:pt x="236" y="323"/>
                  </a:lnTo>
                  <a:lnTo>
                    <a:pt x="237" y="330"/>
                  </a:lnTo>
                  <a:lnTo>
                    <a:pt x="244" y="339"/>
                  </a:lnTo>
                  <a:lnTo>
                    <a:pt x="251" y="342"/>
                  </a:lnTo>
                  <a:lnTo>
                    <a:pt x="260" y="353"/>
                  </a:lnTo>
                  <a:lnTo>
                    <a:pt x="271" y="366"/>
                  </a:lnTo>
                  <a:lnTo>
                    <a:pt x="279" y="380"/>
                  </a:lnTo>
                  <a:lnTo>
                    <a:pt x="286" y="390"/>
                  </a:lnTo>
                  <a:lnTo>
                    <a:pt x="295" y="403"/>
                  </a:lnTo>
                  <a:lnTo>
                    <a:pt x="302" y="410"/>
                  </a:lnTo>
                  <a:lnTo>
                    <a:pt x="324" y="418"/>
                  </a:lnTo>
                  <a:lnTo>
                    <a:pt x="334" y="425"/>
                  </a:lnTo>
                  <a:lnTo>
                    <a:pt x="342" y="434"/>
                  </a:lnTo>
                  <a:lnTo>
                    <a:pt x="349" y="448"/>
                  </a:lnTo>
                  <a:lnTo>
                    <a:pt x="350" y="454"/>
                  </a:lnTo>
                  <a:lnTo>
                    <a:pt x="359" y="496"/>
                  </a:lnTo>
                  <a:lnTo>
                    <a:pt x="361" y="503"/>
                  </a:lnTo>
                  <a:lnTo>
                    <a:pt x="377" y="533"/>
                  </a:lnTo>
                  <a:lnTo>
                    <a:pt x="392" y="564"/>
                  </a:lnTo>
                  <a:lnTo>
                    <a:pt x="405" y="585"/>
                  </a:lnTo>
                  <a:lnTo>
                    <a:pt x="412" y="594"/>
                  </a:lnTo>
                  <a:lnTo>
                    <a:pt x="412" y="592"/>
                  </a:lnTo>
                  <a:lnTo>
                    <a:pt x="416" y="591"/>
                  </a:lnTo>
                  <a:lnTo>
                    <a:pt x="419" y="588"/>
                  </a:lnTo>
                  <a:lnTo>
                    <a:pt x="422" y="586"/>
                  </a:lnTo>
                  <a:lnTo>
                    <a:pt x="423" y="585"/>
                  </a:lnTo>
                  <a:lnTo>
                    <a:pt x="432" y="579"/>
                  </a:lnTo>
                  <a:lnTo>
                    <a:pt x="433" y="578"/>
                  </a:lnTo>
                  <a:lnTo>
                    <a:pt x="442" y="575"/>
                  </a:lnTo>
                  <a:lnTo>
                    <a:pt x="443" y="573"/>
                  </a:lnTo>
                  <a:lnTo>
                    <a:pt x="449" y="571"/>
                  </a:lnTo>
                  <a:lnTo>
                    <a:pt x="451" y="569"/>
                  </a:lnTo>
                  <a:lnTo>
                    <a:pt x="454" y="568"/>
                  </a:lnTo>
                  <a:lnTo>
                    <a:pt x="472" y="558"/>
                  </a:lnTo>
                  <a:lnTo>
                    <a:pt x="476" y="557"/>
                  </a:lnTo>
                  <a:lnTo>
                    <a:pt x="479" y="556"/>
                  </a:lnTo>
                  <a:lnTo>
                    <a:pt x="484" y="554"/>
                  </a:lnTo>
                  <a:lnTo>
                    <a:pt x="487" y="554"/>
                  </a:lnTo>
                  <a:lnTo>
                    <a:pt x="489" y="550"/>
                  </a:lnTo>
                  <a:lnTo>
                    <a:pt x="494" y="548"/>
                  </a:lnTo>
                  <a:lnTo>
                    <a:pt x="496" y="548"/>
                  </a:lnTo>
                  <a:lnTo>
                    <a:pt x="500" y="547"/>
                  </a:lnTo>
                  <a:lnTo>
                    <a:pt x="503" y="546"/>
                  </a:lnTo>
                  <a:lnTo>
                    <a:pt x="511" y="544"/>
                  </a:lnTo>
                  <a:lnTo>
                    <a:pt x="515" y="544"/>
                  </a:lnTo>
                  <a:lnTo>
                    <a:pt x="517" y="544"/>
                  </a:lnTo>
                  <a:lnTo>
                    <a:pt x="518" y="544"/>
                  </a:lnTo>
                  <a:lnTo>
                    <a:pt x="524" y="544"/>
                  </a:lnTo>
                  <a:lnTo>
                    <a:pt x="525" y="544"/>
                  </a:lnTo>
                  <a:lnTo>
                    <a:pt x="527" y="544"/>
                  </a:lnTo>
                  <a:lnTo>
                    <a:pt x="533" y="541"/>
                  </a:lnTo>
                  <a:lnTo>
                    <a:pt x="535" y="541"/>
                  </a:lnTo>
                  <a:lnTo>
                    <a:pt x="545" y="540"/>
                  </a:lnTo>
                  <a:lnTo>
                    <a:pt x="550" y="537"/>
                  </a:lnTo>
                  <a:lnTo>
                    <a:pt x="552" y="537"/>
                  </a:lnTo>
                  <a:lnTo>
                    <a:pt x="555" y="534"/>
                  </a:lnTo>
                  <a:lnTo>
                    <a:pt x="556" y="534"/>
                  </a:lnTo>
                  <a:lnTo>
                    <a:pt x="558" y="531"/>
                  </a:lnTo>
                  <a:lnTo>
                    <a:pt x="564" y="527"/>
                  </a:lnTo>
                  <a:lnTo>
                    <a:pt x="569" y="524"/>
                  </a:lnTo>
                  <a:lnTo>
                    <a:pt x="578" y="516"/>
                  </a:lnTo>
                  <a:lnTo>
                    <a:pt x="583" y="512"/>
                  </a:lnTo>
                  <a:lnTo>
                    <a:pt x="600" y="496"/>
                  </a:lnTo>
                  <a:lnTo>
                    <a:pt x="606" y="489"/>
                  </a:lnTo>
                  <a:lnTo>
                    <a:pt x="610" y="486"/>
                  </a:lnTo>
                  <a:lnTo>
                    <a:pt x="614" y="481"/>
                  </a:lnTo>
                  <a:lnTo>
                    <a:pt x="617" y="477"/>
                  </a:lnTo>
                  <a:lnTo>
                    <a:pt x="623" y="476"/>
                  </a:lnTo>
                  <a:lnTo>
                    <a:pt x="624" y="474"/>
                  </a:lnTo>
                  <a:lnTo>
                    <a:pt x="626" y="472"/>
                  </a:lnTo>
                  <a:lnTo>
                    <a:pt x="627" y="471"/>
                  </a:lnTo>
                  <a:lnTo>
                    <a:pt x="634" y="466"/>
                  </a:lnTo>
                  <a:lnTo>
                    <a:pt x="637" y="465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sz="1000"/>
            </a:p>
          </p:txBody>
        </p:sp>
        <p:sp>
          <p:nvSpPr>
            <p:cNvPr id="40" name="Freeform 749"/>
            <p:cNvSpPr>
              <a:spLocks/>
            </p:cNvSpPr>
            <p:nvPr/>
          </p:nvSpPr>
          <p:spPr bwMode="auto">
            <a:xfrm>
              <a:off x="5173414" y="3041805"/>
              <a:ext cx="665688" cy="420315"/>
            </a:xfrm>
            <a:custGeom>
              <a:avLst/>
              <a:gdLst>
                <a:gd name="T0" fmla="*/ 1081146187 w 590"/>
                <a:gd name="T1" fmla="*/ 100806243 h 386"/>
                <a:gd name="T2" fmla="*/ 990420600 w 590"/>
                <a:gd name="T3" fmla="*/ 161289999 h 386"/>
                <a:gd name="T4" fmla="*/ 965219047 w 590"/>
                <a:gd name="T5" fmla="*/ 183972191 h 386"/>
                <a:gd name="T6" fmla="*/ 940017495 w 590"/>
                <a:gd name="T7" fmla="*/ 214214106 h 386"/>
                <a:gd name="T8" fmla="*/ 816530486 w 590"/>
                <a:gd name="T9" fmla="*/ 231854401 h 386"/>
                <a:gd name="T10" fmla="*/ 748485501 w 590"/>
                <a:gd name="T11" fmla="*/ 191531864 h 386"/>
                <a:gd name="T12" fmla="*/ 698083985 w 590"/>
                <a:gd name="T13" fmla="*/ 163810948 h 386"/>
                <a:gd name="T14" fmla="*/ 642638983 w 590"/>
                <a:gd name="T15" fmla="*/ 161289999 h 386"/>
                <a:gd name="T16" fmla="*/ 589716517 w 590"/>
                <a:gd name="T17" fmla="*/ 211693157 h 386"/>
                <a:gd name="T18" fmla="*/ 378023380 w 590"/>
                <a:gd name="T19" fmla="*/ 309978426 h 386"/>
                <a:gd name="T20" fmla="*/ 279736533 w 590"/>
                <a:gd name="T21" fmla="*/ 375504055 h 386"/>
                <a:gd name="T22" fmla="*/ 257055930 w 590"/>
                <a:gd name="T23" fmla="*/ 410786232 h 386"/>
                <a:gd name="T24" fmla="*/ 214212498 w 590"/>
                <a:gd name="T25" fmla="*/ 430947575 h 386"/>
                <a:gd name="T26" fmla="*/ 161289983 w 590"/>
                <a:gd name="T27" fmla="*/ 420866953 h 386"/>
                <a:gd name="T28" fmla="*/ 0 w 590"/>
                <a:gd name="T29" fmla="*/ 446068507 h 386"/>
                <a:gd name="T30" fmla="*/ 0 w 590"/>
                <a:gd name="T31" fmla="*/ 504031289 h 386"/>
                <a:gd name="T32" fmla="*/ 108365930 w 590"/>
                <a:gd name="T33" fmla="*/ 677922809 h 386"/>
                <a:gd name="T34" fmla="*/ 307459034 w 590"/>
                <a:gd name="T35" fmla="*/ 972780402 h 386"/>
                <a:gd name="T36" fmla="*/ 340221846 w 590"/>
                <a:gd name="T37" fmla="*/ 947578847 h 386"/>
                <a:gd name="T38" fmla="*/ 385583052 w 590"/>
                <a:gd name="T39" fmla="*/ 924898242 h 386"/>
                <a:gd name="T40" fmla="*/ 403224932 w 590"/>
                <a:gd name="T41" fmla="*/ 912296671 h 386"/>
                <a:gd name="T42" fmla="*/ 458668446 w 590"/>
                <a:gd name="T43" fmla="*/ 884575755 h 386"/>
                <a:gd name="T44" fmla="*/ 488910309 w 590"/>
                <a:gd name="T45" fmla="*/ 869454822 h 386"/>
                <a:gd name="T46" fmla="*/ 546873085 w 590"/>
                <a:gd name="T47" fmla="*/ 834172646 h 386"/>
                <a:gd name="T48" fmla="*/ 567034326 w 590"/>
                <a:gd name="T49" fmla="*/ 816530565 h 386"/>
                <a:gd name="T50" fmla="*/ 594756827 w 590"/>
                <a:gd name="T51" fmla="*/ 798890271 h 386"/>
                <a:gd name="T52" fmla="*/ 624998690 w 590"/>
                <a:gd name="T53" fmla="*/ 781248389 h 386"/>
                <a:gd name="T54" fmla="*/ 662801812 w 590"/>
                <a:gd name="T55" fmla="*/ 763608094 h 386"/>
                <a:gd name="T56" fmla="*/ 690522725 w 590"/>
                <a:gd name="T57" fmla="*/ 756046834 h 386"/>
                <a:gd name="T58" fmla="*/ 756046761 w 590"/>
                <a:gd name="T59" fmla="*/ 730845280 h 386"/>
                <a:gd name="T60" fmla="*/ 808969226 w 590"/>
                <a:gd name="T61" fmla="*/ 705643725 h 386"/>
                <a:gd name="T62" fmla="*/ 844251598 w 590"/>
                <a:gd name="T63" fmla="*/ 698084053 h 386"/>
                <a:gd name="T64" fmla="*/ 874493460 w 590"/>
                <a:gd name="T65" fmla="*/ 693043742 h 386"/>
                <a:gd name="T66" fmla="*/ 922377203 w 590"/>
                <a:gd name="T67" fmla="*/ 672882498 h 386"/>
                <a:gd name="T68" fmla="*/ 962699686 w 590"/>
                <a:gd name="T69" fmla="*/ 662801876 h 386"/>
                <a:gd name="T70" fmla="*/ 1003022169 w 590"/>
                <a:gd name="T71" fmla="*/ 652721255 h 386"/>
                <a:gd name="T72" fmla="*/ 1045864014 w 590"/>
                <a:gd name="T73" fmla="*/ 642639045 h 386"/>
                <a:gd name="T74" fmla="*/ 1101307429 w 590"/>
                <a:gd name="T75" fmla="*/ 637598734 h 386"/>
                <a:gd name="T76" fmla="*/ 1176912085 w 590"/>
                <a:gd name="T77" fmla="*/ 635079373 h 386"/>
                <a:gd name="T78" fmla="*/ 1275198932 w 590"/>
                <a:gd name="T79" fmla="*/ 619958440 h 386"/>
                <a:gd name="T80" fmla="*/ 1305440794 w 590"/>
                <a:gd name="T81" fmla="*/ 609877818 h 386"/>
                <a:gd name="T82" fmla="*/ 1348284226 w 590"/>
                <a:gd name="T83" fmla="*/ 609877818 h 386"/>
                <a:gd name="T84" fmla="*/ 1383566399 w 590"/>
                <a:gd name="T85" fmla="*/ 602316558 h 386"/>
                <a:gd name="T86" fmla="*/ 1411287313 w 590"/>
                <a:gd name="T87" fmla="*/ 582155314 h 386"/>
                <a:gd name="T88" fmla="*/ 1461690417 w 590"/>
                <a:gd name="T89" fmla="*/ 531752205 h 386"/>
                <a:gd name="T90" fmla="*/ 1481851659 w 590"/>
                <a:gd name="T91" fmla="*/ 506550651 h 386"/>
                <a:gd name="T92" fmla="*/ 1436488865 w 590"/>
                <a:gd name="T93" fmla="*/ 395665299 h 386"/>
                <a:gd name="T94" fmla="*/ 1348284226 w 590"/>
                <a:gd name="T95" fmla="*/ 229335039 h 386"/>
                <a:gd name="T96" fmla="*/ 1280239242 w 590"/>
                <a:gd name="T97" fmla="*/ 120967511 h 386"/>
                <a:gd name="T98" fmla="*/ 1186992706 w 590"/>
                <a:gd name="T99" fmla="*/ 0 h 38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90"/>
                <a:gd name="T151" fmla="*/ 0 h 386"/>
                <a:gd name="T152" fmla="*/ 590 w 590"/>
                <a:gd name="T153" fmla="*/ 386 h 38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90" h="386">
                  <a:moveTo>
                    <a:pt x="471" y="0"/>
                  </a:moveTo>
                  <a:lnTo>
                    <a:pt x="460" y="12"/>
                  </a:lnTo>
                  <a:lnTo>
                    <a:pt x="437" y="31"/>
                  </a:lnTo>
                  <a:lnTo>
                    <a:pt x="429" y="40"/>
                  </a:lnTo>
                  <a:lnTo>
                    <a:pt x="421" y="47"/>
                  </a:lnTo>
                  <a:lnTo>
                    <a:pt x="406" y="64"/>
                  </a:lnTo>
                  <a:lnTo>
                    <a:pt x="398" y="64"/>
                  </a:lnTo>
                  <a:lnTo>
                    <a:pt x="393" y="64"/>
                  </a:lnTo>
                  <a:lnTo>
                    <a:pt x="391" y="64"/>
                  </a:lnTo>
                  <a:lnTo>
                    <a:pt x="389" y="65"/>
                  </a:lnTo>
                  <a:lnTo>
                    <a:pt x="385" y="69"/>
                  </a:lnTo>
                  <a:lnTo>
                    <a:pt x="383" y="73"/>
                  </a:lnTo>
                  <a:lnTo>
                    <a:pt x="381" y="74"/>
                  </a:lnTo>
                  <a:lnTo>
                    <a:pt x="378" y="76"/>
                  </a:lnTo>
                  <a:lnTo>
                    <a:pt x="375" y="84"/>
                  </a:lnTo>
                  <a:lnTo>
                    <a:pt x="373" y="85"/>
                  </a:lnTo>
                  <a:lnTo>
                    <a:pt x="335" y="106"/>
                  </a:lnTo>
                  <a:lnTo>
                    <a:pt x="327" y="99"/>
                  </a:lnTo>
                  <a:lnTo>
                    <a:pt x="324" y="94"/>
                  </a:lnTo>
                  <a:lnTo>
                    <a:pt x="324" y="92"/>
                  </a:lnTo>
                  <a:lnTo>
                    <a:pt x="307" y="84"/>
                  </a:lnTo>
                  <a:lnTo>
                    <a:pt x="301" y="80"/>
                  </a:lnTo>
                  <a:lnTo>
                    <a:pt x="301" y="78"/>
                  </a:lnTo>
                  <a:lnTo>
                    <a:pt x="297" y="76"/>
                  </a:lnTo>
                  <a:lnTo>
                    <a:pt x="291" y="74"/>
                  </a:lnTo>
                  <a:lnTo>
                    <a:pt x="286" y="71"/>
                  </a:lnTo>
                  <a:lnTo>
                    <a:pt x="280" y="69"/>
                  </a:lnTo>
                  <a:lnTo>
                    <a:pt x="277" y="65"/>
                  </a:lnTo>
                  <a:lnTo>
                    <a:pt x="274" y="64"/>
                  </a:lnTo>
                  <a:lnTo>
                    <a:pt x="266" y="58"/>
                  </a:lnTo>
                  <a:lnTo>
                    <a:pt x="260" y="61"/>
                  </a:lnTo>
                  <a:lnTo>
                    <a:pt x="255" y="64"/>
                  </a:lnTo>
                  <a:lnTo>
                    <a:pt x="249" y="68"/>
                  </a:lnTo>
                  <a:lnTo>
                    <a:pt x="236" y="71"/>
                  </a:lnTo>
                  <a:lnTo>
                    <a:pt x="236" y="73"/>
                  </a:lnTo>
                  <a:lnTo>
                    <a:pt x="234" y="84"/>
                  </a:lnTo>
                  <a:lnTo>
                    <a:pt x="231" y="88"/>
                  </a:lnTo>
                  <a:lnTo>
                    <a:pt x="228" y="101"/>
                  </a:lnTo>
                  <a:lnTo>
                    <a:pt x="184" y="101"/>
                  </a:lnTo>
                  <a:lnTo>
                    <a:pt x="150" y="123"/>
                  </a:lnTo>
                  <a:lnTo>
                    <a:pt x="122" y="140"/>
                  </a:lnTo>
                  <a:lnTo>
                    <a:pt x="118" y="144"/>
                  </a:lnTo>
                  <a:lnTo>
                    <a:pt x="116" y="146"/>
                  </a:lnTo>
                  <a:lnTo>
                    <a:pt x="111" y="149"/>
                  </a:lnTo>
                  <a:lnTo>
                    <a:pt x="108" y="150"/>
                  </a:lnTo>
                  <a:lnTo>
                    <a:pt x="104" y="160"/>
                  </a:lnTo>
                  <a:lnTo>
                    <a:pt x="102" y="161"/>
                  </a:lnTo>
                  <a:lnTo>
                    <a:pt x="102" y="163"/>
                  </a:lnTo>
                  <a:lnTo>
                    <a:pt x="99" y="165"/>
                  </a:lnTo>
                  <a:lnTo>
                    <a:pt x="95" y="168"/>
                  </a:lnTo>
                  <a:lnTo>
                    <a:pt x="89" y="170"/>
                  </a:lnTo>
                  <a:lnTo>
                    <a:pt x="85" y="171"/>
                  </a:lnTo>
                  <a:lnTo>
                    <a:pt x="79" y="171"/>
                  </a:lnTo>
                  <a:lnTo>
                    <a:pt x="78" y="168"/>
                  </a:lnTo>
                  <a:lnTo>
                    <a:pt x="71" y="168"/>
                  </a:lnTo>
                  <a:lnTo>
                    <a:pt x="64" y="167"/>
                  </a:lnTo>
                  <a:lnTo>
                    <a:pt x="37" y="161"/>
                  </a:lnTo>
                  <a:lnTo>
                    <a:pt x="33" y="161"/>
                  </a:lnTo>
                  <a:lnTo>
                    <a:pt x="17" y="170"/>
                  </a:lnTo>
                  <a:lnTo>
                    <a:pt x="0" y="177"/>
                  </a:lnTo>
                  <a:lnTo>
                    <a:pt x="2" y="180"/>
                  </a:lnTo>
                  <a:lnTo>
                    <a:pt x="2" y="185"/>
                  </a:lnTo>
                  <a:lnTo>
                    <a:pt x="0" y="193"/>
                  </a:lnTo>
                  <a:lnTo>
                    <a:pt x="0" y="200"/>
                  </a:lnTo>
                  <a:lnTo>
                    <a:pt x="9" y="210"/>
                  </a:lnTo>
                  <a:lnTo>
                    <a:pt x="23" y="229"/>
                  </a:lnTo>
                  <a:lnTo>
                    <a:pt x="38" y="260"/>
                  </a:lnTo>
                  <a:lnTo>
                    <a:pt x="43" y="269"/>
                  </a:lnTo>
                  <a:lnTo>
                    <a:pt x="71" y="314"/>
                  </a:lnTo>
                  <a:lnTo>
                    <a:pt x="102" y="359"/>
                  </a:lnTo>
                  <a:lnTo>
                    <a:pt x="115" y="378"/>
                  </a:lnTo>
                  <a:lnTo>
                    <a:pt x="122" y="386"/>
                  </a:lnTo>
                  <a:lnTo>
                    <a:pt x="123" y="386"/>
                  </a:lnTo>
                  <a:lnTo>
                    <a:pt x="126" y="385"/>
                  </a:lnTo>
                  <a:lnTo>
                    <a:pt x="133" y="378"/>
                  </a:lnTo>
                  <a:lnTo>
                    <a:pt x="135" y="376"/>
                  </a:lnTo>
                  <a:lnTo>
                    <a:pt x="139" y="375"/>
                  </a:lnTo>
                  <a:lnTo>
                    <a:pt x="142" y="371"/>
                  </a:lnTo>
                  <a:lnTo>
                    <a:pt x="147" y="368"/>
                  </a:lnTo>
                  <a:lnTo>
                    <a:pt x="153" y="367"/>
                  </a:lnTo>
                  <a:lnTo>
                    <a:pt x="154" y="364"/>
                  </a:lnTo>
                  <a:lnTo>
                    <a:pt x="156" y="364"/>
                  </a:lnTo>
                  <a:lnTo>
                    <a:pt x="157" y="362"/>
                  </a:lnTo>
                  <a:lnTo>
                    <a:pt x="160" y="362"/>
                  </a:lnTo>
                  <a:lnTo>
                    <a:pt x="164" y="359"/>
                  </a:lnTo>
                  <a:lnTo>
                    <a:pt x="171" y="355"/>
                  </a:lnTo>
                  <a:lnTo>
                    <a:pt x="175" y="352"/>
                  </a:lnTo>
                  <a:lnTo>
                    <a:pt x="182" y="351"/>
                  </a:lnTo>
                  <a:lnTo>
                    <a:pt x="187" y="347"/>
                  </a:lnTo>
                  <a:lnTo>
                    <a:pt x="191" y="348"/>
                  </a:lnTo>
                  <a:lnTo>
                    <a:pt x="192" y="347"/>
                  </a:lnTo>
                  <a:lnTo>
                    <a:pt x="194" y="345"/>
                  </a:lnTo>
                  <a:lnTo>
                    <a:pt x="202" y="340"/>
                  </a:lnTo>
                  <a:lnTo>
                    <a:pt x="208" y="337"/>
                  </a:lnTo>
                  <a:lnTo>
                    <a:pt x="211" y="335"/>
                  </a:lnTo>
                  <a:lnTo>
                    <a:pt x="217" y="331"/>
                  </a:lnTo>
                  <a:lnTo>
                    <a:pt x="219" y="328"/>
                  </a:lnTo>
                  <a:lnTo>
                    <a:pt x="222" y="326"/>
                  </a:lnTo>
                  <a:lnTo>
                    <a:pt x="224" y="326"/>
                  </a:lnTo>
                  <a:lnTo>
                    <a:pt x="225" y="324"/>
                  </a:lnTo>
                  <a:lnTo>
                    <a:pt x="229" y="323"/>
                  </a:lnTo>
                  <a:lnTo>
                    <a:pt x="232" y="320"/>
                  </a:lnTo>
                  <a:lnTo>
                    <a:pt x="234" y="320"/>
                  </a:lnTo>
                  <a:lnTo>
                    <a:pt x="236" y="317"/>
                  </a:lnTo>
                  <a:lnTo>
                    <a:pt x="239" y="316"/>
                  </a:lnTo>
                  <a:lnTo>
                    <a:pt x="243" y="314"/>
                  </a:lnTo>
                  <a:lnTo>
                    <a:pt x="248" y="310"/>
                  </a:lnTo>
                  <a:lnTo>
                    <a:pt x="249" y="309"/>
                  </a:lnTo>
                  <a:lnTo>
                    <a:pt x="255" y="307"/>
                  </a:lnTo>
                  <a:lnTo>
                    <a:pt x="256" y="307"/>
                  </a:lnTo>
                  <a:lnTo>
                    <a:pt x="263" y="303"/>
                  </a:lnTo>
                  <a:lnTo>
                    <a:pt x="266" y="303"/>
                  </a:lnTo>
                  <a:lnTo>
                    <a:pt x="267" y="306"/>
                  </a:lnTo>
                  <a:lnTo>
                    <a:pt x="269" y="303"/>
                  </a:lnTo>
                  <a:lnTo>
                    <a:pt x="274" y="300"/>
                  </a:lnTo>
                  <a:lnTo>
                    <a:pt x="289" y="295"/>
                  </a:lnTo>
                  <a:lnTo>
                    <a:pt x="293" y="292"/>
                  </a:lnTo>
                  <a:lnTo>
                    <a:pt x="297" y="292"/>
                  </a:lnTo>
                  <a:lnTo>
                    <a:pt x="300" y="290"/>
                  </a:lnTo>
                  <a:lnTo>
                    <a:pt x="306" y="286"/>
                  </a:lnTo>
                  <a:lnTo>
                    <a:pt x="307" y="286"/>
                  </a:lnTo>
                  <a:lnTo>
                    <a:pt x="314" y="283"/>
                  </a:lnTo>
                  <a:lnTo>
                    <a:pt x="321" y="280"/>
                  </a:lnTo>
                  <a:lnTo>
                    <a:pt x="324" y="279"/>
                  </a:lnTo>
                  <a:lnTo>
                    <a:pt x="331" y="277"/>
                  </a:lnTo>
                  <a:lnTo>
                    <a:pt x="333" y="277"/>
                  </a:lnTo>
                  <a:lnTo>
                    <a:pt x="335" y="277"/>
                  </a:lnTo>
                  <a:lnTo>
                    <a:pt x="337" y="276"/>
                  </a:lnTo>
                  <a:lnTo>
                    <a:pt x="344" y="276"/>
                  </a:lnTo>
                  <a:lnTo>
                    <a:pt x="345" y="275"/>
                  </a:lnTo>
                  <a:lnTo>
                    <a:pt x="347" y="275"/>
                  </a:lnTo>
                  <a:lnTo>
                    <a:pt x="354" y="270"/>
                  </a:lnTo>
                  <a:lnTo>
                    <a:pt x="355" y="270"/>
                  </a:lnTo>
                  <a:lnTo>
                    <a:pt x="359" y="269"/>
                  </a:lnTo>
                  <a:lnTo>
                    <a:pt x="366" y="267"/>
                  </a:lnTo>
                  <a:lnTo>
                    <a:pt x="376" y="263"/>
                  </a:lnTo>
                  <a:lnTo>
                    <a:pt x="378" y="263"/>
                  </a:lnTo>
                  <a:lnTo>
                    <a:pt x="382" y="263"/>
                  </a:lnTo>
                  <a:lnTo>
                    <a:pt x="383" y="262"/>
                  </a:lnTo>
                  <a:lnTo>
                    <a:pt x="386" y="262"/>
                  </a:lnTo>
                  <a:lnTo>
                    <a:pt x="391" y="260"/>
                  </a:lnTo>
                  <a:lnTo>
                    <a:pt x="398" y="259"/>
                  </a:lnTo>
                  <a:lnTo>
                    <a:pt x="399" y="259"/>
                  </a:lnTo>
                  <a:lnTo>
                    <a:pt x="404" y="256"/>
                  </a:lnTo>
                  <a:lnTo>
                    <a:pt x="409" y="256"/>
                  </a:lnTo>
                  <a:lnTo>
                    <a:pt x="415" y="255"/>
                  </a:lnTo>
                  <a:lnTo>
                    <a:pt x="416" y="253"/>
                  </a:lnTo>
                  <a:lnTo>
                    <a:pt x="421" y="253"/>
                  </a:lnTo>
                  <a:lnTo>
                    <a:pt x="430" y="253"/>
                  </a:lnTo>
                  <a:lnTo>
                    <a:pt x="437" y="253"/>
                  </a:lnTo>
                  <a:lnTo>
                    <a:pt x="440" y="253"/>
                  </a:lnTo>
                  <a:lnTo>
                    <a:pt x="450" y="252"/>
                  </a:lnTo>
                  <a:lnTo>
                    <a:pt x="461" y="252"/>
                  </a:lnTo>
                  <a:lnTo>
                    <a:pt x="467" y="252"/>
                  </a:lnTo>
                  <a:lnTo>
                    <a:pt x="477" y="249"/>
                  </a:lnTo>
                  <a:lnTo>
                    <a:pt x="482" y="249"/>
                  </a:lnTo>
                  <a:lnTo>
                    <a:pt x="489" y="248"/>
                  </a:lnTo>
                  <a:lnTo>
                    <a:pt x="506" y="246"/>
                  </a:lnTo>
                  <a:lnTo>
                    <a:pt x="508" y="245"/>
                  </a:lnTo>
                  <a:lnTo>
                    <a:pt x="511" y="245"/>
                  </a:lnTo>
                  <a:lnTo>
                    <a:pt x="515" y="245"/>
                  </a:lnTo>
                  <a:lnTo>
                    <a:pt x="518" y="242"/>
                  </a:lnTo>
                  <a:lnTo>
                    <a:pt x="521" y="242"/>
                  </a:lnTo>
                  <a:lnTo>
                    <a:pt x="529" y="242"/>
                  </a:lnTo>
                  <a:lnTo>
                    <a:pt x="531" y="242"/>
                  </a:lnTo>
                  <a:lnTo>
                    <a:pt x="535" y="242"/>
                  </a:lnTo>
                  <a:lnTo>
                    <a:pt x="536" y="242"/>
                  </a:lnTo>
                  <a:lnTo>
                    <a:pt x="539" y="242"/>
                  </a:lnTo>
                  <a:lnTo>
                    <a:pt x="543" y="241"/>
                  </a:lnTo>
                  <a:lnTo>
                    <a:pt x="549" y="239"/>
                  </a:lnTo>
                  <a:lnTo>
                    <a:pt x="552" y="236"/>
                  </a:lnTo>
                  <a:lnTo>
                    <a:pt x="555" y="234"/>
                  </a:lnTo>
                  <a:lnTo>
                    <a:pt x="560" y="231"/>
                  </a:lnTo>
                  <a:lnTo>
                    <a:pt x="564" y="228"/>
                  </a:lnTo>
                  <a:lnTo>
                    <a:pt x="567" y="224"/>
                  </a:lnTo>
                  <a:lnTo>
                    <a:pt x="573" y="221"/>
                  </a:lnTo>
                  <a:lnTo>
                    <a:pt x="580" y="211"/>
                  </a:lnTo>
                  <a:lnTo>
                    <a:pt x="581" y="210"/>
                  </a:lnTo>
                  <a:lnTo>
                    <a:pt x="583" y="208"/>
                  </a:lnTo>
                  <a:lnTo>
                    <a:pt x="584" y="204"/>
                  </a:lnTo>
                  <a:lnTo>
                    <a:pt x="588" y="201"/>
                  </a:lnTo>
                  <a:lnTo>
                    <a:pt x="590" y="201"/>
                  </a:lnTo>
                  <a:lnTo>
                    <a:pt x="583" y="185"/>
                  </a:lnTo>
                  <a:lnTo>
                    <a:pt x="573" y="165"/>
                  </a:lnTo>
                  <a:lnTo>
                    <a:pt x="570" y="157"/>
                  </a:lnTo>
                  <a:lnTo>
                    <a:pt x="569" y="155"/>
                  </a:lnTo>
                  <a:lnTo>
                    <a:pt x="557" y="135"/>
                  </a:lnTo>
                  <a:lnTo>
                    <a:pt x="549" y="118"/>
                  </a:lnTo>
                  <a:lnTo>
                    <a:pt x="535" y="91"/>
                  </a:lnTo>
                  <a:lnTo>
                    <a:pt x="531" y="85"/>
                  </a:lnTo>
                  <a:lnTo>
                    <a:pt x="515" y="58"/>
                  </a:lnTo>
                  <a:lnTo>
                    <a:pt x="512" y="54"/>
                  </a:lnTo>
                  <a:lnTo>
                    <a:pt x="508" y="48"/>
                  </a:lnTo>
                  <a:lnTo>
                    <a:pt x="501" y="40"/>
                  </a:lnTo>
                  <a:lnTo>
                    <a:pt x="496" y="31"/>
                  </a:lnTo>
                  <a:lnTo>
                    <a:pt x="474" y="3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sz="1000"/>
            </a:p>
          </p:txBody>
        </p:sp>
        <p:sp>
          <p:nvSpPr>
            <p:cNvPr id="41" name="Freeform 750"/>
            <p:cNvSpPr>
              <a:spLocks/>
            </p:cNvSpPr>
            <p:nvPr/>
          </p:nvSpPr>
          <p:spPr bwMode="auto">
            <a:xfrm>
              <a:off x="4959040" y="2682468"/>
              <a:ext cx="748053" cy="552072"/>
            </a:xfrm>
            <a:custGeom>
              <a:avLst/>
              <a:gdLst>
                <a:gd name="T0" fmla="*/ 45362787 w 663"/>
                <a:gd name="T1" fmla="*/ 811490820 h 507"/>
                <a:gd name="T2" fmla="*/ 60483724 w 663"/>
                <a:gd name="T3" fmla="*/ 834171639 h 507"/>
                <a:gd name="T4" fmla="*/ 148689937 w 663"/>
                <a:gd name="T5" fmla="*/ 902216678 h 507"/>
                <a:gd name="T6" fmla="*/ 199093019 w 663"/>
                <a:gd name="T7" fmla="*/ 1033264852 h 507"/>
                <a:gd name="T8" fmla="*/ 272176745 w 663"/>
                <a:gd name="T9" fmla="*/ 1111388932 h 507"/>
                <a:gd name="T10" fmla="*/ 400705399 w 663"/>
                <a:gd name="T11" fmla="*/ 1252517736 h 507"/>
                <a:gd name="T12" fmla="*/ 448587633 w 663"/>
                <a:gd name="T13" fmla="*/ 1252517736 h 507"/>
                <a:gd name="T14" fmla="*/ 524192256 w 663"/>
                <a:gd name="T15" fmla="*/ 1260079001 h 507"/>
                <a:gd name="T16" fmla="*/ 657761219 w 663"/>
                <a:gd name="T17" fmla="*/ 1257558050 h 507"/>
                <a:gd name="T18" fmla="*/ 708164301 w 663"/>
                <a:gd name="T19" fmla="*/ 1260079001 h 507"/>
                <a:gd name="T20" fmla="*/ 735885203 w 663"/>
                <a:gd name="T21" fmla="*/ 1239917744 h 507"/>
                <a:gd name="T22" fmla="*/ 773688308 w 663"/>
                <a:gd name="T23" fmla="*/ 1199595228 h 507"/>
                <a:gd name="T24" fmla="*/ 942538040 w 663"/>
                <a:gd name="T25" fmla="*/ 1086187360 h 507"/>
                <a:gd name="T26" fmla="*/ 1076107002 w 663"/>
                <a:gd name="T27" fmla="*/ 1015622958 h 507"/>
                <a:gd name="T28" fmla="*/ 1136590701 w 663"/>
                <a:gd name="T29" fmla="*/ 985381072 h 507"/>
                <a:gd name="T30" fmla="*/ 1189513144 w 663"/>
                <a:gd name="T31" fmla="*/ 1008063280 h 507"/>
                <a:gd name="T32" fmla="*/ 1239916226 w 663"/>
                <a:gd name="T33" fmla="*/ 1028224538 h 507"/>
                <a:gd name="T34" fmla="*/ 1295359617 w 663"/>
                <a:gd name="T35" fmla="*/ 1068547053 h 507"/>
                <a:gd name="T36" fmla="*/ 1423888271 w 663"/>
                <a:gd name="T37" fmla="*/ 1043345481 h 507"/>
                <a:gd name="T38" fmla="*/ 1449089812 w 663"/>
                <a:gd name="T39" fmla="*/ 1008063280 h 507"/>
                <a:gd name="T40" fmla="*/ 1481851022 w 663"/>
                <a:gd name="T41" fmla="*/ 995461701 h 507"/>
                <a:gd name="T42" fmla="*/ 1582657187 w 663"/>
                <a:gd name="T43" fmla="*/ 912297306 h 507"/>
                <a:gd name="T44" fmla="*/ 1660782759 w 663"/>
                <a:gd name="T45" fmla="*/ 819050498 h 507"/>
                <a:gd name="T46" fmla="*/ 1638100578 w 663"/>
                <a:gd name="T47" fmla="*/ 801410191 h 507"/>
                <a:gd name="T48" fmla="*/ 1600299060 w 663"/>
                <a:gd name="T49" fmla="*/ 735886103 h 507"/>
                <a:gd name="T50" fmla="*/ 1585178135 w 663"/>
                <a:gd name="T51" fmla="*/ 698082952 h 507"/>
                <a:gd name="T52" fmla="*/ 1549895977 w 663"/>
                <a:gd name="T53" fmla="*/ 657760436 h 507"/>
                <a:gd name="T54" fmla="*/ 1534775053 w 663"/>
                <a:gd name="T55" fmla="*/ 597276663 h 507"/>
                <a:gd name="T56" fmla="*/ 1519654128 w 663"/>
                <a:gd name="T57" fmla="*/ 559475099 h 507"/>
                <a:gd name="T58" fmla="*/ 1512092872 w 663"/>
                <a:gd name="T59" fmla="*/ 491430060 h 507"/>
                <a:gd name="T60" fmla="*/ 1507052563 w 663"/>
                <a:gd name="T61" fmla="*/ 456147859 h 507"/>
                <a:gd name="T62" fmla="*/ 1491931639 w 663"/>
                <a:gd name="T63" fmla="*/ 433467238 h 507"/>
                <a:gd name="T64" fmla="*/ 1481851022 w 663"/>
                <a:gd name="T65" fmla="*/ 380543044 h 507"/>
                <a:gd name="T66" fmla="*/ 1446568864 w 663"/>
                <a:gd name="T67" fmla="*/ 320059271 h 507"/>
                <a:gd name="T68" fmla="*/ 1428928579 w 663"/>
                <a:gd name="T69" fmla="*/ 282257707 h 507"/>
                <a:gd name="T70" fmla="*/ 1393646422 w 663"/>
                <a:gd name="T71" fmla="*/ 216733619 h 507"/>
                <a:gd name="T72" fmla="*/ 1363404572 w 663"/>
                <a:gd name="T73" fmla="*/ 194051361 h 507"/>
                <a:gd name="T74" fmla="*/ 1325601467 w 663"/>
                <a:gd name="T75" fmla="*/ 166330425 h 507"/>
                <a:gd name="T76" fmla="*/ 1287799948 w 663"/>
                <a:gd name="T77" fmla="*/ 156249797 h 507"/>
                <a:gd name="T78" fmla="*/ 1232356558 w 663"/>
                <a:gd name="T79" fmla="*/ 128527274 h 507"/>
                <a:gd name="T80" fmla="*/ 1174392219 w 663"/>
                <a:gd name="T81" fmla="*/ 103325677 h 507"/>
                <a:gd name="T82" fmla="*/ 1149190678 w 663"/>
                <a:gd name="T83" fmla="*/ 88204733 h 507"/>
                <a:gd name="T84" fmla="*/ 1081147310 w 663"/>
                <a:gd name="T85" fmla="*/ 105846652 h 507"/>
                <a:gd name="T86" fmla="*/ 932457423 w 663"/>
                <a:gd name="T87" fmla="*/ 70564427 h 507"/>
                <a:gd name="T88" fmla="*/ 844252822 w 663"/>
                <a:gd name="T89" fmla="*/ 25201578 h 507"/>
                <a:gd name="T90" fmla="*/ 776207669 w 663"/>
                <a:gd name="T91" fmla="*/ 2519364 h 507"/>
                <a:gd name="T92" fmla="*/ 690522429 w 663"/>
                <a:gd name="T93" fmla="*/ 68043476 h 507"/>
                <a:gd name="T94" fmla="*/ 667841835 w 663"/>
                <a:gd name="T95" fmla="*/ 128527274 h 507"/>
                <a:gd name="T96" fmla="*/ 594756572 w 663"/>
                <a:gd name="T97" fmla="*/ 156249797 h 507"/>
                <a:gd name="T98" fmla="*/ 579635647 w 663"/>
                <a:gd name="T99" fmla="*/ 194051361 h 507"/>
                <a:gd name="T100" fmla="*/ 516632588 w 663"/>
                <a:gd name="T101" fmla="*/ 309978642 h 507"/>
                <a:gd name="T102" fmla="*/ 441027964 w 663"/>
                <a:gd name="T103" fmla="*/ 362902737 h 507"/>
                <a:gd name="T104" fmla="*/ 246975203 w 663"/>
                <a:gd name="T105" fmla="*/ 483870383 h 507"/>
                <a:gd name="T106" fmla="*/ 158770553 w 663"/>
                <a:gd name="T107" fmla="*/ 549394470 h 507"/>
                <a:gd name="T108" fmla="*/ 95765882 w 663"/>
                <a:gd name="T109" fmla="*/ 630039501 h 507"/>
                <a:gd name="T110" fmla="*/ 0 w 663"/>
                <a:gd name="T111" fmla="*/ 690523274 h 5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3"/>
                <a:gd name="T169" fmla="*/ 0 h 507"/>
                <a:gd name="T170" fmla="*/ 663 w 663"/>
                <a:gd name="T171" fmla="*/ 507 h 5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3" h="507">
                  <a:moveTo>
                    <a:pt x="0" y="274"/>
                  </a:moveTo>
                  <a:lnTo>
                    <a:pt x="8" y="297"/>
                  </a:lnTo>
                  <a:lnTo>
                    <a:pt x="17" y="309"/>
                  </a:lnTo>
                  <a:lnTo>
                    <a:pt x="18" y="322"/>
                  </a:lnTo>
                  <a:lnTo>
                    <a:pt x="21" y="326"/>
                  </a:lnTo>
                  <a:lnTo>
                    <a:pt x="24" y="331"/>
                  </a:lnTo>
                  <a:lnTo>
                    <a:pt x="32" y="334"/>
                  </a:lnTo>
                  <a:lnTo>
                    <a:pt x="41" y="339"/>
                  </a:lnTo>
                  <a:lnTo>
                    <a:pt x="45" y="346"/>
                  </a:lnTo>
                  <a:lnTo>
                    <a:pt x="59" y="358"/>
                  </a:lnTo>
                  <a:lnTo>
                    <a:pt x="62" y="369"/>
                  </a:lnTo>
                  <a:lnTo>
                    <a:pt x="65" y="386"/>
                  </a:lnTo>
                  <a:lnTo>
                    <a:pt x="69" y="393"/>
                  </a:lnTo>
                  <a:lnTo>
                    <a:pt x="79" y="410"/>
                  </a:lnTo>
                  <a:lnTo>
                    <a:pt x="87" y="418"/>
                  </a:lnTo>
                  <a:lnTo>
                    <a:pt x="91" y="431"/>
                  </a:lnTo>
                  <a:lnTo>
                    <a:pt x="100" y="438"/>
                  </a:lnTo>
                  <a:lnTo>
                    <a:pt x="108" y="441"/>
                  </a:lnTo>
                  <a:lnTo>
                    <a:pt x="144" y="461"/>
                  </a:lnTo>
                  <a:lnTo>
                    <a:pt x="138" y="485"/>
                  </a:lnTo>
                  <a:lnTo>
                    <a:pt x="144" y="493"/>
                  </a:lnTo>
                  <a:lnTo>
                    <a:pt x="159" y="497"/>
                  </a:lnTo>
                  <a:lnTo>
                    <a:pt x="166" y="499"/>
                  </a:lnTo>
                  <a:lnTo>
                    <a:pt x="172" y="499"/>
                  </a:lnTo>
                  <a:lnTo>
                    <a:pt x="177" y="497"/>
                  </a:lnTo>
                  <a:lnTo>
                    <a:pt x="178" y="497"/>
                  </a:lnTo>
                  <a:lnTo>
                    <a:pt x="182" y="499"/>
                  </a:lnTo>
                  <a:lnTo>
                    <a:pt x="187" y="502"/>
                  </a:lnTo>
                  <a:lnTo>
                    <a:pt x="190" y="507"/>
                  </a:lnTo>
                  <a:lnTo>
                    <a:pt x="208" y="500"/>
                  </a:lnTo>
                  <a:lnTo>
                    <a:pt x="223" y="492"/>
                  </a:lnTo>
                  <a:lnTo>
                    <a:pt x="227" y="492"/>
                  </a:lnTo>
                  <a:lnTo>
                    <a:pt x="254" y="497"/>
                  </a:lnTo>
                  <a:lnTo>
                    <a:pt x="261" y="499"/>
                  </a:lnTo>
                  <a:lnTo>
                    <a:pt x="269" y="499"/>
                  </a:lnTo>
                  <a:lnTo>
                    <a:pt x="270" y="502"/>
                  </a:lnTo>
                  <a:lnTo>
                    <a:pt x="275" y="502"/>
                  </a:lnTo>
                  <a:lnTo>
                    <a:pt x="281" y="500"/>
                  </a:lnTo>
                  <a:lnTo>
                    <a:pt x="285" y="499"/>
                  </a:lnTo>
                  <a:lnTo>
                    <a:pt x="289" y="495"/>
                  </a:lnTo>
                  <a:lnTo>
                    <a:pt x="292" y="493"/>
                  </a:lnTo>
                  <a:lnTo>
                    <a:pt x="292" y="492"/>
                  </a:lnTo>
                  <a:lnTo>
                    <a:pt x="294" y="490"/>
                  </a:lnTo>
                  <a:lnTo>
                    <a:pt x="298" y="482"/>
                  </a:lnTo>
                  <a:lnTo>
                    <a:pt x="301" y="479"/>
                  </a:lnTo>
                  <a:lnTo>
                    <a:pt x="307" y="476"/>
                  </a:lnTo>
                  <a:lnTo>
                    <a:pt x="308" y="475"/>
                  </a:lnTo>
                  <a:lnTo>
                    <a:pt x="312" y="471"/>
                  </a:lnTo>
                  <a:lnTo>
                    <a:pt x="342" y="454"/>
                  </a:lnTo>
                  <a:lnTo>
                    <a:pt x="374" y="431"/>
                  </a:lnTo>
                  <a:lnTo>
                    <a:pt x="418" y="431"/>
                  </a:lnTo>
                  <a:lnTo>
                    <a:pt x="421" y="418"/>
                  </a:lnTo>
                  <a:lnTo>
                    <a:pt x="424" y="414"/>
                  </a:lnTo>
                  <a:lnTo>
                    <a:pt x="427" y="403"/>
                  </a:lnTo>
                  <a:lnTo>
                    <a:pt x="427" y="401"/>
                  </a:lnTo>
                  <a:lnTo>
                    <a:pt x="441" y="398"/>
                  </a:lnTo>
                  <a:lnTo>
                    <a:pt x="445" y="395"/>
                  </a:lnTo>
                  <a:lnTo>
                    <a:pt x="451" y="391"/>
                  </a:lnTo>
                  <a:lnTo>
                    <a:pt x="456" y="390"/>
                  </a:lnTo>
                  <a:lnTo>
                    <a:pt x="465" y="395"/>
                  </a:lnTo>
                  <a:lnTo>
                    <a:pt x="468" y="396"/>
                  </a:lnTo>
                  <a:lnTo>
                    <a:pt x="472" y="400"/>
                  </a:lnTo>
                  <a:lnTo>
                    <a:pt x="476" y="401"/>
                  </a:lnTo>
                  <a:lnTo>
                    <a:pt x="482" y="404"/>
                  </a:lnTo>
                  <a:lnTo>
                    <a:pt x="487" y="407"/>
                  </a:lnTo>
                  <a:lnTo>
                    <a:pt x="492" y="408"/>
                  </a:lnTo>
                  <a:lnTo>
                    <a:pt x="492" y="410"/>
                  </a:lnTo>
                  <a:lnTo>
                    <a:pt x="498" y="414"/>
                  </a:lnTo>
                  <a:lnTo>
                    <a:pt x="514" y="423"/>
                  </a:lnTo>
                  <a:lnTo>
                    <a:pt x="514" y="424"/>
                  </a:lnTo>
                  <a:lnTo>
                    <a:pt x="517" y="430"/>
                  </a:lnTo>
                  <a:lnTo>
                    <a:pt x="526" y="436"/>
                  </a:lnTo>
                  <a:lnTo>
                    <a:pt x="564" y="415"/>
                  </a:lnTo>
                  <a:lnTo>
                    <a:pt x="565" y="414"/>
                  </a:lnTo>
                  <a:lnTo>
                    <a:pt x="568" y="407"/>
                  </a:lnTo>
                  <a:lnTo>
                    <a:pt x="571" y="404"/>
                  </a:lnTo>
                  <a:lnTo>
                    <a:pt x="574" y="403"/>
                  </a:lnTo>
                  <a:lnTo>
                    <a:pt x="575" y="400"/>
                  </a:lnTo>
                  <a:lnTo>
                    <a:pt x="579" y="396"/>
                  </a:lnTo>
                  <a:lnTo>
                    <a:pt x="581" y="395"/>
                  </a:lnTo>
                  <a:lnTo>
                    <a:pt x="584" y="395"/>
                  </a:lnTo>
                  <a:lnTo>
                    <a:pt x="588" y="395"/>
                  </a:lnTo>
                  <a:lnTo>
                    <a:pt x="596" y="395"/>
                  </a:lnTo>
                  <a:lnTo>
                    <a:pt x="612" y="377"/>
                  </a:lnTo>
                  <a:lnTo>
                    <a:pt x="619" y="370"/>
                  </a:lnTo>
                  <a:lnTo>
                    <a:pt x="628" y="362"/>
                  </a:lnTo>
                  <a:lnTo>
                    <a:pt x="650" y="342"/>
                  </a:lnTo>
                  <a:lnTo>
                    <a:pt x="663" y="331"/>
                  </a:lnTo>
                  <a:lnTo>
                    <a:pt x="659" y="325"/>
                  </a:lnTo>
                  <a:lnTo>
                    <a:pt x="653" y="322"/>
                  </a:lnTo>
                  <a:lnTo>
                    <a:pt x="652" y="318"/>
                  </a:lnTo>
                  <a:lnTo>
                    <a:pt x="650" y="318"/>
                  </a:lnTo>
                  <a:lnTo>
                    <a:pt x="650" y="316"/>
                  </a:lnTo>
                  <a:lnTo>
                    <a:pt x="643" y="304"/>
                  </a:lnTo>
                  <a:lnTo>
                    <a:pt x="638" y="299"/>
                  </a:lnTo>
                  <a:lnTo>
                    <a:pt x="635" y="292"/>
                  </a:lnTo>
                  <a:lnTo>
                    <a:pt x="630" y="288"/>
                  </a:lnTo>
                  <a:lnTo>
                    <a:pt x="629" y="285"/>
                  </a:lnTo>
                  <a:lnTo>
                    <a:pt x="629" y="278"/>
                  </a:lnTo>
                  <a:lnTo>
                    <a:pt x="629" y="277"/>
                  </a:lnTo>
                  <a:lnTo>
                    <a:pt x="626" y="273"/>
                  </a:lnTo>
                  <a:lnTo>
                    <a:pt x="624" y="270"/>
                  </a:lnTo>
                  <a:lnTo>
                    <a:pt x="621" y="266"/>
                  </a:lnTo>
                  <a:lnTo>
                    <a:pt x="615" y="261"/>
                  </a:lnTo>
                  <a:lnTo>
                    <a:pt x="613" y="256"/>
                  </a:lnTo>
                  <a:lnTo>
                    <a:pt x="613" y="250"/>
                  </a:lnTo>
                  <a:lnTo>
                    <a:pt x="611" y="242"/>
                  </a:lnTo>
                  <a:lnTo>
                    <a:pt x="609" y="237"/>
                  </a:lnTo>
                  <a:lnTo>
                    <a:pt x="606" y="234"/>
                  </a:lnTo>
                  <a:lnTo>
                    <a:pt x="606" y="230"/>
                  </a:lnTo>
                  <a:lnTo>
                    <a:pt x="605" y="223"/>
                  </a:lnTo>
                  <a:lnTo>
                    <a:pt x="603" y="222"/>
                  </a:lnTo>
                  <a:lnTo>
                    <a:pt x="603" y="219"/>
                  </a:lnTo>
                  <a:lnTo>
                    <a:pt x="603" y="209"/>
                  </a:lnTo>
                  <a:lnTo>
                    <a:pt x="602" y="202"/>
                  </a:lnTo>
                  <a:lnTo>
                    <a:pt x="600" y="195"/>
                  </a:lnTo>
                  <a:lnTo>
                    <a:pt x="598" y="189"/>
                  </a:lnTo>
                  <a:lnTo>
                    <a:pt x="598" y="188"/>
                  </a:lnTo>
                  <a:lnTo>
                    <a:pt x="598" y="184"/>
                  </a:lnTo>
                  <a:lnTo>
                    <a:pt x="598" y="181"/>
                  </a:lnTo>
                  <a:lnTo>
                    <a:pt x="596" y="179"/>
                  </a:lnTo>
                  <a:lnTo>
                    <a:pt x="595" y="178"/>
                  </a:lnTo>
                  <a:lnTo>
                    <a:pt x="592" y="174"/>
                  </a:lnTo>
                  <a:lnTo>
                    <a:pt x="592" y="172"/>
                  </a:lnTo>
                  <a:lnTo>
                    <a:pt x="592" y="169"/>
                  </a:lnTo>
                  <a:lnTo>
                    <a:pt x="592" y="165"/>
                  </a:lnTo>
                  <a:lnTo>
                    <a:pt x="592" y="164"/>
                  </a:lnTo>
                  <a:lnTo>
                    <a:pt x="588" y="151"/>
                  </a:lnTo>
                  <a:lnTo>
                    <a:pt x="581" y="140"/>
                  </a:lnTo>
                  <a:lnTo>
                    <a:pt x="577" y="134"/>
                  </a:lnTo>
                  <a:lnTo>
                    <a:pt x="575" y="131"/>
                  </a:lnTo>
                  <a:lnTo>
                    <a:pt x="574" y="127"/>
                  </a:lnTo>
                  <a:lnTo>
                    <a:pt x="572" y="124"/>
                  </a:lnTo>
                  <a:lnTo>
                    <a:pt x="571" y="120"/>
                  </a:lnTo>
                  <a:lnTo>
                    <a:pt x="567" y="113"/>
                  </a:lnTo>
                  <a:lnTo>
                    <a:pt x="567" y="112"/>
                  </a:lnTo>
                  <a:lnTo>
                    <a:pt x="561" y="104"/>
                  </a:lnTo>
                  <a:lnTo>
                    <a:pt x="557" y="96"/>
                  </a:lnTo>
                  <a:lnTo>
                    <a:pt x="554" y="93"/>
                  </a:lnTo>
                  <a:lnTo>
                    <a:pt x="553" y="86"/>
                  </a:lnTo>
                  <a:lnTo>
                    <a:pt x="551" y="83"/>
                  </a:lnTo>
                  <a:lnTo>
                    <a:pt x="548" y="83"/>
                  </a:lnTo>
                  <a:lnTo>
                    <a:pt x="546" y="82"/>
                  </a:lnTo>
                  <a:lnTo>
                    <a:pt x="541" y="77"/>
                  </a:lnTo>
                  <a:lnTo>
                    <a:pt x="536" y="73"/>
                  </a:lnTo>
                  <a:lnTo>
                    <a:pt x="530" y="72"/>
                  </a:lnTo>
                  <a:lnTo>
                    <a:pt x="529" y="70"/>
                  </a:lnTo>
                  <a:lnTo>
                    <a:pt x="526" y="66"/>
                  </a:lnTo>
                  <a:lnTo>
                    <a:pt x="523" y="65"/>
                  </a:lnTo>
                  <a:lnTo>
                    <a:pt x="520" y="63"/>
                  </a:lnTo>
                  <a:lnTo>
                    <a:pt x="519" y="63"/>
                  </a:lnTo>
                  <a:lnTo>
                    <a:pt x="511" y="62"/>
                  </a:lnTo>
                  <a:lnTo>
                    <a:pt x="506" y="63"/>
                  </a:lnTo>
                  <a:lnTo>
                    <a:pt x="503" y="63"/>
                  </a:lnTo>
                  <a:lnTo>
                    <a:pt x="493" y="55"/>
                  </a:lnTo>
                  <a:lnTo>
                    <a:pt x="489" y="51"/>
                  </a:lnTo>
                  <a:lnTo>
                    <a:pt x="483" y="46"/>
                  </a:lnTo>
                  <a:lnTo>
                    <a:pt x="475" y="46"/>
                  </a:lnTo>
                  <a:lnTo>
                    <a:pt x="469" y="44"/>
                  </a:lnTo>
                  <a:lnTo>
                    <a:pt x="466" y="41"/>
                  </a:lnTo>
                  <a:lnTo>
                    <a:pt x="465" y="41"/>
                  </a:lnTo>
                  <a:lnTo>
                    <a:pt x="461" y="37"/>
                  </a:lnTo>
                  <a:lnTo>
                    <a:pt x="458" y="35"/>
                  </a:lnTo>
                  <a:lnTo>
                    <a:pt x="456" y="35"/>
                  </a:lnTo>
                  <a:lnTo>
                    <a:pt x="454" y="35"/>
                  </a:lnTo>
                  <a:lnTo>
                    <a:pt x="449" y="32"/>
                  </a:lnTo>
                  <a:lnTo>
                    <a:pt x="441" y="48"/>
                  </a:lnTo>
                  <a:lnTo>
                    <a:pt x="429" y="42"/>
                  </a:lnTo>
                  <a:lnTo>
                    <a:pt x="407" y="31"/>
                  </a:lnTo>
                  <a:lnTo>
                    <a:pt x="395" y="28"/>
                  </a:lnTo>
                  <a:lnTo>
                    <a:pt x="381" y="31"/>
                  </a:lnTo>
                  <a:lnTo>
                    <a:pt x="370" y="28"/>
                  </a:lnTo>
                  <a:lnTo>
                    <a:pt x="363" y="25"/>
                  </a:lnTo>
                  <a:lnTo>
                    <a:pt x="349" y="18"/>
                  </a:lnTo>
                  <a:lnTo>
                    <a:pt x="343" y="13"/>
                  </a:lnTo>
                  <a:lnTo>
                    <a:pt x="335" y="10"/>
                  </a:lnTo>
                  <a:lnTo>
                    <a:pt x="328" y="8"/>
                  </a:lnTo>
                  <a:lnTo>
                    <a:pt x="325" y="5"/>
                  </a:lnTo>
                  <a:lnTo>
                    <a:pt x="317" y="4"/>
                  </a:lnTo>
                  <a:lnTo>
                    <a:pt x="308" y="1"/>
                  </a:lnTo>
                  <a:lnTo>
                    <a:pt x="305" y="0"/>
                  </a:lnTo>
                  <a:lnTo>
                    <a:pt x="289" y="1"/>
                  </a:lnTo>
                  <a:lnTo>
                    <a:pt x="271" y="5"/>
                  </a:lnTo>
                  <a:lnTo>
                    <a:pt x="274" y="27"/>
                  </a:lnTo>
                  <a:lnTo>
                    <a:pt x="274" y="32"/>
                  </a:lnTo>
                  <a:lnTo>
                    <a:pt x="271" y="39"/>
                  </a:lnTo>
                  <a:lnTo>
                    <a:pt x="271" y="44"/>
                  </a:lnTo>
                  <a:lnTo>
                    <a:pt x="265" y="51"/>
                  </a:lnTo>
                  <a:lnTo>
                    <a:pt x="261" y="52"/>
                  </a:lnTo>
                  <a:lnTo>
                    <a:pt x="258" y="55"/>
                  </a:lnTo>
                  <a:lnTo>
                    <a:pt x="253" y="55"/>
                  </a:lnTo>
                  <a:lnTo>
                    <a:pt x="236" y="62"/>
                  </a:lnTo>
                  <a:lnTo>
                    <a:pt x="232" y="65"/>
                  </a:lnTo>
                  <a:lnTo>
                    <a:pt x="229" y="69"/>
                  </a:lnTo>
                  <a:lnTo>
                    <a:pt x="229" y="72"/>
                  </a:lnTo>
                  <a:lnTo>
                    <a:pt x="230" y="77"/>
                  </a:lnTo>
                  <a:lnTo>
                    <a:pt x="232" y="86"/>
                  </a:lnTo>
                  <a:lnTo>
                    <a:pt x="227" y="93"/>
                  </a:lnTo>
                  <a:lnTo>
                    <a:pt x="222" y="100"/>
                  </a:lnTo>
                  <a:lnTo>
                    <a:pt x="205" y="123"/>
                  </a:lnTo>
                  <a:lnTo>
                    <a:pt x="199" y="130"/>
                  </a:lnTo>
                  <a:lnTo>
                    <a:pt x="192" y="134"/>
                  </a:lnTo>
                  <a:lnTo>
                    <a:pt x="187" y="138"/>
                  </a:lnTo>
                  <a:lnTo>
                    <a:pt x="175" y="144"/>
                  </a:lnTo>
                  <a:lnTo>
                    <a:pt x="164" y="154"/>
                  </a:lnTo>
                  <a:lnTo>
                    <a:pt x="154" y="161"/>
                  </a:lnTo>
                  <a:lnTo>
                    <a:pt x="148" y="164"/>
                  </a:lnTo>
                  <a:lnTo>
                    <a:pt x="98" y="192"/>
                  </a:lnTo>
                  <a:lnTo>
                    <a:pt x="95" y="195"/>
                  </a:lnTo>
                  <a:lnTo>
                    <a:pt x="80" y="207"/>
                  </a:lnTo>
                  <a:lnTo>
                    <a:pt x="70" y="214"/>
                  </a:lnTo>
                  <a:lnTo>
                    <a:pt x="63" y="218"/>
                  </a:lnTo>
                  <a:lnTo>
                    <a:pt x="52" y="237"/>
                  </a:lnTo>
                  <a:lnTo>
                    <a:pt x="45" y="243"/>
                  </a:lnTo>
                  <a:lnTo>
                    <a:pt x="41" y="247"/>
                  </a:lnTo>
                  <a:lnTo>
                    <a:pt x="38" y="250"/>
                  </a:lnTo>
                  <a:lnTo>
                    <a:pt x="25" y="257"/>
                  </a:lnTo>
                  <a:lnTo>
                    <a:pt x="17" y="264"/>
                  </a:lnTo>
                  <a:lnTo>
                    <a:pt x="8" y="268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sz="1000"/>
            </a:p>
          </p:txBody>
        </p:sp>
        <p:sp>
          <p:nvSpPr>
            <p:cNvPr id="42" name="Freeform 751"/>
            <p:cNvSpPr>
              <a:spLocks/>
            </p:cNvSpPr>
            <p:nvPr/>
          </p:nvSpPr>
          <p:spPr bwMode="auto">
            <a:xfrm>
              <a:off x="3911992" y="1988840"/>
              <a:ext cx="1915827" cy="1365479"/>
            </a:xfrm>
            <a:custGeom>
              <a:avLst/>
              <a:gdLst>
                <a:gd name="T0" fmla="*/ 12601574 w 1698"/>
                <a:gd name="T1" fmla="*/ 2147483647 h 1254"/>
                <a:gd name="T2" fmla="*/ 83165951 w 1698"/>
                <a:gd name="T3" fmla="*/ 2147483647 h 1254"/>
                <a:gd name="T4" fmla="*/ 229335046 w 1698"/>
                <a:gd name="T5" fmla="*/ 2147483647 h 1254"/>
                <a:gd name="T6" fmla="*/ 365423444 w 1698"/>
                <a:gd name="T7" fmla="*/ 2147483647 h 1254"/>
                <a:gd name="T8" fmla="*/ 430947587 w 1698"/>
                <a:gd name="T9" fmla="*/ 2147483647 h 1254"/>
                <a:gd name="T10" fmla="*/ 509071615 w 1698"/>
                <a:gd name="T11" fmla="*/ 2147483647 h 1254"/>
                <a:gd name="T12" fmla="*/ 614918147 w 1698"/>
                <a:gd name="T13" fmla="*/ 2147483647 h 1254"/>
                <a:gd name="T14" fmla="*/ 718245317 w 1698"/>
                <a:gd name="T15" fmla="*/ 2147483647 h 1254"/>
                <a:gd name="T16" fmla="*/ 758567805 w 1698"/>
                <a:gd name="T17" fmla="*/ 2147483647 h 1254"/>
                <a:gd name="T18" fmla="*/ 1386085936 w 1698"/>
                <a:gd name="T19" fmla="*/ 2147483647 h 1254"/>
                <a:gd name="T20" fmla="*/ 1950601170 w 1698"/>
                <a:gd name="T21" fmla="*/ 2147483647 h 1254"/>
                <a:gd name="T22" fmla="*/ 1975802726 w 1698"/>
                <a:gd name="T23" fmla="*/ 2147483647 h 1254"/>
                <a:gd name="T24" fmla="*/ 1938001186 w 1698"/>
                <a:gd name="T25" fmla="*/ 2147483647 h 1254"/>
                <a:gd name="T26" fmla="*/ 1852315899 w 1698"/>
                <a:gd name="T27" fmla="*/ 2147483647 h 1254"/>
                <a:gd name="T28" fmla="*/ 1809472461 w 1698"/>
                <a:gd name="T29" fmla="*/ 2147483647 h 1254"/>
                <a:gd name="T30" fmla="*/ 1731348433 w 1698"/>
                <a:gd name="T31" fmla="*/ 2147483647 h 1254"/>
                <a:gd name="T32" fmla="*/ 1680945323 w 1698"/>
                <a:gd name="T33" fmla="*/ 2147483647 h 1254"/>
                <a:gd name="T34" fmla="*/ 1620461193 w 1698"/>
                <a:gd name="T35" fmla="*/ 2147483647 h 1254"/>
                <a:gd name="T36" fmla="*/ 1597779000 w 1698"/>
                <a:gd name="T37" fmla="*/ 2147483647 h 1254"/>
                <a:gd name="T38" fmla="*/ 1539816217 w 1698"/>
                <a:gd name="T39" fmla="*/ 2147483647 h 1254"/>
                <a:gd name="T40" fmla="*/ 1554937150 w 1698"/>
                <a:gd name="T41" fmla="*/ 2147483647 h 1254"/>
                <a:gd name="T42" fmla="*/ 1517134023 w 1698"/>
                <a:gd name="T43" fmla="*/ 2147483647 h 1254"/>
                <a:gd name="T44" fmla="*/ 1544856528 w 1698"/>
                <a:gd name="T45" fmla="*/ 2147483647 h 1254"/>
                <a:gd name="T46" fmla="*/ 1665824390 w 1698"/>
                <a:gd name="T47" fmla="*/ 2147483647 h 1254"/>
                <a:gd name="T48" fmla="*/ 1759069350 w 1698"/>
                <a:gd name="T49" fmla="*/ 2147483647 h 1254"/>
                <a:gd name="T50" fmla="*/ 1837194965 w 1698"/>
                <a:gd name="T51" fmla="*/ 2147483647 h 1254"/>
                <a:gd name="T52" fmla="*/ 2036286458 w 1698"/>
                <a:gd name="T53" fmla="*/ 2147483647 h 1254"/>
                <a:gd name="T54" fmla="*/ 2147483647 w 1698"/>
                <a:gd name="T55" fmla="*/ 2147483647 h 1254"/>
                <a:gd name="T56" fmla="*/ 2147483647 w 1698"/>
                <a:gd name="T57" fmla="*/ 2144652134 h 1254"/>
                <a:gd name="T58" fmla="*/ 2147483647 w 1698"/>
                <a:gd name="T59" fmla="*/ 1968241265 h 1254"/>
                <a:gd name="T60" fmla="*/ 2147483647 w 1698"/>
                <a:gd name="T61" fmla="*/ 1819552898 h 1254"/>
                <a:gd name="T62" fmla="*/ 2147483647 w 1698"/>
                <a:gd name="T63" fmla="*/ 1741427291 h 1254"/>
                <a:gd name="T64" fmla="*/ 2147483647 w 1698"/>
                <a:gd name="T65" fmla="*/ 1617940079 h 1254"/>
                <a:gd name="T66" fmla="*/ 2147483647 w 1698"/>
                <a:gd name="T67" fmla="*/ 1628020700 h 1254"/>
                <a:gd name="T68" fmla="*/ 2147483647 w 1698"/>
                <a:gd name="T69" fmla="*/ 1678424203 h 1254"/>
                <a:gd name="T70" fmla="*/ 2147483647 w 1698"/>
                <a:gd name="T71" fmla="*/ 1696064496 h 1254"/>
                <a:gd name="T72" fmla="*/ 2147483647 w 1698"/>
                <a:gd name="T73" fmla="*/ 1741427291 h 1254"/>
                <a:gd name="T74" fmla="*/ 2147483647 w 1698"/>
                <a:gd name="T75" fmla="*/ 1771669154 h 1254"/>
                <a:gd name="T76" fmla="*/ 2147483647 w 1698"/>
                <a:gd name="T77" fmla="*/ 1814512587 h 1254"/>
                <a:gd name="T78" fmla="*/ 2147483647 w 1698"/>
                <a:gd name="T79" fmla="*/ 1907757538 h 1254"/>
                <a:gd name="T80" fmla="*/ 2147483647 w 1698"/>
                <a:gd name="T81" fmla="*/ 2016125009 h 1254"/>
                <a:gd name="T82" fmla="*/ 2147483647 w 1698"/>
                <a:gd name="T83" fmla="*/ 627518067 h 1254"/>
                <a:gd name="T84" fmla="*/ 2147483647 w 1698"/>
                <a:gd name="T85" fmla="*/ 534273115 h 1254"/>
                <a:gd name="T86" fmla="*/ 2147483647 w 1698"/>
                <a:gd name="T87" fmla="*/ 420865335 h 1254"/>
                <a:gd name="T88" fmla="*/ 2147483647 w 1698"/>
                <a:gd name="T89" fmla="*/ 569555289 h 1254"/>
                <a:gd name="T90" fmla="*/ 2101810502 w 1698"/>
                <a:gd name="T91" fmla="*/ 745966158 h 1254"/>
                <a:gd name="T92" fmla="*/ 1784270906 w 1698"/>
                <a:gd name="T93" fmla="*/ 922377225 h 1254"/>
                <a:gd name="T94" fmla="*/ 1499493728 w 1698"/>
                <a:gd name="T95" fmla="*/ 778728970 h 1254"/>
                <a:gd name="T96" fmla="*/ 1355844069 w 1698"/>
                <a:gd name="T97" fmla="*/ 682963070 h 1254"/>
                <a:gd name="T98" fmla="*/ 1282758766 w 1698"/>
                <a:gd name="T99" fmla="*/ 831651437 h 1254"/>
                <a:gd name="T100" fmla="*/ 1131549434 w 1698"/>
                <a:gd name="T101" fmla="*/ 957659399 h 1254"/>
                <a:gd name="T102" fmla="*/ 1010583556 w 1698"/>
                <a:gd name="T103" fmla="*/ 1265118342 h 1254"/>
                <a:gd name="T104" fmla="*/ 874495158 w 1698"/>
                <a:gd name="T105" fmla="*/ 1706145117 h 1254"/>
                <a:gd name="T106" fmla="*/ 761087167 w 1698"/>
                <a:gd name="T107" fmla="*/ 1731346670 h 1254"/>
                <a:gd name="T108" fmla="*/ 516632875 w 1698"/>
                <a:gd name="T109" fmla="*/ 1640620683 h 1254"/>
                <a:gd name="T110" fmla="*/ 173891575 w 1698"/>
                <a:gd name="T111" fmla="*/ 1980842835 h 1254"/>
                <a:gd name="T112" fmla="*/ 357862184 w 1698"/>
                <a:gd name="T113" fmla="*/ 2139611823 h 12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98"/>
                <a:gd name="T172" fmla="*/ 0 h 1254"/>
                <a:gd name="T173" fmla="*/ 1698 w 1698"/>
                <a:gd name="T174" fmla="*/ 1254 h 125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98" h="1254">
                  <a:moveTo>
                    <a:pt x="28" y="954"/>
                  </a:moveTo>
                  <a:lnTo>
                    <a:pt x="28" y="954"/>
                  </a:lnTo>
                  <a:lnTo>
                    <a:pt x="26" y="961"/>
                  </a:lnTo>
                  <a:lnTo>
                    <a:pt x="12" y="1004"/>
                  </a:lnTo>
                  <a:lnTo>
                    <a:pt x="9" y="1014"/>
                  </a:lnTo>
                  <a:lnTo>
                    <a:pt x="5" y="1032"/>
                  </a:lnTo>
                  <a:lnTo>
                    <a:pt x="4" y="1040"/>
                  </a:lnTo>
                  <a:lnTo>
                    <a:pt x="0" y="1051"/>
                  </a:lnTo>
                  <a:lnTo>
                    <a:pt x="9" y="1046"/>
                  </a:lnTo>
                  <a:lnTo>
                    <a:pt x="15" y="1048"/>
                  </a:lnTo>
                  <a:lnTo>
                    <a:pt x="19" y="1051"/>
                  </a:lnTo>
                  <a:lnTo>
                    <a:pt x="25" y="1058"/>
                  </a:lnTo>
                  <a:lnTo>
                    <a:pt x="33" y="1062"/>
                  </a:lnTo>
                  <a:lnTo>
                    <a:pt x="40" y="1063"/>
                  </a:lnTo>
                  <a:lnTo>
                    <a:pt x="43" y="1062"/>
                  </a:lnTo>
                  <a:lnTo>
                    <a:pt x="53" y="1063"/>
                  </a:lnTo>
                  <a:lnTo>
                    <a:pt x="63" y="1063"/>
                  </a:lnTo>
                  <a:lnTo>
                    <a:pt x="74" y="1061"/>
                  </a:lnTo>
                  <a:lnTo>
                    <a:pt x="83" y="1061"/>
                  </a:lnTo>
                  <a:lnTo>
                    <a:pt x="91" y="1062"/>
                  </a:lnTo>
                  <a:lnTo>
                    <a:pt x="106" y="1066"/>
                  </a:lnTo>
                  <a:lnTo>
                    <a:pt x="111" y="1066"/>
                  </a:lnTo>
                  <a:lnTo>
                    <a:pt x="114" y="1066"/>
                  </a:lnTo>
                  <a:lnTo>
                    <a:pt x="118" y="1106"/>
                  </a:lnTo>
                  <a:lnTo>
                    <a:pt x="118" y="1165"/>
                  </a:lnTo>
                  <a:lnTo>
                    <a:pt x="130" y="1170"/>
                  </a:lnTo>
                  <a:lnTo>
                    <a:pt x="145" y="1182"/>
                  </a:lnTo>
                  <a:lnTo>
                    <a:pt x="149" y="1182"/>
                  </a:lnTo>
                  <a:lnTo>
                    <a:pt x="155" y="1182"/>
                  </a:lnTo>
                  <a:lnTo>
                    <a:pt x="156" y="1183"/>
                  </a:lnTo>
                  <a:lnTo>
                    <a:pt x="158" y="1183"/>
                  </a:lnTo>
                  <a:lnTo>
                    <a:pt x="159" y="1188"/>
                  </a:lnTo>
                  <a:lnTo>
                    <a:pt x="165" y="1191"/>
                  </a:lnTo>
                  <a:lnTo>
                    <a:pt x="171" y="1195"/>
                  </a:lnTo>
                  <a:lnTo>
                    <a:pt x="175" y="1196"/>
                  </a:lnTo>
                  <a:lnTo>
                    <a:pt x="181" y="1198"/>
                  </a:lnTo>
                  <a:lnTo>
                    <a:pt x="186" y="1196"/>
                  </a:lnTo>
                  <a:lnTo>
                    <a:pt x="189" y="1198"/>
                  </a:lnTo>
                  <a:lnTo>
                    <a:pt x="194" y="1198"/>
                  </a:lnTo>
                  <a:lnTo>
                    <a:pt x="200" y="1199"/>
                  </a:lnTo>
                  <a:lnTo>
                    <a:pt x="202" y="1199"/>
                  </a:lnTo>
                  <a:lnTo>
                    <a:pt x="206" y="1199"/>
                  </a:lnTo>
                  <a:lnTo>
                    <a:pt x="212" y="1199"/>
                  </a:lnTo>
                  <a:lnTo>
                    <a:pt x="223" y="1199"/>
                  </a:lnTo>
                  <a:lnTo>
                    <a:pt x="227" y="1199"/>
                  </a:lnTo>
                  <a:lnTo>
                    <a:pt x="233" y="1198"/>
                  </a:lnTo>
                  <a:lnTo>
                    <a:pt x="240" y="1198"/>
                  </a:lnTo>
                  <a:lnTo>
                    <a:pt x="244" y="1198"/>
                  </a:lnTo>
                  <a:lnTo>
                    <a:pt x="250" y="1198"/>
                  </a:lnTo>
                  <a:lnTo>
                    <a:pt x="257" y="1198"/>
                  </a:lnTo>
                  <a:lnTo>
                    <a:pt x="271" y="1196"/>
                  </a:lnTo>
                  <a:lnTo>
                    <a:pt x="272" y="1196"/>
                  </a:lnTo>
                  <a:lnTo>
                    <a:pt x="275" y="1198"/>
                  </a:lnTo>
                  <a:lnTo>
                    <a:pt x="281" y="1198"/>
                  </a:lnTo>
                  <a:lnTo>
                    <a:pt x="285" y="1196"/>
                  </a:lnTo>
                  <a:lnTo>
                    <a:pt x="286" y="1195"/>
                  </a:lnTo>
                  <a:lnTo>
                    <a:pt x="288" y="1195"/>
                  </a:lnTo>
                  <a:lnTo>
                    <a:pt x="290" y="1195"/>
                  </a:lnTo>
                  <a:lnTo>
                    <a:pt x="292" y="1192"/>
                  </a:lnTo>
                  <a:lnTo>
                    <a:pt x="297" y="1188"/>
                  </a:lnTo>
                  <a:lnTo>
                    <a:pt x="301" y="1185"/>
                  </a:lnTo>
                  <a:lnTo>
                    <a:pt x="321" y="1171"/>
                  </a:lnTo>
                  <a:lnTo>
                    <a:pt x="330" y="1182"/>
                  </a:lnTo>
                  <a:lnTo>
                    <a:pt x="342" y="1195"/>
                  </a:lnTo>
                  <a:lnTo>
                    <a:pt x="371" y="1173"/>
                  </a:lnTo>
                  <a:lnTo>
                    <a:pt x="400" y="1243"/>
                  </a:lnTo>
                  <a:lnTo>
                    <a:pt x="404" y="1244"/>
                  </a:lnTo>
                  <a:lnTo>
                    <a:pt x="550" y="1254"/>
                  </a:lnTo>
                  <a:lnTo>
                    <a:pt x="643" y="1252"/>
                  </a:lnTo>
                  <a:lnTo>
                    <a:pt x="701" y="1246"/>
                  </a:lnTo>
                  <a:lnTo>
                    <a:pt x="738" y="1244"/>
                  </a:lnTo>
                  <a:lnTo>
                    <a:pt x="759" y="1243"/>
                  </a:lnTo>
                  <a:lnTo>
                    <a:pt x="766" y="1243"/>
                  </a:lnTo>
                  <a:lnTo>
                    <a:pt x="770" y="1241"/>
                  </a:lnTo>
                  <a:lnTo>
                    <a:pt x="774" y="1239"/>
                  </a:lnTo>
                  <a:lnTo>
                    <a:pt x="783" y="1227"/>
                  </a:lnTo>
                  <a:lnTo>
                    <a:pt x="794" y="1209"/>
                  </a:lnTo>
                  <a:lnTo>
                    <a:pt x="800" y="1198"/>
                  </a:lnTo>
                  <a:lnTo>
                    <a:pt x="810" y="1165"/>
                  </a:lnTo>
                  <a:lnTo>
                    <a:pt x="798" y="1158"/>
                  </a:lnTo>
                  <a:lnTo>
                    <a:pt x="790" y="1152"/>
                  </a:lnTo>
                  <a:lnTo>
                    <a:pt x="784" y="1150"/>
                  </a:lnTo>
                  <a:lnTo>
                    <a:pt x="783" y="1147"/>
                  </a:lnTo>
                  <a:lnTo>
                    <a:pt x="781" y="1144"/>
                  </a:lnTo>
                  <a:lnTo>
                    <a:pt x="777" y="1143"/>
                  </a:lnTo>
                  <a:lnTo>
                    <a:pt x="776" y="1135"/>
                  </a:lnTo>
                  <a:lnTo>
                    <a:pt x="776" y="1132"/>
                  </a:lnTo>
                  <a:lnTo>
                    <a:pt x="770" y="1130"/>
                  </a:lnTo>
                  <a:lnTo>
                    <a:pt x="769" y="1128"/>
                  </a:lnTo>
                  <a:lnTo>
                    <a:pt x="766" y="1127"/>
                  </a:lnTo>
                  <a:lnTo>
                    <a:pt x="760" y="1124"/>
                  </a:lnTo>
                  <a:lnTo>
                    <a:pt x="750" y="1120"/>
                  </a:lnTo>
                  <a:lnTo>
                    <a:pt x="745" y="1117"/>
                  </a:lnTo>
                  <a:lnTo>
                    <a:pt x="741" y="1116"/>
                  </a:lnTo>
                  <a:lnTo>
                    <a:pt x="736" y="1117"/>
                  </a:lnTo>
                  <a:lnTo>
                    <a:pt x="735" y="1114"/>
                  </a:lnTo>
                  <a:lnTo>
                    <a:pt x="729" y="1113"/>
                  </a:lnTo>
                  <a:lnTo>
                    <a:pt x="725" y="1111"/>
                  </a:lnTo>
                  <a:lnTo>
                    <a:pt x="724" y="1106"/>
                  </a:lnTo>
                  <a:lnTo>
                    <a:pt x="725" y="1102"/>
                  </a:lnTo>
                  <a:lnTo>
                    <a:pt x="724" y="1099"/>
                  </a:lnTo>
                  <a:lnTo>
                    <a:pt x="721" y="1100"/>
                  </a:lnTo>
                  <a:lnTo>
                    <a:pt x="718" y="1100"/>
                  </a:lnTo>
                  <a:lnTo>
                    <a:pt x="715" y="1096"/>
                  </a:lnTo>
                  <a:lnTo>
                    <a:pt x="712" y="1092"/>
                  </a:lnTo>
                  <a:lnTo>
                    <a:pt x="706" y="1089"/>
                  </a:lnTo>
                  <a:lnTo>
                    <a:pt x="701" y="1086"/>
                  </a:lnTo>
                  <a:lnTo>
                    <a:pt x="695" y="1086"/>
                  </a:lnTo>
                  <a:lnTo>
                    <a:pt x="691" y="1089"/>
                  </a:lnTo>
                  <a:lnTo>
                    <a:pt x="687" y="1089"/>
                  </a:lnTo>
                  <a:lnTo>
                    <a:pt x="685" y="1085"/>
                  </a:lnTo>
                  <a:lnTo>
                    <a:pt x="682" y="1079"/>
                  </a:lnTo>
                  <a:lnTo>
                    <a:pt x="678" y="1082"/>
                  </a:lnTo>
                  <a:lnTo>
                    <a:pt x="674" y="1079"/>
                  </a:lnTo>
                  <a:lnTo>
                    <a:pt x="670" y="1079"/>
                  </a:lnTo>
                  <a:lnTo>
                    <a:pt x="667" y="1082"/>
                  </a:lnTo>
                  <a:lnTo>
                    <a:pt x="664" y="1082"/>
                  </a:lnTo>
                  <a:lnTo>
                    <a:pt x="663" y="1078"/>
                  </a:lnTo>
                  <a:lnTo>
                    <a:pt x="660" y="1071"/>
                  </a:lnTo>
                  <a:lnTo>
                    <a:pt x="657" y="1071"/>
                  </a:lnTo>
                  <a:lnTo>
                    <a:pt x="654" y="1071"/>
                  </a:lnTo>
                  <a:lnTo>
                    <a:pt x="647" y="1069"/>
                  </a:lnTo>
                  <a:lnTo>
                    <a:pt x="643" y="1069"/>
                  </a:lnTo>
                  <a:lnTo>
                    <a:pt x="643" y="1063"/>
                  </a:lnTo>
                  <a:lnTo>
                    <a:pt x="643" y="1062"/>
                  </a:lnTo>
                  <a:lnTo>
                    <a:pt x="643" y="1061"/>
                  </a:lnTo>
                  <a:lnTo>
                    <a:pt x="640" y="1061"/>
                  </a:lnTo>
                  <a:lnTo>
                    <a:pt x="639" y="1061"/>
                  </a:lnTo>
                  <a:lnTo>
                    <a:pt x="637" y="1059"/>
                  </a:lnTo>
                  <a:lnTo>
                    <a:pt x="634" y="1053"/>
                  </a:lnTo>
                  <a:lnTo>
                    <a:pt x="632" y="1051"/>
                  </a:lnTo>
                  <a:lnTo>
                    <a:pt x="624" y="1046"/>
                  </a:lnTo>
                  <a:lnTo>
                    <a:pt x="622" y="1041"/>
                  </a:lnTo>
                  <a:lnTo>
                    <a:pt x="617" y="1036"/>
                  </a:lnTo>
                  <a:lnTo>
                    <a:pt x="613" y="1032"/>
                  </a:lnTo>
                  <a:lnTo>
                    <a:pt x="613" y="1031"/>
                  </a:lnTo>
                  <a:lnTo>
                    <a:pt x="611" y="1024"/>
                  </a:lnTo>
                  <a:lnTo>
                    <a:pt x="609" y="1022"/>
                  </a:lnTo>
                  <a:lnTo>
                    <a:pt x="611" y="1021"/>
                  </a:lnTo>
                  <a:lnTo>
                    <a:pt x="614" y="1017"/>
                  </a:lnTo>
                  <a:lnTo>
                    <a:pt x="616" y="1017"/>
                  </a:lnTo>
                  <a:lnTo>
                    <a:pt x="617" y="1014"/>
                  </a:lnTo>
                  <a:lnTo>
                    <a:pt x="617" y="1012"/>
                  </a:lnTo>
                  <a:lnTo>
                    <a:pt x="614" y="1010"/>
                  </a:lnTo>
                  <a:lnTo>
                    <a:pt x="609" y="1008"/>
                  </a:lnTo>
                  <a:lnTo>
                    <a:pt x="606" y="1005"/>
                  </a:lnTo>
                  <a:lnTo>
                    <a:pt x="603" y="1001"/>
                  </a:lnTo>
                  <a:lnTo>
                    <a:pt x="602" y="997"/>
                  </a:lnTo>
                  <a:lnTo>
                    <a:pt x="602" y="994"/>
                  </a:lnTo>
                  <a:lnTo>
                    <a:pt x="603" y="994"/>
                  </a:lnTo>
                  <a:lnTo>
                    <a:pt x="609" y="994"/>
                  </a:lnTo>
                  <a:lnTo>
                    <a:pt x="613" y="993"/>
                  </a:lnTo>
                  <a:lnTo>
                    <a:pt x="614" y="991"/>
                  </a:lnTo>
                  <a:lnTo>
                    <a:pt x="614" y="990"/>
                  </a:lnTo>
                  <a:lnTo>
                    <a:pt x="611" y="984"/>
                  </a:lnTo>
                  <a:lnTo>
                    <a:pt x="613" y="984"/>
                  </a:lnTo>
                  <a:lnTo>
                    <a:pt x="617" y="979"/>
                  </a:lnTo>
                  <a:lnTo>
                    <a:pt x="623" y="977"/>
                  </a:lnTo>
                  <a:lnTo>
                    <a:pt x="632" y="977"/>
                  </a:lnTo>
                  <a:lnTo>
                    <a:pt x="634" y="976"/>
                  </a:lnTo>
                  <a:lnTo>
                    <a:pt x="646" y="974"/>
                  </a:lnTo>
                  <a:lnTo>
                    <a:pt x="656" y="977"/>
                  </a:lnTo>
                  <a:lnTo>
                    <a:pt x="661" y="981"/>
                  </a:lnTo>
                  <a:lnTo>
                    <a:pt x="667" y="983"/>
                  </a:lnTo>
                  <a:lnTo>
                    <a:pt x="671" y="981"/>
                  </a:lnTo>
                  <a:lnTo>
                    <a:pt x="677" y="983"/>
                  </a:lnTo>
                  <a:lnTo>
                    <a:pt x="680" y="977"/>
                  </a:lnTo>
                  <a:lnTo>
                    <a:pt x="682" y="976"/>
                  </a:lnTo>
                  <a:lnTo>
                    <a:pt x="691" y="971"/>
                  </a:lnTo>
                  <a:lnTo>
                    <a:pt x="698" y="970"/>
                  </a:lnTo>
                  <a:lnTo>
                    <a:pt x="709" y="966"/>
                  </a:lnTo>
                  <a:lnTo>
                    <a:pt x="718" y="963"/>
                  </a:lnTo>
                  <a:lnTo>
                    <a:pt x="722" y="959"/>
                  </a:lnTo>
                  <a:lnTo>
                    <a:pt x="724" y="959"/>
                  </a:lnTo>
                  <a:lnTo>
                    <a:pt x="729" y="949"/>
                  </a:lnTo>
                  <a:lnTo>
                    <a:pt x="736" y="944"/>
                  </a:lnTo>
                  <a:lnTo>
                    <a:pt x="741" y="941"/>
                  </a:lnTo>
                  <a:lnTo>
                    <a:pt x="748" y="938"/>
                  </a:lnTo>
                  <a:lnTo>
                    <a:pt x="776" y="936"/>
                  </a:lnTo>
                  <a:lnTo>
                    <a:pt x="783" y="922"/>
                  </a:lnTo>
                  <a:lnTo>
                    <a:pt x="791" y="921"/>
                  </a:lnTo>
                  <a:lnTo>
                    <a:pt x="808" y="916"/>
                  </a:lnTo>
                  <a:lnTo>
                    <a:pt x="823" y="915"/>
                  </a:lnTo>
                  <a:lnTo>
                    <a:pt x="892" y="888"/>
                  </a:lnTo>
                  <a:lnTo>
                    <a:pt x="899" y="891"/>
                  </a:lnTo>
                  <a:lnTo>
                    <a:pt x="904" y="894"/>
                  </a:lnTo>
                  <a:lnTo>
                    <a:pt x="927" y="911"/>
                  </a:lnTo>
                  <a:lnTo>
                    <a:pt x="936" y="905"/>
                  </a:lnTo>
                  <a:lnTo>
                    <a:pt x="944" y="901"/>
                  </a:lnTo>
                  <a:lnTo>
                    <a:pt x="953" y="894"/>
                  </a:lnTo>
                  <a:lnTo>
                    <a:pt x="965" y="887"/>
                  </a:lnTo>
                  <a:lnTo>
                    <a:pt x="968" y="884"/>
                  </a:lnTo>
                  <a:lnTo>
                    <a:pt x="972" y="880"/>
                  </a:lnTo>
                  <a:lnTo>
                    <a:pt x="978" y="874"/>
                  </a:lnTo>
                  <a:lnTo>
                    <a:pt x="991" y="854"/>
                  </a:lnTo>
                  <a:lnTo>
                    <a:pt x="998" y="851"/>
                  </a:lnTo>
                  <a:lnTo>
                    <a:pt x="1008" y="844"/>
                  </a:lnTo>
                  <a:lnTo>
                    <a:pt x="1022" y="831"/>
                  </a:lnTo>
                  <a:lnTo>
                    <a:pt x="1026" y="829"/>
                  </a:lnTo>
                  <a:lnTo>
                    <a:pt x="1076" y="800"/>
                  </a:lnTo>
                  <a:lnTo>
                    <a:pt x="1081" y="796"/>
                  </a:lnTo>
                  <a:lnTo>
                    <a:pt x="1091" y="790"/>
                  </a:lnTo>
                  <a:lnTo>
                    <a:pt x="1102" y="781"/>
                  </a:lnTo>
                  <a:lnTo>
                    <a:pt x="1114" y="775"/>
                  </a:lnTo>
                  <a:lnTo>
                    <a:pt x="1119" y="771"/>
                  </a:lnTo>
                  <a:lnTo>
                    <a:pt x="1127" y="765"/>
                  </a:lnTo>
                  <a:lnTo>
                    <a:pt x="1132" y="758"/>
                  </a:lnTo>
                  <a:lnTo>
                    <a:pt x="1149" y="737"/>
                  </a:lnTo>
                  <a:lnTo>
                    <a:pt x="1155" y="730"/>
                  </a:lnTo>
                  <a:lnTo>
                    <a:pt x="1159" y="722"/>
                  </a:lnTo>
                  <a:lnTo>
                    <a:pt x="1157" y="714"/>
                  </a:lnTo>
                  <a:lnTo>
                    <a:pt x="1156" y="709"/>
                  </a:lnTo>
                  <a:lnTo>
                    <a:pt x="1156" y="704"/>
                  </a:lnTo>
                  <a:lnTo>
                    <a:pt x="1159" y="701"/>
                  </a:lnTo>
                  <a:lnTo>
                    <a:pt x="1163" y="697"/>
                  </a:lnTo>
                  <a:lnTo>
                    <a:pt x="1180" y="691"/>
                  </a:lnTo>
                  <a:lnTo>
                    <a:pt x="1186" y="691"/>
                  </a:lnTo>
                  <a:lnTo>
                    <a:pt x="1189" y="689"/>
                  </a:lnTo>
                  <a:lnTo>
                    <a:pt x="1193" y="687"/>
                  </a:lnTo>
                  <a:lnTo>
                    <a:pt x="1199" y="680"/>
                  </a:lnTo>
                  <a:lnTo>
                    <a:pt x="1199" y="676"/>
                  </a:lnTo>
                  <a:lnTo>
                    <a:pt x="1201" y="669"/>
                  </a:lnTo>
                  <a:lnTo>
                    <a:pt x="1201" y="663"/>
                  </a:lnTo>
                  <a:lnTo>
                    <a:pt x="1199" y="642"/>
                  </a:lnTo>
                  <a:lnTo>
                    <a:pt x="1217" y="638"/>
                  </a:lnTo>
                  <a:lnTo>
                    <a:pt x="1232" y="635"/>
                  </a:lnTo>
                  <a:lnTo>
                    <a:pt x="1236" y="638"/>
                  </a:lnTo>
                  <a:lnTo>
                    <a:pt x="1244" y="640"/>
                  </a:lnTo>
                  <a:lnTo>
                    <a:pt x="1253" y="642"/>
                  </a:lnTo>
                  <a:lnTo>
                    <a:pt x="1255" y="645"/>
                  </a:lnTo>
                  <a:lnTo>
                    <a:pt x="1262" y="646"/>
                  </a:lnTo>
                  <a:lnTo>
                    <a:pt x="1270" y="649"/>
                  </a:lnTo>
                  <a:lnTo>
                    <a:pt x="1275" y="655"/>
                  </a:lnTo>
                  <a:lnTo>
                    <a:pt x="1291" y="662"/>
                  </a:lnTo>
                  <a:lnTo>
                    <a:pt x="1298" y="665"/>
                  </a:lnTo>
                  <a:lnTo>
                    <a:pt x="1309" y="666"/>
                  </a:lnTo>
                  <a:lnTo>
                    <a:pt x="1323" y="665"/>
                  </a:lnTo>
                  <a:lnTo>
                    <a:pt x="1334" y="666"/>
                  </a:lnTo>
                  <a:lnTo>
                    <a:pt x="1357" y="679"/>
                  </a:lnTo>
                  <a:lnTo>
                    <a:pt x="1367" y="684"/>
                  </a:lnTo>
                  <a:lnTo>
                    <a:pt x="1377" y="669"/>
                  </a:lnTo>
                  <a:lnTo>
                    <a:pt x="1381" y="672"/>
                  </a:lnTo>
                  <a:lnTo>
                    <a:pt x="1384" y="672"/>
                  </a:lnTo>
                  <a:lnTo>
                    <a:pt x="1385" y="672"/>
                  </a:lnTo>
                  <a:lnTo>
                    <a:pt x="1388" y="673"/>
                  </a:lnTo>
                  <a:lnTo>
                    <a:pt x="1392" y="677"/>
                  </a:lnTo>
                  <a:lnTo>
                    <a:pt x="1394" y="677"/>
                  </a:lnTo>
                  <a:lnTo>
                    <a:pt x="1397" y="680"/>
                  </a:lnTo>
                  <a:lnTo>
                    <a:pt x="1402" y="683"/>
                  </a:lnTo>
                  <a:lnTo>
                    <a:pt x="1411" y="683"/>
                  </a:lnTo>
                  <a:lnTo>
                    <a:pt x="1416" y="687"/>
                  </a:lnTo>
                  <a:lnTo>
                    <a:pt x="1421" y="691"/>
                  </a:lnTo>
                  <a:lnTo>
                    <a:pt x="1430" y="700"/>
                  </a:lnTo>
                  <a:lnTo>
                    <a:pt x="1433" y="700"/>
                  </a:lnTo>
                  <a:lnTo>
                    <a:pt x="1439" y="697"/>
                  </a:lnTo>
                  <a:lnTo>
                    <a:pt x="1446" y="700"/>
                  </a:lnTo>
                  <a:lnTo>
                    <a:pt x="1448" y="700"/>
                  </a:lnTo>
                  <a:lnTo>
                    <a:pt x="1450" y="701"/>
                  </a:lnTo>
                  <a:lnTo>
                    <a:pt x="1453" y="703"/>
                  </a:lnTo>
                  <a:lnTo>
                    <a:pt x="1456" y="707"/>
                  </a:lnTo>
                  <a:lnTo>
                    <a:pt x="1458" y="709"/>
                  </a:lnTo>
                  <a:lnTo>
                    <a:pt x="1463" y="710"/>
                  </a:lnTo>
                  <a:lnTo>
                    <a:pt x="1469" y="714"/>
                  </a:lnTo>
                  <a:lnTo>
                    <a:pt x="1473" y="719"/>
                  </a:lnTo>
                  <a:lnTo>
                    <a:pt x="1476" y="720"/>
                  </a:lnTo>
                  <a:lnTo>
                    <a:pt x="1478" y="720"/>
                  </a:lnTo>
                  <a:lnTo>
                    <a:pt x="1480" y="722"/>
                  </a:lnTo>
                  <a:lnTo>
                    <a:pt x="1482" y="730"/>
                  </a:lnTo>
                  <a:lnTo>
                    <a:pt x="1484" y="732"/>
                  </a:lnTo>
                  <a:lnTo>
                    <a:pt x="1488" y="741"/>
                  </a:lnTo>
                  <a:lnTo>
                    <a:pt x="1494" y="748"/>
                  </a:lnTo>
                  <a:lnTo>
                    <a:pt x="1494" y="750"/>
                  </a:lnTo>
                  <a:lnTo>
                    <a:pt x="1497" y="757"/>
                  </a:lnTo>
                  <a:lnTo>
                    <a:pt x="1499" y="761"/>
                  </a:lnTo>
                  <a:lnTo>
                    <a:pt x="1501" y="764"/>
                  </a:lnTo>
                  <a:lnTo>
                    <a:pt x="1503" y="768"/>
                  </a:lnTo>
                  <a:lnTo>
                    <a:pt x="1504" y="771"/>
                  </a:lnTo>
                  <a:lnTo>
                    <a:pt x="1508" y="776"/>
                  </a:lnTo>
                  <a:lnTo>
                    <a:pt x="1515" y="788"/>
                  </a:lnTo>
                  <a:lnTo>
                    <a:pt x="1520" y="800"/>
                  </a:lnTo>
                  <a:lnTo>
                    <a:pt x="1637" y="703"/>
                  </a:lnTo>
                  <a:lnTo>
                    <a:pt x="1657" y="592"/>
                  </a:lnTo>
                  <a:lnTo>
                    <a:pt x="1660" y="585"/>
                  </a:lnTo>
                  <a:lnTo>
                    <a:pt x="1662" y="566"/>
                  </a:lnTo>
                  <a:lnTo>
                    <a:pt x="1669" y="546"/>
                  </a:lnTo>
                  <a:lnTo>
                    <a:pt x="1603" y="276"/>
                  </a:lnTo>
                  <a:lnTo>
                    <a:pt x="1595" y="249"/>
                  </a:lnTo>
                  <a:lnTo>
                    <a:pt x="1595" y="245"/>
                  </a:lnTo>
                  <a:lnTo>
                    <a:pt x="1595" y="232"/>
                  </a:lnTo>
                  <a:lnTo>
                    <a:pt x="1600" y="226"/>
                  </a:lnTo>
                  <a:lnTo>
                    <a:pt x="1616" y="222"/>
                  </a:lnTo>
                  <a:lnTo>
                    <a:pt x="1619" y="221"/>
                  </a:lnTo>
                  <a:lnTo>
                    <a:pt x="1626" y="218"/>
                  </a:lnTo>
                  <a:lnTo>
                    <a:pt x="1630" y="212"/>
                  </a:lnTo>
                  <a:lnTo>
                    <a:pt x="1644" y="202"/>
                  </a:lnTo>
                  <a:lnTo>
                    <a:pt x="1648" y="198"/>
                  </a:lnTo>
                  <a:lnTo>
                    <a:pt x="1662" y="191"/>
                  </a:lnTo>
                  <a:lnTo>
                    <a:pt x="1677" y="184"/>
                  </a:lnTo>
                  <a:lnTo>
                    <a:pt x="1683" y="181"/>
                  </a:lnTo>
                  <a:lnTo>
                    <a:pt x="1690" y="174"/>
                  </a:lnTo>
                  <a:lnTo>
                    <a:pt x="1698" y="167"/>
                  </a:lnTo>
                  <a:lnTo>
                    <a:pt x="1695" y="133"/>
                  </a:lnTo>
                  <a:lnTo>
                    <a:pt x="1698" y="112"/>
                  </a:lnTo>
                  <a:lnTo>
                    <a:pt x="1401" y="116"/>
                  </a:lnTo>
                  <a:lnTo>
                    <a:pt x="1210" y="0"/>
                  </a:lnTo>
                  <a:lnTo>
                    <a:pt x="1003" y="199"/>
                  </a:lnTo>
                  <a:lnTo>
                    <a:pt x="947" y="222"/>
                  </a:lnTo>
                  <a:lnTo>
                    <a:pt x="943" y="226"/>
                  </a:lnTo>
                  <a:lnTo>
                    <a:pt x="921" y="235"/>
                  </a:lnTo>
                  <a:lnTo>
                    <a:pt x="906" y="242"/>
                  </a:lnTo>
                  <a:lnTo>
                    <a:pt x="882" y="260"/>
                  </a:lnTo>
                  <a:lnTo>
                    <a:pt x="859" y="278"/>
                  </a:lnTo>
                  <a:lnTo>
                    <a:pt x="851" y="284"/>
                  </a:lnTo>
                  <a:lnTo>
                    <a:pt x="842" y="288"/>
                  </a:lnTo>
                  <a:lnTo>
                    <a:pt x="834" y="296"/>
                  </a:lnTo>
                  <a:lnTo>
                    <a:pt x="823" y="301"/>
                  </a:lnTo>
                  <a:lnTo>
                    <a:pt x="808" y="304"/>
                  </a:lnTo>
                  <a:lnTo>
                    <a:pt x="801" y="307"/>
                  </a:lnTo>
                  <a:lnTo>
                    <a:pt x="773" y="319"/>
                  </a:lnTo>
                  <a:lnTo>
                    <a:pt x="755" y="332"/>
                  </a:lnTo>
                  <a:lnTo>
                    <a:pt x="712" y="365"/>
                  </a:lnTo>
                  <a:lnTo>
                    <a:pt x="708" y="366"/>
                  </a:lnTo>
                  <a:lnTo>
                    <a:pt x="705" y="366"/>
                  </a:lnTo>
                  <a:lnTo>
                    <a:pt x="699" y="365"/>
                  </a:lnTo>
                  <a:lnTo>
                    <a:pt x="677" y="327"/>
                  </a:lnTo>
                  <a:lnTo>
                    <a:pt x="668" y="324"/>
                  </a:lnTo>
                  <a:lnTo>
                    <a:pt x="649" y="321"/>
                  </a:lnTo>
                  <a:lnTo>
                    <a:pt x="611" y="321"/>
                  </a:lnTo>
                  <a:lnTo>
                    <a:pt x="595" y="309"/>
                  </a:lnTo>
                  <a:lnTo>
                    <a:pt x="584" y="291"/>
                  </a:lnTo>
                  <a:lnTo>
                    <a:pt x="575" y="287"/>
                  </a:lnTo>
                  <a:lnTo>
                    <a:pt x="571" y="281"/>
                  </a:lnTo>
                  <a:lnTo>
                    <a:pt x="568" y="280"/>
                  </a:lnTo>
                  <a:lnTo>
                    <a:pt x="550" y="273"/>
                  </a:lnTo>
                  <a:lnTo>
                    <a:pt x="547" y="271"/>
                  </a:lnTo>
                  <a:lnTo>
                    <a:pt x="538" y="271"/>
                  </a:lnTo>
                  <a:lnTo>
                    <a:pt x="531" y="271"/>
                  </a:lnTo>
                  <a:lnTo>
                    <a:pt x="527" y="278"/>
                  </a:lnTo>
                  <a:lnTo>
                    <a:pt x="524" y="283"/>
                  </a:lnTo>
                  <a:lnTo>
                    <a:pt x="523" y="288"/>
                  </a:lnTo>
                  <a:lnTo>
                    <a:pt x="521" y="291"/>
                  </a:lnTo>
                  <a:lnTo>
                    <a:pt x="519" y="314"/>
                  </a:lnTo>
                  <a:lnTo>
                    <a:pt x="509" y="330"/>
                  </a:lnTo>
                  <a:lnTo>
                    <a:pt x="496" y="344"/>
                  </a:lnTo>
                  <a:lnTo>
                    <a:pt x="489" y="349"/>
                  </a:lnTo>
                  <a:lnTo>
                    <a:pt x="476" y="352"/>
                  </a:lnTo>
                  <a:lnTo>
                    <a:pt x="469" y="355"/>
                  </a:lnTo>
                  <a:lnTo>
                    <a:pt x="465" y="358"/>
                  </a:lnTo>
                  <a:lnTo>
                    <a:pt x="460" y="362"/>
                  </a:lnTo>
                  <a:lnTo>
                    <a:pt x="449" y="380"/>
                  </a:lnTo>
                  <a:lnTo>
                    <a:pt x="448" y="386"/>
                  </a:lnTo>
                  <a:lnTo>
                    <a:pt x="438" y="400"/>
                  </a:lnTo>
                  <a:lnTo>
                    <a:pt x="422" y="416"/>
                  </a:lnTo>
                  <a:lnTo>
                    <a:pt x="418" y="420"/>
                  </a:lnTo>
                  <a:lnTo>
                    <a:pt x="408" y="472"/>
                  </a:lnTo>
                  <a:lnTo>
                    <a:pt x="408" y="475"/>
                  </a:lnTo>
                  <a:lnTo>
                    <a:pt x="401" y="502"/>
                  </a:lnTo>
                  <a:lnTo>
                    <a:pt x="377" y="590"/>
                  </a:lnTo>
                  <a:lnTo>
                    <a:pt x="370" y="611"/>
                  </a:lnTo>
                  <a:lnTo>
                    <a:pt x="371" y="628"/>
                  </a:lnTo>
                  <a:lnTo>
                    <a:pt x="373" y="640"/>
                  </a:lnTo>
                  <a:lnTo>
                    <a:pt x="373" y="649"/>
                  </a:lnTo>
                  <a:lnTo>
                    <a:pt x="366" y="660"/>
                  </a:lnTo>
                  <a:lnTo>
                    <a:pt x="347" y="677"/>
                  </a:lnTo>
                  <a:lnTo>
                    <a:pt x="343" y="684"/>
                  </a:lnTo>
                  <a:lnTo>
                    <a:pt x="333" y="693"/>
                  </a:lnTo>
                  <a:lnTo>
                    <a:pt x="328" y="693"/>
                  </a:lnTo>
                  <a:lnTo>
                    <a:pt x="319" y="689"/>
                  </a:lnTo>
                  <a:lnTo>
                    <a:pt x="311" y="686"/>
                  </a:lnTo>
                  <a:lnTo>
                    <a:pt x="308" y="686"/>
                  </a:lnTo>
                  <a:lnTo>
                    <a:pt x="302" y="687"/>
                  </a:lnTo>
                  <a:lnTo>
                    <a:pt x="298" y="687"/>
                  </a:lnTo>
                  <a:lnTo>
                    <a:pt x="285" y="684"/>
                  </a:lnTo>
                  <a:lnTo>
                    <a:pt x="278" y="679"/>
                  </a:lnTo>
                  <a:lnTo>
                    <a:pt x="269" y="676"/>
                  </a:lnTo>
                  <a:lnTo>
                    <a:pt x="248" y="662"/>
                  </a:lnTo>
                  <a:lnTo>
                    <a:pt x="227" y="658"/>
                  </a:lnTo>
                  <a:lnTo>
                    <a:pt x="205" y="651"/>
                  </a:lnTo>
                  <a:lnTo>
                    <a:pt x="198" y="646"/>
                  </a:lnTo>
                  <a:lnTo>
                    <a:pt x="188" y="639"/>
                  </a:lnTo>
                  <a:lnTo>
                    <a:pt x="52" y="745"/>
                  </a:lnTo>
                  <a:lnTo>
                    <a:pt x="56" y="755"/>
                  </a:lnTo>
                  <a:lnTo>
                    <a:pt x="63" y="772"/>
                  </a:lnTo>
                  <a:lnTo>
                    <a:pt x="66" y="776"/>
                  </a:lnTo>
                  <a:lnTo>
                    <a:pt x="69" y="786"/>
                  </a:lnTo>
                  <a:lnTo>
                    <a:pt x="76" y="796"/>
                  </a:lnTo>
                  <a:lnTo>
                    <a:pt x="80" y="806"/>
                  </a:lnTo>
                  <a:lnTo>
                    <a:pt x="90" y="814"/>
                  </a:lnTo>
                  <a:lnTo>
                    <a:pt x="96" y="816"/>
                  </a:lnTo>
                  <a:lnTo>
                    <a:pt x="114" y="824"/>
                  </a:lnTo>
                  <a:lnTo>
                    <a:pt x="130" y="837"/>
                  </a:lnTo>
                  <a:lnTo>
                    <a:pt x="142" y="849"/>
                  </a:lnTo>
                  <a:lnTo>
                    <a:pt x="96" y="892"/>
                  </a:lnTo>
                  <a:lnTo>
                    <a:pt x="84" y="899"/>
                  </a:lnTo>
                  <a:lnTo>
                    <a:pt x="40" y="913"/>
                  </a:lnTo>
                  <a:lnTo>
                    <a:pt x="38" y="915"/>
                  </a:lnTo>
                  <a:lnTo>
                    <a:pt x="28" y="954"/>
                  </a:lnTo>
                  <a:close/>
                </a:path>
              </a:pathLst>
            </a:custGeom>
            <a:solidFill>
              <a:schemeClr val="accent3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sz="1000"/>
            </a:p>
          </p:txBody>
        </p:sp>
        <p:sp>
          <p:nvSpPr>
            <p:cNvPr id="43" name="1384 CuadroTexto"/>
            <p:cNvSpPr txBox="1">
              <a:spLocks noChangeArrowheads="1"/>
            </p:cNvSpPr>
            <p:nvPr/>
          </p:nvSpPr>
          <p:spPr bwMode="auto">
            <a:xfrm>
              <a:off x="251520" y="5367694"/>
              <a:ext cx="507729" cy="1942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a-ES" sz="700" dirty="0">
                  <a:solidFill>
                    <a:schemeClr val="bg1"/>
                  </a:solidFill>
                  <a:latin typeface="Calibri" pitchFamily="34" charset="0"/>
                </a:rPr>
                <a:t>Tiana</a:t>
              </a:r>
            </a:p>
          </p:txBody>
        </p:sp>
        <p:sp>
          <p:nvSpPr>
            <p:cNvPr id="44" name="1742 CuadroTexto"/>
            <p:cNvSpPr txBox="1">
              <a:spLocks noChangeArrowheads="1"/>
            </p:cNvSpPr>
            <p:nvPr/>
          </p:nvSpPr>
          <p:spPr bwMode="auto">
            <a:xfrm>
              <a:off x="575812" y="5655803"/>
              <a:ext cx="507729" cy="1942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a-ES" sz="700" dirty="0">
                  <a:latin typeface="Calibri" pitchFamily="34" charset="0"/>
                </a:rPr>
                <a:t>Montgat</a:t>
              </a:r>
            </a:p>
          </p:txBody>
        </p:sp>
        <p:sp>
          <p:nvSpPr>
            <p:cNvPr id="45" name="2100 CuadroTexto"/>
            <p:cNvSpPr txBox="1">
              <a:spLocks noChangeArrowheads="1"/>
            </p:cNvSpPr>
            <p:nvPr/>
          </p:nvSpPr>
          <p:spPr bwMode="auto">
            <a:xfrm>
              <a:off x="944558" y="5516820"/>
              <a:ext cx="747122" cy="2000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a-ES" sz="700" dirty="0">
                  <a:latin typeface="Calibri" pitchFamily="34" charset="0"/>
                </a:rPr>
                <a:t>El Masnou</a:t>
              </a:r>
            </a:p>
          </p:txBody>
        </p:sp>
        <p:sp>
          <p:nvSpPr>
            <p:cNvPr id="46" name="2101 CuadroTexto"/>
            <p:cNvSpPr txBox="1">
              <a:spLocks noChangeArrowheads="1"/>
            </p:cNvSpPr>
            <p:nvPr/>
          </p:nvSpPr>
          <p:spPr bwMode="auto">
            <a:xfrm>
              <a:off x="457185" y="5122691"/>
              <a:ext cx="507729" cy="1942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a-ES" sz="700" dirty="0">
                  <a:solidFill>
                    <a:schemeClr val="bg1"/>
                  </a:solidFill>
                  <a:latin typeface="Calibri" pitchFamily="34" charset="0"/>
                </a:rPr>
                <a:t>Alella</a:t>
              </a:r>
            </a:p>
          </p:txBody>
        </p:sp>
        <p:sp>
          <p:nvSpPr>
            <p:cNvPr id="47" name="2102 CuadroTexto"/>
            <p:cNvSpPr txBox="1">
              <a:spLocks noChangeArrowheads="1"/>
            </p:cNvSpPr>
            <p:nvPr/>
          </p:nvSpPr>
          <p:spPr bwMode="auto">
            <a:xfrm>
              <a:off x="884348" y="5157192"/>
              <a:ext cx="375284" cy="2000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a-ES" sz="700" dirty="0">
                  <a:solidFill>
                    <a:schemeClr val="bg1"/>
                  </a:solidFill>
                  <a:latin typeface="Calibri" pitchFamily="34" charset="0"/>
                </a:rPr>
                <a:t>Teià</a:t>
              </a:r>
            </a:p>
          </p:txBody>
        </p:sp>
        <p:sp>
          <p:nvSpPr>
            <p:cNvPr id="48" name="2103 CuadroTexto"/>
            <p:cNvSpPr txBox="1">
              <a:spLocks noChangeArrowheads="1"/>
            </p:cNvSpPr>
            <p:nvPr/>
          </p:nvSpPr>
          <p:spPr bwMode="auto">
            <a:xfrm>
              <a:off x="1361504" y="5370740"/>
              <a:ext cx="905893" cy="2000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a-ES" sz="700" dirty="0">
                  <a:latin typeface="Calibri" pitchFamily="34" charset="0"/>
                </a:rPr>
                <a:t>Premià de Mar</a:t>
              </a:r>
            </a:p>
          </p:txBody>
        </p:sp>
        <p:sp>
          <p:nvSpPr>
            <p:cNvPr id="49" name="2104 CuadroTexto"/>
            <p:cNvSpPr txBox="1">
              <a:spLocks noChangeArrowheads="1"/>
            </p:cNvSpPr>
            <p:nvPr/>
          </p:nvSpPr>
          <p:spPr bwMode="auto">
            <a:xfrm>
              <a:off x="1083541" y="5092776"/>
              <a:ext cx="463273" cy="28885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ca-ES" sz="700" dirty="0">
                  <a:solidFill>
                    <a:schemeClr val="bg1"/>
                  </a:solidFill>
                  <a:latin typeface="Calibri" pitchFamily="34" charset="0"/>
                </a:rPr>
                <a:t>Premià de Dalt</a:t>
              </a:r>
            </a:p>
          </p:txBody>
        </p:sp>
        <p:sp>
          <p:nvSpPr>
            <p:cNvPr id="50" name="2105 CuadroTexto"/>
            <p:cNvSpPr txBox="1">
              <a:spLocks noChangeArrowheads="1"/>
            </p:cNvSpPr>
            <p:nvPr/>
          </p:nvSpPr>
          <p:spPr bwMode="auto">
            <a:xfrm>
              <a:off x="1083541" y="4861139"/>
              <a:ext cx="463273" cy="28885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ca-ES" sz="700" dirty="0">
                  <a:solidFill>
                    <a:schemeClr val="bg1"/>
                  </a:solidFill>
                  <a:latin typeface="Calibri" pitchFamily="34" charset="0"/>
                </a:rPr>
                <a:t>Vilassar de Dalt</a:t>
              </a:r>
            </a:p>
          </p:txBody>
        </p:sp>
        <p:sp>
          <p:nvSpPr>
            <p:cNvPr id="51" name="2106 CuadroTexto"/>
            <p:cNvSpPr txBox="1">
              <a:spLocks noChangeArrowheads="1"/>
            </p:cNvSpPr>
            <p:nvPr/>
          </p:nvSpPr>
          <p:spPr bwMode="auto">
            <a:xfrm>
              <a:off x="1268850" y="4722157"/>
              <a:ext cx="494838" cy="2000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a-ES" sz="700" dirty="0">
                  <a:solidFill>
                    <a:schemeClr val="bg1"/>
                  </a:solidFill>
                  <a:latin typeface="Calibri" pitchFamily="34" charset="0"/>
                </a:rPr>
                <a:t>Cabrils</a:t>
              </a:r>
            </a:p>
          </p:txBody>
        </p:sp>
        <p:sp>
          <p:nvSpPr>
            <p:cNvPr id="52" name="2107 CuadroTexto"/>
            <p:cNvSpPr txBox="1">
              <a:spLocks noChangeArrowheads="1"/>
            </p:cNvSpPr>
            <p:nvPr/>
          </p:nvSpPr>
          <p:spPr bwMode="auto">
            <a:xfrm>
              <a:off x="1722059" y="5269692"/>
              <a:ext cx="797630" cy="18925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ca-ES" sz="700" dirty="0">
                  <a:latin typeface="Calibri" pitchFamily="34" charset="0"/>
                </a:rPr>
                <a:t>Vilassar de Mar</a:t>
              </a:r>
            </a:p>
          </p:txBody>
        </p:sp>
        <p:sp>
          <p:nvSpPr>
            <p:cNvPr id="53" name="2108 CuadroTexto"/>
            <p:cNvSpPr txBox="1">
              <a:spLocks noChangeArrowheads="1"/>
            </p:cNvSpPr>
            <p:nvPr/>
          </p:nvSpPr>
          <p:spPr bwMode="auto">
            <a:xfrm>
              <a:off x="1953696" y="5073689"/>
              <a:ext cx="797630" cy="18925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ca-ES" sz="700" dirty="0">
                  <a:latin typeface="Calibri" pitchFamily="34" charset="0"/>
                </a:rPr>
                <a:t>Cabrera de Mar</a:t>
              </a:r>
            </a:p>
          </p:txBody>
        </p:sp>
        <p:sp>
          <p:nvSpPr>
            <p:cNvPr id="54" name="2109 CuadroTexto"/>
            <p:cNvSpPr txBox="1">
              <a:spLocks noChangeArrowheads="1"/>
            </p:cNvSpPr>
            <p:nvPr/>
          </p:nvSpPr>
          <p:spPr bwMode="auto">
            <a:xfrm>
              <a:off x="1168004" y="4497618"/>
              <a:ext cx="425138" cy="1942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a-ES" sz="700" dirty="0">
                  <a:solidFill>
                    <a:schemeClr val="bg1"/>
                  </a:solidFill>
                  <a:latin typeface="Calibri" pitchFamily="34" charset="0"/>
                </a:rPr>
                <a:t>Òrrius</a:t>
              </a:r>
            </a:p>
          </p:txBody>
        </p:sp>
        <p:sp>
          <p:nvSpPr>
            <p:cNvPr id="55" name="2110 CuadroTexto"/>
            <p:cNvSpPr txBox="1">
              <a:spLocks noChangeArrowheads="1"/>
            </p:cNvSpPr>
            <p:nvPr/>
          </p:nvSpPr>
          <p:spPr bwMode="auto">
            <a:xfrm>
              <a:off x="1523412" y="4358635"/>
              <a:ext cx="579330" cy="1942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a-ES" sz="700" dirty="0">
                  <a:solidFill>
                    <a:schemeClr val="bg1"/>
                  </a:solidFill>
                  <a:latin typeface="Calibri" pitchFamily="34" charset="0"/>
                </a:rPr>
                <a:t>Argentona</a:t>
              </a:r>
            </a:p>
          </p:txBody>
        </p:sp>
        <p:sp>
          <p:nvSpPr>
            <p:cNvPr id="56" name="2111 CuadroTexto"/>
            <p:cNvSpPr txBox="1">
              <a:spLocks noChangeArrowheads="1"/>
            </p:cNvSpPr>
            <p:nvPr/>
          </p:nvSpPr>
          <p:spPr bwMode="auto">
            <a:xfrm>
              <a:off x="2386551" y="4779688"/>
              <a:ext cx="613563" cy="1942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a-ES" sz="700" dirty="0">
                  <a:latin typeface="Calibri" pitchFamily="34" charset="0"/>
                </a:rPr>
                <a:t>Mataró</a:t>
              </a:r>
            </a:p>
          </p:txBody>
        </p:sp>
        <p:sp>
          <p:nvSpPr>
            <p:cNvPr id="57" name="2112 CuadroTexto"/>
            <p:cNvSpPr txBox="1">
              <a:spLocks noChangeArrowheads="1"/>
            </p:cNvSpPr>
            <p:nvPr/>
          </p:nvSpPr>
          <p:spPr bwMode="auto">
            <a:xfrm>
              <a:off x="2843506" y="4485685"/>
              <a:ext cx="1237977" cy="1942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a-ES" sz="700" dirty="0">
                  <a:latin typeface="Calibri" pitchFamily="34" charset="0"/>
                </a:rPr>
                <a:t>Sant Andreu de Llavaneres</a:t>
              </a:r>
            </a:p>
          </p:txBody>
        </p:sp>
        <p:sp>
          <p:nvSpPr>
            <p:cNvPr id="58" name="2113 CuadroTexto"/>
            <p:cNvSpPr txBox="1">
              <a:spLocks noChangeArrowheads="1"/>
            </p:cNvSpPr>
            <p:nvPr/>
          </p:nvSpPr>
          <p:spPr bwMode="auto">
            <a:xfrm>
              <a:off x="2056416" y="3750678"/>
              <a:ext cx="507729" cy="1942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a-ES" sz="700" dirty="0">
                  <a:solidFill>
                    <a:schemeClr val="bg1"/>
                  </a:solidFill>
                  <a:latin typeface="Calibri" pitchFamily="34" charset="0"/>
                </a:rPr>
                <a:t>Dosrius</a:t>
              </a:r>
            </a:p>
          </p:txBody>
        </p:sp>
        <p:sp>
          <p:nvSpPr>
            <p:cNvPr id="59" name="2114 CuadroTexto"/>
            <p:cNvSpPr txBox="1">
              <a:spLocks noChangeArrowheads="1"/>
            </p:cNvSpPr>
            <p:nvPr/>
          </p:nvSpPr>
          <p:spPr bwMode="auto">
            <a:xfrm>
              <a:off x="2995825" y="4387684"/>
              <a:ext cx="1237977" cy="1942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a-ES" sz="700" dirty="0">
                  <a:latin typeface="Calibri" pitchFamily="34" charset="0"/>
                </a:rPr>
                <a:t>Sant Vicenç de Montalt</a:t>
              </a:r>
            </a:p>
          </p:txBody>
        </p:sp>
        <p:sp>
          <p:nvSpPr>
            <p:cNvPr id="60" name="2117 CuadroTexto"/>
            <p:cNvSpPr txBox="1">
              <a:spLocks noChangeArrowheads="1"/>
            </p:cNvSpPr>
            <p:nvPr/>
          </p:nvSpPr>
          <p:spPr bwMode="auto">
            <a:xfrm>
              <a:off x="3156042" y="4303839"/>
              <a:ext cx="804685" cy="1942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a-ES" sz="700" dirty="0">
                  <a:latin typeface="Calibri" pitchFamily="34" charset="0"/>
                </a:rPr>
                <a:t>Caldes d’Estrac</a:t>
              </a:r>
            </a:p>
          </p:txBody>
        </p:sp>
        <p:sp>
          <p:nvSpPr>
            <p:cNvPr id="61" name="2118 CuadroTexto"/>
            <p:cNvSpPr txBox="1">
              <a:spLocks noChangeArrowheads="1"/>
            </p:cNvSpPr>
            <p:nvPr/>
          </p:nvSpPr>
          <p:spPr bwMode="auto">
            <a:xfrm>
              <a:off x="3527430" y="4191682"/>
              <a:ext cx="891683" cy="1942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a-ES" sz="700" dirty="0">
                  <a:latin typeface="Calibri" pitchFamily="34" charset="0"/>
                </a:rPr>
                <a:t>Arenys de Mar</a:t>
              </a:r>
            </a:p>
          </p:txBody>
        </p:sp>
        <p:sp>
          <p:nvSpPr>
            <p:cNvPr id="62" name="2119 CuadroTexto"/>
            <p:cNvSpPr txBox="1">
              <a:spLocks noChangeArrowheads="1"/>
            </p:cNvSpPr>
            <p:nvPr/>
          </p:nvSpPr>
          <p:spPr bwMode="auto">
            <a:xfrm>
              <a:off x="3706644" y="4082792"/>
              <a:ext cx="1081379" cy="2000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a-ES" sz="700" dirty="0">
                  <a:latin typeface="Calibri" pitchFamily="34" charset="0"/>
                </a:rPr>
                <a:t>Canet de Mar</a:t>
              </a:r>
            </a:p>
          </p:txBody>
        </p:sp>
        <p:sp>
          <p:nvSpPr>
            <p:cNvPr id="63" name="2120 CuadroTexto"/>
            <p:cNvSpPr txBox="1">
              <a:spLocks noChangeArrowheads="1"/>
            </p:cNvSpPr>
            <p:nvPr/>
          </p:nvSpPr>
          <p:spPr bwMode="auto">
            <a:xfrm>
              <a:off x="2847952" y="3656626"/>
              <a:ext cx="829922" cy="1942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a-ES" sz="700" dirty="0">
                  <a:solidFill>
                    <a:schemeClr val="bg1"/>
                  </a:solidFill>
                  <a:latin typeface="Calibri" pitchFamily="34" charset="0"/>
                </a:rPr>
                <a:t>Arenys de Munt</a:t>
              </a:r>
            </a:p>
          </p:txBody>
        </p:sp>
        <p:sp>
          <p:nvSpPr>
            <p:cNvPr id="64" name="2121 CuadroTexto"/>
            <p:cNvSpPr txBox="1">
              <a:spLocks noChangeArrowheads="1"/>
            </p:cNvSpPr>
            <p:nvPr/>
          </p:nvSpPr>
          <p:spPr bwMode="auto">
            <a:xfrm>
              <a:off x="3347864" y="3212150"/>
              <a:ext cx="648072" cy="29751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ca-ES" sz="700" dirty="0" smtClean="0">
                  <a:solidFill>
                    <a:schemeClr val="bg1"/>
                  </a:solidFill>
                  <a:latin typeface="Calibri" pitchFamily="34" charset="0"/>
                </a:rPr>
                <a:t>Sant Iscle de Vallalta</a:t>
              </a:r>
              <a:endParaRPr lang="ca-ES" sz="7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66" name="2122 CuadroTexto"/>
            <p:cNvSpPr txBox="1">
              <a:spLocks noChangeArrowheads="1"/>
            </p:cNvSpPr>
            <p:nvPr/>
          </p:nvSpPr>
          <p:spPr bwMode="auto">
            <a:xfrm>
              <a:off x="3808190" y="3300969"/>
              <a:ext cx="507729" cy="48807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ca-ES" sz="700" dirty="0">
                  <a:solidFill>
                    <a:schemeClr val="bg1"/>
                  </a:solidFill>
                  <a:latin typeface="Calibri" pitchFamily="34" charset="0"/>
                </a:rPr>
                <a:t>Sant Cebrià</a:t>
              </a:r>
            </a:p>
            <a:p>
              <a:pPr>
                <a:lnSpc>
                  <a:spcPts val="800"/>
                </a:lnSpc>
              </a:pPr>
              <a:r>
                <a:rPr lang="ca-ES" sz="700" dirty="0">
                  <a:solidFill>
                    <a:schemeClr val="bg1"/>
                  </a:solidFill>
                  <a:latin typeface="Calibri" pitchFamily="34" charset="0"/>
                </a:rPr>
                <a:t>de Vallalta</a:t>
              </a:r>
            </a:p>
          </p:txBody>
        </p:sp>
        <p:sp>
          <p:nvSpPr>
            <p:cNvPr id="67" name="2123 CuadroTexto"/>
            <p:cNvSpPr txBox="1">
              <a:spLocks noChangeArrowheads="1"/>
            </p:cNvSpPr>
            <p:nvPr/>
          </p:nvSpPr>
          <p:spPr bwMode="auto">
            <a:xfrm>
              <a:off x="4062054" y="3935792"/>
              <a:ext cx="774005" cy="1942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a-ES" sz="700" dirty="0">
                  <a:latin typeface="Calibri" pitchFamily="34" charset="0"/>
                </a:rPr>
                <a:t>Sant Pol de Mar</a:t>
              </a:r>
            </a:p>
          </p:txBody>
        </p:sp>
        <p:sp>
          <p:nvSpPr>
            <p:cNvPr id="68" name="2124 CuadroTexto"/>
            <p:cNvSpPr txBox="1">
              <a:spLocks noChangeArrowheads="1"/>
            </p:cNvSpPr>
            <p:nvPr/>
          </p:nvSpPr>
          <p:spPr bwMode="auto">
            <a:xfrm>
              <a:off x="4468236" y="3750678"/>
              <a:ext cx="679828" cy="2000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a-ES" sz="700" dirty="0">
                  <a:latin typeface="Calibri" pitchFamily="34" charset="0"/>
                </a:rPr>
                <a:t>Calella</a:t>
              </a:r>
            </a:p>
          </p:txBody>
        </p:sp>
        <p:sp>
          <p:nvSpPr>
            <p:cNvPr id="69" name="2125 CuadroTexto"/>
            <p:cNvSpPr txBox="1">
              <a:spLocks noChangeArrowheads="1"/>
            </p:cNvSpPr>
            <p:nvPr/>
          </p:nvSpPr>
          <p:spPr bwMode="auto">
            <a:xfrm>
              <a:off x="4772872" y="3652679"/>
              <a:ext cx="774005" cy="1942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a-ES" sz="700" dirty="0">
                  <a:latin typeface="Calibri" pitchFamily="34" charset="0"/>
                </a:rPr>
                <a:t>Pineda de Mar</a:t>
              </a:r>
            </a:p>
          </p:txBody>
        </p:sp>
        <p:sp>
          <p:nvSpPr>
            <p:cNvPr id="70" name="2126 CuadroTexto"/>
            <p:cNvSpPr txBox="1">
              <a:spLocks noChangeArrowheads="1"/>
            </p:cNvSpPr>
            <p:nvPr/>
          </p:nvSpPr>
          <p:spPr bwMode="auto">
            <a:xfrm>
              <a:off x="5114023" y="3505676"/>
              <a:ext cx="774005" cy="1942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a-ES" sz="700" dirty="0">
                  <a:latin typeface="Calibri" pitchFamily="34" charset="0"/>
                </a:rPr>
                <a:t>Santa Susanna</a:t>
              </a:r>
            </a:p>
          </p:txBody>
        </p:sp>
        <p:sp>
          <p:nvSpPr>
            <p:cNvPr id="71" name="2127 CuadroTexto"/>
            <p:cNvSpPr txBox="1">
              <a:spLocks noChangeArrowheads="1"/>
            </p:cNvSpPr>
            <p:nvPr/>
          </p:nvSpPr>
          <p:spPr bwMode="auto">
            <a:xfrm>
              <a:off x="5345661" y="3385760"/>
              <a:ext cx="774003" cy="1942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a-ES" sz="700" dirty="0">
                  <a:latin typeface="Calibri" pitchFamily="34" charset="0"/>
                </a:rPr>
                <a:t>Malgrat de Mar</a:t>
              </a:r>
            </a:p>
          </p:txBody>
        </p:sp>
        <p:sp>
          <p:nvSpPr>
            <p:cNvPr id="72" name="2128 CuadroTexto"/>
            <p:cNvSpPr txBox="1">
              <a:spLocks noChangeArrowheads="1"/>
            </p:cNvSpPr>
            <p:nvPr/>
          </p:nvSpPr>
          <p:spPr bwMode="auto">
            <a:xfrm>
              <a:off x="5128284" y="2868671"/>
              <a:ext cx="495341" cy="1942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a-ES" sz="700" dirty="0">
                  <a:solidFill>
                    <a:schemeClr val="bg1"/>
                  </a:solidFill>
                  <a:latin typeface="Calibri" pitchFamily="34" charset="0"/>
                </a:rPr>
                <a:t>Palafolls</a:t>
              </a:r>
            </a:p>
          </p:txBody>
        </p:sp>
        <p:sp>
          <p:nvSpPr>
            <p:cNvPr id="73" name="2129 CuadroTexto"/>
            <p:cNvSpPr txBox="1">
              <a:spLocks noChangeArrowheads="1"/>
            </p:cNvSpPr>
            <p:nvPr/>
          </p:nvSpPr>
          <p:spPr bwMode="auto">
            <a:xfrm>
              <a:off x="4499992" y="2612780"/>
              <a:ext cx="577519" cy="2000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a-ES" sz="700" dirty="0">
                  <a:solidFill>
                    <a:schemeClr val="bg1"/>
                  </a:solidFill>
                  <a:latin typeface="Calibri" pitchFamily="34" charset="0"/>
                </a:rPr>
                <a:t>Tordera</a:t>
              </a:r>
            </a:p>
          </p:txBody>
        </p:sp>
      </p:grpSp>
      <p:sp>
        <p:nvSpPr>
          <p:cNvPr id="77" name="76 Forma libre"/>
          <p:cNvSpPr/>
          <p:nvPr/>
        </p:nvSpPr>
        <p:spPr>
          <a:xfrm>
            <a:off x="9963807" y="2846127"/>
            <a:ext cx="173421" cy="117790"/>
          </a:xfrm>
          <a:custGeom>
            <a:avLst/>
            <a:gdLst>
              <a:gd name="connsiteX0" fmla="*/ 0 w 173421"/>
              <a:gd name="connsiteY0" fmla="*/ 54728 h 117790"/>
              <a:gd name="connsiteX1" fmla="*/ 78827 w 173421"/>
              <a:gd name="connsiteY1" fmla="*/ 70494 h 117790"/>
              <a:gd name="connsiteX2" fmla="*/ 94593 w 173421"/>
              <a:gd name="connsiteY2" fmla="*/ 7432 h 117790"/>
              <a:gd name="connsiteX3" fmla="*/ 110359 w 173421"/>
              <a:gd name="connsiteY3" fmla="*/ 54728 h 117790"/>
              <a:gd name="connsiteX4" fmla="*/ 173421 w 173421"/>
              <a:gd name="connsiteY4" fmla="*/ 117790 h 11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421" h="117790">
                <a:moveTo>
                  <a:pt x="0" y="54728"/>
                </a:moveTo>
                <a:cubicBezTo>
                  <a:pt x="26276" y="59983"/>
                  <a:pt x="54860" y="82477"/>
                  <a:pt x="78827" y="70494"/>
                </a:cubicBezTo>
                <a:cubicBezTo>
                  <a:pt x="98207" y="60804"/>
                  <a:pt x="75213" y="17122"/>
                  <a:pt x="94593" y="7432"/>
                </a:cubicBezTo>
                <a:cubicBezTo>
                  <a:pt x="109457" y="0"/>
                  <a:pt x="102927" y="39864"/>
                  <a:pt x="110359" y="54728"/>
                </a:cubicBezTo>
                <a:cubicBezTo>
                  <a:pt x="135726" y="105461"/>
                  <a:pt x="132807" y="97484"/>
                  <a:pt x="173421" y="11779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4 Imagen" descr="transport adapt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76872"/>
            <a:ext cx="1844291" cy="1499058"/>
          </a:xfrm>
          <a:prstGeom prst="wedgeEllipseCallout">
            <a:avLst>
              <a:gd name="adj1" fmla="val 50287"/>
              <a:gd name="adj2" fmla="val 65102"/>
            </a:avLst>
          </a:prstGeom>
        </p:spPr>
      </p:pic>
      <p:pic>
        <p:nvPicPr>
          <p:cNvPr id="4" name="3 Imagen" descr="IMG_02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1376772"/>
            <a:ext cx="1872208" cy="1764196"/>
          </a:xfrm>
          <a:prstGeom prst="wedgeEllipseCallout">
            <a:avLst>
              <a:gd name="adj1" fmla="val -124484"/>
              <a:gd name="adj2" fmla="val 33563"/>
            </a:avLst>
          </a:prstGeom>
        </p:spPr>
      </p:pic>
      <p:pic>
        <p:nvPicPr>
          <p:cNvPr id="6" name="5 Imagen" descr="521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38453" y="5273824"/>
            <a:ext cx="1745919" cy="1323528"/>
          </a:xfrm>
          <a:prstGeom prst="wedgeEllipseCallout">
            <a:avLst>
              <a:gd name="adj1" fmla="val -66528"/>
              <a:gd name="adj2" fmla="val -55669"/>
            </a:avLst>
          </a:prstGeom>
        </p:spPr>
      </p:pic>
      <p:pic>
        <p:nvPicPr>
          <p:cNvPr id="14338" name="Picture 2" descr="20071029154656-gosso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1887760"/>
            <a:ext cx="1728192" cy="1379339"/>
          </a:xfrm>
          <a:prstGeom prst="wedgeEllipseCallout">
            <a:avLst>
              <a:gd name="adj1" fmla="val 62014"/>
              <a:gd name="adj2" fmla="val 61533"/>
            </a:avLst>
          </a:prstGeom>
          <a:noFill/>
        </p:spPr>
      </p:pic>
      <p:pic>
        <p:nvPicPr>
          <p:cNvPr id="14340" name="Picture 4" descr="http://www.efeverde.com/var/ezflow_site/storage/images/contenidos/mediateca/fotos/29-julio-2010-18-37-00-depuradora-aguas/535701-1-esl-ES/29-julio-2010-18-37-00-depuradora-aguas_detalle_med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4725144"/>
            <a:ext cx="2005366" cy="1681365"/>
          </a:xfrm>
          <a:prstGeom prst="wedgeEllipseCallout">
            <a:avLst>
              <a:gd name="adj1" fmla="val -66190"/>
              <a:gd name="adj2" fmla="val -86236"/>
            </a:avLst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2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2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2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20"/>
                            </p:stCondLst>
                            <p:childTnLst>
                              <p:par>
                                <p:cTn id="3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2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2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/>
          <p:nvPr/>
        </p:nvSpPr>
        <p:spPr>
          <a:xfrm>
            <a:off x="-3132856" y="-1189725"/>
            <a:ext cx="13330989" cy="9227237"/>
          </a:xfrm>
          <a:custGeom>
            <a:avLst/>
            <a:gdLst>
              <a:gd name="connsiteX0" fmla="*/ 12801600 w 13330989"/>
              <a:gd name="connsiteY0" fmla="*/ 2348052 h 9227237"/>
              <a:gd name="connsiteX1" fmla="*/ 12560968 w 13330989"/>
              <a:gd name="connsiteY1" fmla="*/ 1963042 h 9227237"/>
              <a:gd name="connsiteX2" fmla="*/ 12079705 w 13330989"/>
              <a:gd name="connsiteY2" fmla="*/ 1361463 h 9227237"/>
              <a:gd name="connsiteX3" fmla="*/ 11839073 w 13330989"/>
              <a:gd name="connsiteY3" fmla="*/ 1144894 h 9227237"/>
              <a:gd name="connsiteX4" fmla="*/ 11357810 w 13330989"/>
              <a:gd name="connsiteY4" fmla="*/ 687694 h 9227237"/>
              <a:gd name="connsiteX5" fmla="*/ 11165305 w 13330989"/>
              <a:gd name="connsiteY5" fmla="*/ 543316 h 9227237"/>
              <a:gd name="connsiteX6" fmla="*/ 10828421 w 13330989"/>
              <a:gd name="connsiteY6" fmla="*/ 350810 h 9227237"/>
              <a:gd name="connsiteX7" fmla="*/ 10587789 w 13330989"/>
              <a:gd name="connsiteY7" fmla="*/ 447063 h 9227237"/>
              <a:gd name="connsiteX8" fmla="*/ 10563726 w 13330989"/>
              <a:gd name="connsiteY8" fmla="*/ 567379 h 9227237"/>
              <a:gd name="connsiteX9" fmla="*/ 10659979 w 13330989"/>
              <a:gd name="connsiteY9" fmla="*/ 904263 h 9227237"/>
              <a:gd name="connsiteX10" fmla="*/ 10972800 w 13330989"/>
              <a:gd name="connsiteY10" fmla="*/ 1337400 h 9227237"/>
              <a:gd name="connsiteX11" fmla="*/ 11430000 w 13330989"/>
              <a:gd name="connsiteY11" fmla="*/ 1770537 h 9227237"/>
              <a:gd name="connsiteX12" fmla="*/ 11694694 w 13330989"/>
              <a:gd name="connsiteY12" fmla="*/ 2011168 h 9227237"/>
              <a:gd name="connsiteX13" fmla="*/ 12175958 w 13330989"/>
              <a:gd name="connsiteY13" fmla="*/ 2396179 h 9227237"/>
              <a:gd name="connsiteX14" fmla="*/ 12440652 w 13330989"/>
              <a:gd name="connsiteY14" fmla="*/ 2588684 h 9227237"/>
              <a:gd name="connsiteX15" fmla="*/ 12368463 w 13330989"/>
              <a:gd name="connsiteY15" fmla="*/ 2396179 h 9227237"/>
              <a:gd name="connsiteX16" fmla="*/ 11959389 w 13330989"/>
              <a:gd name="connsiteY16" fmla="*/ 1818663 h 9227237"/>
              <a:gd name="connsiteX17" fmla="*/ 11309684 w 13330989"/>
              <a:gd name="connsiteY17" fmla="*/ 1144894 h 9227237"/>
              <a:gd name="connsiteX18" fmla="*/ 10972800 w 13330989"/>
              <a:gd name="connsiteY18" fmla="*/ 856137 h 9227237"/>
              <a:gd name="connsiteX19" fmla="*/ 10395284 w 13330989"/>
              <a:gd name="connsiteY19" fmla="*/ 519252 h 9227237"/>
              <a:gd name="connsiteX20" fmla="*/ 10250905 w 13330989"/>
              <a:gd name="connsiteY20" fmla="*/ 495189 h 9227237"/>
              <a:gd name="connsiteX21" fmla="*/ 10202779 w 13330989"/>
              <a:gd name="connsiteY21" fmla="*/ 591442 h 9227237"/>
              <a:gd name="connsiteX22" fmla="*/ 10299031 w 13330989"/>
              <a:gd name="connsiteY22" fmla="*/ 783947 h 9227237"/>
              <a:gd name="connsiteX23" fmla="*/ 10828421 w 13330989"/>
              <a:gd name="connsiteY23" fmla="*/ 1457716 h 9227237"/>
              <a:gd name="connsiteX24" fmla="*/ 11213431 w 13330989"/>
              <a:gd name="connsiteY24" fmla="*/ 1842726 h 9227237"/>
              <a:gd name="connsiteX25" fmla="*/ 11574379 w 13330989"/>
              <a:gd name="connsiteY25" fmla="*/ 2251800 h 9227237"/>
              <a:gd name="connsiteX26" fmla="*/ 12248147 w 13330989"/>
              <a:gd name="connsiteY26" fmla="*/ 2853379 h 9227237"/>
              <a:gd name="connsiteX27" fmla="*/ 12560968 w 13330989"/>
              <a:gd name="connsiteY27" fmla="*/ 3118073 h 9227237"/>
              <a:gd name="connsiteX28" fmla="*/ 12224084 w 13330989"/>
              <a:gd name="connsiteY28" fmla="*/ 2733063 h 9227237"/>
              <a:gd name="connsiteX29" fmla="*/ 11478126 w 13330989"/>
              <a:gd name="connsiteY29" fmla="*/ 1914916 h 9227237"/>
              <a:gd name="connsiteX30" fmla="*/ 10467473 w 13330989"/>
              <a:gd name="connsiteY30" fmla="*/ 1024579 h 9227237"/>
              <a:gd name="connsiteX31" fmla="*/ 10034336 w 13330989"/>
              <a:gd name="connsiteY31" fmla="*/ 711758 h 9227237"/>
              <a:gd name="connsiteX32" fmla="*/ 9721515 w 13330989"/>
              <a:gd name="connsiteY32" fmla="*/ 567379 h 9227237"/>
              <a:gd name="connsiteX33" fmla="*/ 9601200 w 13330989"/>
              <a:gd name="connsiteY33" fmla="*/ 711758 h 9227237"/>
              <a:gd name="connsiteX34" fmla="*/ 9793705 w 13330989"/>
              <a:gd name="connsiteY34" fmla="*/ 976452 h 9227237"/>
              <a:gd name="connsiteX35" fmla="*/ 10491536 w 13330989"/>
              <a:gd name="connsiteY35" fmla="*/ 1770537 h 9227237"/>
              <a:gd name="connsiteX36" fmla="*/ 11357810 w 13330989"/>
              <a:gd name="connsiteY36" fmla="*/ 2612747 h 9227237"/>
              <a:gd name="connsiteX37" fmla="*/ 11766884 w 13330989"/>
              <a:gd name="connsiteY37" fmla="*/ 2973694 h 9227237"/>
              <a:gd name="connsiteX38" fmla="*/ 12248147 w 13330989"/>
              <a:gd name="connsiteY38" fmla="*/ 3334642 h 9227237"/>
              <a:gd name="connsiteX39" fmla="*/ 11622505 w 13330989"/>
              <a:gd name="connsiteY39" fmla="*/ 2660873 h 9227237"/>
              <a:gd name="connsiteX40" fmla="*/ 11165305 w 13330989"/>
              <a:gd name="connsiteY40" fmla="*/ 2227737 h 9227237"/>
              <a:gd name="connsiteX41" fmla="*/ 10154652 w 13330989"/>
              <a:gd name="connsiteY41" fmla="*/ 1361463 h 9227237"/>
              <a:gd name="connsiteX42" fmla="*/ 9721515 w 13330989"/>
              <a:gd name="connsiteY42" fmla="*/ 1048642 h 9227237"/>
              <a:gd name="connsiteX43" fmla="*/ 9408694 w 13330989"/>
              <a:gd name="connsiteY43" fmla="*/ 880200 h 9227237"/>
              <a:gd name="connsiteX44" fmla="*/ 9938084 w 13330989"/>
              <a:gd name="connsiteY44" fmla="*/ 1746473 h 9227237"/>
              <a:gd name="connsiteX45" fmla="*/ 11790947 w 13330989"/>
              <a:gd name="connsiteY45" fmla="*/ 3551210 h 9227237"/>
              <a:gd name="connsiteX46" fmla="*/ 12320336 w 13330989"/>
              <a:gd name="connsiteY46" fmla="*/ 3960284 h 9227237"/>
              <a:gd name="connsiteX47" fmla="*/ 11983452 w 13330989"/>
              <a:gd name="connsiteY47" fmla="*/ 3479021 h 9227237"/>
              <a:gd name="connsiteX48" fmla="*/ 11020926 w 13330989"/>
              <a:gd name="connsiteY48" fmla="*/ 2444305 h 9227237"/>
              <a:gd name="connsiteX49" fmla="*/ 9697452 w 13330989"/>
              <a:gd name="connsiteY49" fmla="*/ 1265210 h 9227237"/>
              <a:gd name="connsiteX50" fmla="*/ 8662736 w 13330989"/>
              <a:gd name="connsiteY50" fmla="*/ 615505 h 9227237"/>
              <a:gd name="connsiteX51" fmla="*/ 8446168 w 13330989"/>
              <a:gd name="connsiteY51" fmla="*/ 591442 h 9227237"/>
              <a:gd name="connsiteX52" fmla="*/ 9673389 w 13330989"/>
              <a:gd name="connsiteY52" fmla="*/ 2035231 h 9227237"/>
              <a:gd name="connsiteX53" fmla="*/ 11502189 w 13330989"/>
              <a:gd name="connsiteY53" fmla="*/ 3743716 h 9227237"/>
              <a:gd name="connsiteX54" fmla="*/ 11935326 w 13330989"/>
              <a:gd name="connsiteY54" fmla="*/ 4128726 h 9227237"/>
              <a:gd name="connsiteX55" fmla="*/ 12272210 w 13330989"/>
              <a:gd name="connsiteY55" fmla="*/ 4393421 h 9227237"/>
              <a:gd name="connsiteX56" fmla="*/ 12200021 w 13330989"/>
              <a:gd name="connsiteY56" fmla="*/ 4273105 h 9227237"/>
              <a:gd name="connsiteX57" fmla="*/ 10226842 w 13330989"/>
              <a:gd name="connsiteY57" fmla="*/ 2131484 h 9227237"/>
              <a:gd name="connsiteX58" fmla="*/ 8734926 w 13330989"/>
              <a:gd name="connsiteY58" fmla="*/ 904263 h 9227237"/>
              <a:gd name="connsiteX59" fmla="*/ 8157410 w 13330989"/>
              <a:gd name="connsiteY59" fmla="*/ 543316 h 9227237"/>
              <a:gd name="connsiteX60" fmla="*/ 7772400 w 13330989"/>
              <a:gd name="connsiteY60" fmla="*/ 398937 h 9227237"/>
              <a:gd name="connsiteX61" fmla="*/ 7820526 w 13330989"/>
              <a:gd name="connsiteY61" fmla="*/ 735821 h 9227237"/>
              <a:gd name="connsiteX62" fmla="*/ 8758989 w 13330989"/>
              <a:gd name="connsiteY62" fmla="*/ 1674284 h 9227237"/>
              <a:gd name="connsiteX63" fmla="*/ 9456821 w 13330989"/>
              <a:gd name="connsiteY63" fmla="*/ 2275863 h 9227237"/>
              <a:gd name="connsiteX64" fmla="*/ 10202779 w 13330989"/>
              <a:gd name="connsiteY64" fmla="*/ 2973694 h 9227237"/>
              <a:gd name="connsiteX65" fmla="*/ 10924673 w 13330989"/>
              <a:gd name="connsiteY65" fmla="*/ 3647463 h 9227237"/>
              <a:gd name="connsiteX66" fmla="*/ 11598442 w 13330989"/>
              <a:gd name="connsiteY66" fmla="*/ 4273105 h 9227237"/>
              <a:gd name="connsiteX67" fmla="*/ 12127831 w 13330989"/>
              <a:gd name="connsiteY67" fmla="*/ 4778431 h 9227237"/>
              <a:gd name="connsiteX68" fmla="*/ 12609094 w 13330989"/>
              <a:gd name="connsiteY68" fmla="*/ 5235631 h 9227237"/>
              <a:gd name="connsiteX69" fmla="*/ 12585031 w 13330989"/>
              <a:gd name="connsiteY69" fmla="*/ 5163442 h 9227237"/>
              <a:gd name="connsiteX70" fmla="*/ 11357810 w 13330989"/>
              <a:gd name="connsiteY70" fmla="*/ 3791842 h 9227237"/>
              <a:gd name="connsiteX71" fmla="*/ 9841831 w 13330989"/>
              <a:gd name="connsiteY71" fmla="*/ 2299926 h 9227237"/>
              <a:gd name="connsiteX72" fmla="*/ 8181473 w 13330989"/>
              <a:gd name="connsiteY72" fmla="*/ 1024579 h 9227237"/>
              <a:gd name="connsiteX73" fmla="*/ 6882063 w 13330989"/>
              <a:gd name="connsiteY73" fmla="*/ 374873 h 9227237"/>
              <a:gd name="connsiteX74" fmla="*/ 6521115 w 13330989"/>
              <a:gd name="connsiteY74" fmla="*/ 278621 h 9227237"/>
              <a:gd name="connsiteX75" fmla="*/ 6593305 w 13330989"/>
              <a:gd name="connsiteY75" fmla="*/ 639568 h 9227237"/>
              <a:gd name="connsiteX76" fmla="*/ 8253663 w 13330989"/>
              <a:gd name="connsiteY76" fmla="*/ 2083358 h 9227237"/>
              <a:gd name="connsiteX77" fmla="*/ 9793705 w 13330989"/>
              <a:gd name="connsiteY77" fmla="*/ 3406831 h 9227237"/>
              <a:gd name="connsiteX78" fmla="*/ 11454063 w 13330989"/>
              <a:gd name="connsiteY78" fmla="*/ 4826558 h 9227237"/>
              <a:gd name="connsiteX79" fmla="*/ 12705347 w 13330989"/>
              <a:gd name="connsiteY79" fmla="*/ 6053779 h 9227237"/>
              <a:gd name="connsiteX80" fmla="*/ 13114421 w 13330989"/>
              <a:gd name="connsiteY80" fmla="*/ 6438789 h 9227237"/>
              <a:gd name="connsiteX81" fmla="*/ 13330989 w 13330989"/>
              <a:gd name="connsiteY81" fmla="*/ 6631294 h 9227237"/>
              <a:gd name="connsiteX82" fmla="*/ 13258800 w 13330989"/>
              <a:gd name="connsiteY82" fmla="*/ 6390663 h 9227237"/>
              <a:gd name="connsiteX83" fmla="*/ 11766884 w 13330989"/>
              <a:gd name="connsiteY83" fmla="*/ 4297168 h 9227237"/>
              <a:gd name="connsiteX84" fmla="*/ 10900610 w 13330989"/>
              <a:gd name="connsiteY84" fmla="*/ 3358705 h 9227237"/>
              <a:gd name="connsiteX85" fmla="*/ 8879305 w 13330989"/>
              <a:gd name="connsiteY85" fmla="*/ 1650221 h 9227237"/>
              <a:gd name="connsiteX86" fmla="*/ 6882063 w 13330989"/>
              <a:gd name="connsiteY86" fmla="*/ 639568 h 9227237"/>
              <a:gd name="connsiteX87" fmla="*/ 6039852 w 13330989"/>
              <a:gd name="connsiteY87" fmla="*/ 350810 h 9227237"/>
              <a:gd name="connsiteX88" fmla="*/ 4764505 w 13330989"/>
              <a:gd name="connsiteY88" fmla="*/ 37989 h 9227237"/>
              <a:gd name="connsiteX89" fmla="*/ 4379494 w 13330989"/>
              <a:gd name="connsiteY89" fmla="*/ 13926 h 9227237"/>
              <a:gd name="connsiteX90" fmla="*/ 4066673 w 13330989"/>
              <a:gd name="connsiteY90" fmla="*/ 62052 h 9227237"/>
              <a:gd name="connsiteX91" fmla="*/ 4114800 w 13330989"/>
              <a:gd name="connsiteY91" fmla="*/ 206431 h 9227237"/>
              <a:gd name="connsiteX92" fmla="*/ 4379494 w 13330989"/>
              <a:gd name="connsiteY92" fmla="*/ 447063 h 9227237"/>
              <a:gd name="connsiteX93" fmla="*/ 5414210 w 13330989"/>
              <a:gd name="connsiteY93" fmla="*/ 1193021 h 9227237"/>
              <a:gd name="connsiteX94" fmla="*/ 6160168 w 13330989"/>
              <a:gd name="connsiteY94" fmla="*/ 1746473 h 9227237"/>
              <a:gd name="connsiteX95" fmla="*/ 7026442 w 13330989"/>
              <a:gd name="connsiteY95" fmla="*/ 2348052 h 9227237"/>
              <a:gd name="connsiteX96" fmla="*/ 10828421 w 13330989"/>
              <a:gd name="connsiteY96" fmla="*/ 5476263 h 9227237"/>
              <a:gd name="connsiteX97" fmla="*/ 12609094 w 13330989"/>
              <a:gd name="connsiteY97" fmla="*/ 7305063 h 9227237"/>
              <a:gd name="connsiteX98" fmla="*/ 12849726 w 13330989"/>
              <a:gd name="connsiteY98" fmla="*/ 7593821 h 9227237"/>
              <a:gd name="connsiteX99" fmla="*/ 12801600 w 13330989"/>
              <a:gd name="connsiteY99" fmla="*/ 7497568 h 9227237"/>
              <a:gd name="connsiteX100" fmla="*/ 12536905 w 13330989"/>
              <a:gd name="connsiteY100" fmla="*/ 7064431 h 9227237"/>
              <a:gd name="connsiteX101" fmla="*/ 10684042 w 13330989"/>
              <a:gd name="connsiteY101" fmla="*/ 4489673 h 9227237"/>
              <a:gd name="connsiteX102" fmla="*/ 9697452 w 13330989"/>
              <a:gd name="connsiteY102" fmla="*/ 3406831 h 9227237"/>
              <a:gd name="connsiteX103" fmla="*/ 8566484 w 13330989"/>
              <a:gd name="connsiteY103" fmla="*/ 2348052 h 9227237"/>
              <a:gd name="connsiteX104" fmla="*/ 6256421 w 13330989"/>
              <a:gd name="connsiteY104" fmla="*/ 856137 h 9227237"/>
              <a:gd name="connsiteX105" fmla="*/ 5197642 w 13330989"/>
              <a:gd name="connsiteY105" fmla="*/ 447063 h 9227237"/>
              <a:gd name="connsiteX106" fmla="*/ 3609473 w 13330989"/>
              <a:gd name="connsiteY106" fmla="*/ 206431 h 9227237"/>
              <a:gd name="connsiteX107" fmla="*/ 2719136 w 13330989"/>
              <a:gd name="connsiteY107" fmla="*/ 230494 h 9227237"/>
              <a:gd name="connsiteX108" fmla="*/ 2550694 w 13330989"/>
              <a:gd name="connsiteY108" fmla="*/ 302684 h 9227237"/>
              <a:gd name="connsiteX109" fmla="*/ 2574758 w 13330989"/>
              <a:gd name="connsiteY109" fmla="*/ 447063 h 9227237"/>
              <a:gd name="connsiteX110" fmla="*/ 2815389 w 13330989"/>
              <a:gd name="connsiteY110" fmla="*/ 639568 h 9227237"/>
              <a:gd name="connsiteX111" fmla="*/ 3874168 w 13330989"/>
              <a:gd name="connsiteY111" fmla="*/ 1337400 h 9227237"/>
              <a:gd name="connsiteX112" fmla="*/ 6521115 w 13330989"/>
              <a:gd name="connsiteY112" fmla="*/ 3118073 h 9227237"/>
              <a:gd name="connsiteX113" fmla="*/ 8590547 w 13330989"/>
              <a:gd name="connsiteY113" fmla="*/ 4730305 h 9227237"/>
              <a:gd name="connsiteX114" fmla="*/ 10395284 w 13330989"/>
              <a:gd name="connsiteY114" fmla="*/ 6462852 h 9227237"/>
              <a:gd name="connsiteX115" fmla="*/ 11670631 w 13330989"/>
              <a:gd name="connsiteY115" fmla="*/ 7762263 h 9227237"/>
              <a:gd name="connsiteX116" fmla="*/ 12272210 w 13330989"/>
              <a:gd name="connsiteY116" fmla="*/ 8387905 h 9227237"/>
              <a:gd name="connsiteX117" fmla="*/ 11863136 w 13330989"/>
              <a:gd name="connsiteY117" fmla="*/ 7666010 h 9227237"/>
              <a:gd name="connsiteX118" fmla="*/ 10587789 w 13330989"/>
              <a:gd name="connsiteY118" fmla="*/ 5861273 h 9227237"/>
              <a:gd name="connsiteX119" fmla="*/ 9625263 w 13330989"/>
              <a:gd name="connsiteY119" fmla="*/ 4730305 h 9227237"/>
              <a:gd name="connsiteX120" fmla="*/ 7291136 w 13330989"/>
              <a:gd name="connsiteY120" fmla="*/ 2660873 h 9227237"/>
              <a:gd name="connsiteX121" fmla="*/ 6039852 w 13330989"/>
              <a:gd name="connsiteY121" fmla="*/ 1914916 h 9227237"/>
              <a:gd name="connsiteX122" fmla="*/ 3874168 w 13330989"/>
              <a:gd name="connsiteY122" fmla="*/ 1048642 h 9227237"/>
              <a:gd name="connsiteX123" fmla="*/ 3056021 w 13330989"/>
              <a:gd name="connsiteY123" fmla="*/ 856137 h 9227237"/>
              <a:gd name="connsiteX124" fmla="*/ 2430379 w 13330989"/>
              <a:gd name="connsiteY124" fmla="*/ 735821 h 9227237"/>
              <a:gd name="connsiteX125" fmla="*/ 1684421 w 13330989"/>
              <a:gd name="connsiteY125" fmla="*/ 615505 h 9227237"/>
              <a:gd name="connsiteX126" fmla="*/ 1732547 w 13330989"/>
              <a:gd name="connsiteY126" fmla="*/ 759884 h 9227237"/>
              <a:gd name="connsiteX127" fmla="*/ 2622884 w 13330989"/>
              <a:gd name="connsiteY127" fmla="*/ 1265210 h 9227237"/>
              <a:gd name="connsiteX128" fmla="*/ 4235115 w 13330989"/>
              <a:gd name="connsiteY128" fmla="*/ 2251800 h 9227237"/>
              <a:gd name="connsiteX129" fmla="*/ 6328610 w 13330989"/>
              <a:gd name="connsiteY129" fmla="*/ 3791842 h 9227237"/>
              <a:gd name="connsiteX130" fmla="*/ 8518358 w 13330989"/>
              <a:gd name="connsiteY130" fmla="*/ 5644705 h 9227237"/>
              <a:gd name="connsiteX131" fmla="*/ 9504947 w 13330989"/>
              <a:gd name="connsiteY131" fmla="*/ 6583168 h 9227237"/>
              <a:gd name="connsiteX132" fmla="*/ 10948736 w 13330989"/>
              <a:gd name="connsiteY132" fmla="*/ 8123210 h 9227237"/>
              <a:gd name="connsiteX133" fmla="*/ 11405936 w 13330989"/>
              <a:gd name="connsiteY133" fmla="*/ 8628537 h 9227237"/>
              <a:gd name="connsiteX134" fmla="*/ 11646568 w 13330989"/>
              <a:gd name="connsiteY134" fmla="*/ 8893231 h 9227237"/>
              <a:gd name="connsiteX135" fmla="*/ 11117179 w 13330989"/>
              <a:gd name="connsiteY135" fmla="*/ 8147273 h 9227237"/>
              <a:gd name="connsiteX136" fmla="*/ 10491536 w 13330989"/>
              <a:gd name="connsiteY136" fmla="*/ 7353189 h 9227237"/>
              <a:gd name="connsiteX137" fmla="*/ 8638673 w 13330989"/>
              <a:gd name="connsiteY137" fmla="*/ 5283758 h 9227237"/>
              <a:gd name="connsiteX138" fmla="*/ 6063915 w 13330989"/>
              <a:gd name="connsiteY138" fmla="*/ 3238389 h 9227237"/>
              <a:gd name="connsiteX139" fmla="*/ 4716379 w 13330989"/>
              <a:gd name="connsiteY139" fmla="*/ 2468368 h 9227237"/>
              <a:gd name="connsiteX140" fmla="*/ 2430379 w 13330989"/>
              <a:gd name="connsiteY140" fmla="*/ 1529905 h 9227237"/>
              <a:gd name="connsiteX141" fmla="*/ 986589 w 13330989"/>
              <a:gd name="connsiteY141" fmla="*/ 1217084 h 9227237"/>
              <a:gd name="connsiteX142" fmla="*/ 625642 w 13330989"/>
              <a:gd name="connsiteY142" fmla="*/ 1193021 h 9227237"/>
              <a:gd name="connsiteX143" fmla="*/ 457200 w 13330989"/>
              <a:gd name="connsiteY143" fmla="*/ 1265210 h 9227237"/>
              <a:gd name="connsiteX144" fmla="*/ 697831 w 13330989"/>
              <a:gd name="connsiteY144" fmla="*/ 1385526 h 9227237"/>
              <a:gd name="connsiteX145" fmla="*/ 1756610 w 13330989"/>
              <a:gd name="connsiteY145" fmla="*/ 1987105 h 9227237"/>
              <a:gd name="connsiteX146" fmla="*/ 3489158 w 13330989"/>
              <a:gd name="connsiteY146" fmla="*/ 3021821 h 9227237"/>
              <a:gd name="connsiteX147" fmla="*/ 5654842 w 13330989"/>
              <a:gd name="connsiteY147" fmla="*/ 4465610 h 9227237"/>
              <a:gd name="connsiteX148" fmla="*/ 7844589 w 13330989"/>
              <a:gd name="connsiteY148" fmla="*/ 6270347 h 9227237"/>
              <a:gd name="connsiteX149" fmla="*/ 9529010 w 13330989"/>
              <a:gd name="connsiteY149" fmla="*/ 7906642 h 9227237"/>
              <a:gd name="connsiteX150" fmla="*/ 10058400 w 13330989"/>
              <a:gd name="connsiteY150" fmla="*/ 8484158 h 9227237"/>
              <a:gd name="connsiteX151" fmla="*/ 10371221 w 13330989"/>
              <a:gd name="connsiteY151" fmla="*/ 8845105 h 9227237"/>
              <a:gd name="connsiteX152" fmla="*/ 10467473 w 13330989"/>
              <a:gd name="connsiteY152" fmla="*/ 8941358 h 9227237"/>
              <a:gd name="connsiteX153" fmla="*/ 10371221 w 13330989"/>
              <a:gd name="connsiteY153" fmla="*/ 8796979 h 9227237"/>
              <a:gd name="connsiteX154" fmla="*/ 8783052 w 13330989"/>
              <a:gd name="connsiteY154" fmla="*/ 6871926 h 9227237"/>
              <a:gd name="connsiteX155" fmla="*/ 7868652 w 13330989"/>
              <a:gd name="connsiteY155" fmla="*/ 5861273 h 9227237"/>
              <a:gd name="connsiteX156" fmla="*/ 6761747 w 13330989"/>
              <a:gd name="connsiteY156" fmla="*/ 4850621 h 9227237"/>
              <a:gd name="connsiteX157" fmla="*/ 4235115 w 13330989"/>
              <a:gd name="connsiteY157" fmla="*/ 3094010 h 9227237"/>
              <a:gd name="connsiteX158" fmla="*/ 2021305 w 13330989"/>
              <a:gd name="connsiteY158" fmla="*/ 2251800 h 9227237"/>
              <a:gd name="connsiteX159" fmla="*/ 1275347 w 13330989"/>
              <a:gd name="connsiteY159" fmla="*/ 2131484 h 9227237"/>
              <a:gd name="connsiteX160" fmla="*/ 577515 w 13330989"/>
              <a:gd name="connsiteY160" fmla="*/ 2203673 h 9227237"/>
              <a:gd name="connsiteX161" fmla="*/ 505326 w 13330989"/>
              <a:gd name="connsiteY161" fmla="*/ 2299926 h 9227237"/>
              <a:gd name="connsiteX162" fmla="*/ 577515 w 13330989"/>
              <a:gd name="connsiteY162" fmla="*/ 2444305 h 9227237"/>
              <a:gd name="connsiteX163" fmla="*/ 1130968 w 13330989"/>
              <a:gd name="connsiteY163" fmla="*/ 2949631 h 9227237"/>
              <a:gd name="connsiteX164" fmla="*/ 2839452 w 13330989"/>
              <a:gd name="connsiteY164" fmla="*/ 4321231 h 9227237"/>
              <a:gd name="connsiteX165" fmla="*/ 4355431 w 13330989"/>
              <a:gd name="connsiteY165" fmla="*/ 5380010 h 9227237"/>
              <a:gd name="connsiteX166" fmla="*/ 5197642 w 13330989"/>
              <a:gd name="connsiteY166" fmla="*/ 5909400 h 9227237"/>
              <a:gd name="connsiteX167" fmla="*/ 6087979 w 13330989"/>
              <a:gd name="connsiteY167" fmla="*/ 6486916 h 9227237"/>
              <a:gd name="connsiteX168" fmla="*/ 7772400 w 13330989"/>
              <a:gd name="connsiteY168" fmla="*/ 7641947 h 9227237"/>
              <a:gd name="connsiteX169" fmla="*/ 9023684 w 13330989"/>
              <a:gd name="connsiteY169" fmla="*/ 8604473 h 9227237"/>
              <a:gd name="connsiteX170" fmla="*/ 9553073 w 13330989"/>
              <a:gd name="connsiteY170" fmla="*/ 9013547 h 9227237"/>
              <a:gd name="connsiteX171" fmla="*/ 9312442 w 13330989"/>
              <a:gd name="connsiteY171" fmla="*/ 8580410 h 9227237"/>
              <a:gd name="connsiteX172" fmla="*/ 8181473 w 13330989"/>
              <a:gd name="connsiteY172" fmla="*/ 7112558 h 9227237"/>
              <a:gd name="connsiteX173" fmla="*/ 7267073 w 13330989"/>
              <a:gd name="connsiteY173" fmla="*/ 6125968 h 9227237"/>
              <a:gd name="connsiteX174" fmla="*/ 4884821 w 13330989"/>
              <a:gd name="connsiteY174" fmla="*/ 4224979 h 9227237"/>
              <a:gd name="connsiteX175" fmla="*/ 3609473 w 13330989"/>
              <a:gd name="connsiteY175" fmla="*/ 3575273 h 9227237"/>
              <a:gd name="connsiteX176" fmla="*/ 1491915 w 13330989"/>
              <a:gd name="connsiteY176" fmla="*/ 3069947 h 9227237"/>
              <a:gd name="connsiteX177" fmla="*/ 96252 w 13330989"/>
              <a:gd name="connsiteY177" fmla="*/ 3262452 h 9227237"/>
              <a:gd name="connsiteX178" fmla="*/ 0 w 13330989"/>
              <a:gd name="connsiteY178" fmla="*/ 3382768 h 9227237"/>
              <a:gd name="connsiteX179" fmla="*/ 312821 w 13330989"/>
              <a:gd name="connsiteY179" fmla="*/ 3767779 h 9227237"/>
              <a:gd name="connsiteX180" fmla="*/ 2141621 w 13330989"/>
              <a:gd name="connsiteY180" fmla="*/ 4898747 h 9227237"/>
              <a:gd name="connsiteX181" fmla="*/ 3007894 w 13330989"/>
              <a:gd name="connsiteY181" fmla="*/ 5380010 h 9227237"/>
              <a:gd name="connsiteX182" fmla="*/ 3922294 w 13330989"/>
              <a:gd name="connsiteY182" fmla="*/ 5909400 h 9227237"/>
              <a:gd name="connsiteX183" fmla="*/ 4884821 w 13330989"/>
              <a:gd name="connsiteY183" fmla="*/ 6438789 h 9227237"/>
              <a:gd name="connsiteX184" fmla="*/ 6713621 w 13330989"/>
              <a:gd name="connsiteY184" fmla="*/ 7569758 h 9227237"/>
              <a:gd name="connsiteX185" fmla="*/ 8109284 w 13330989"/>
              <a:gd name="connsiteY185" fmla="*/ 8556347 h 9227237"/>
              <a:gd name="connsiteX186" fmla="*/ 8518358 w 13330989"/>
              <a:gd name="connsiteY186" fmla="*/ 8869168 h 9227237"/>
              <a:gd name="connsiteX187" fmla="*/ 8470231 w 13330989"/>
              <a:gd name="connsiteY187" fmla="*/ 8676663 h 9227237"/>
              <a:gd name="connsiteX188" fmla="*/ 7363326 w 13330989"/>
              <a:gd name="connsiteY188" fmla="*/ 7497568 h 9227237"/>
              <a:gd name="connsiteX189" fmla="*/ 6497052 w 13330989"/>
              <a:gd name="connsiteY189" fmla="*/ 6751610 h 9227237"/>
              <a:gd name="connsiteX190" fmla="*/ 4379494 w 13330989"/>
              <a:gd name="connsiteY190" fmla="*/ 5452200 h 9227237"/>
              <a:gd name="connsiteX191" fmla="*/ 2358189 w 13330989"/>
              <a:gd name="connsiteY191" fmla="*/ 4754368 h 9227237"/>
              <a:gd name="connsiteX192" fmla="*/ 1588168 w 13330989"/>
              <a:gd name="connsiteY192" fmla="*/ 4609989 h 9227237"/>
              <a:gd name="connsiteX193" fmla="*/ 601579 w 13330989"/>
              <a:gd name="connsiteY193" fmla="*/ 4537800 h 9227237"/>
              <a:gd name="connsiteX194" fmla="*/ 312821 w 13330989"/>
              <a:gd name="connsiteY194" fmla="*/ 4609989 h 9227237"/>
              <a:gd name="connsiteX195" fmla="*/ 360947 w 13330989"/>
              <a:gd name="connsiteY195" fmla="*/ 4706242 h 9227237"/>
              <a:gd name="connsiteX196" fmla="*/ 577515 w 13330989"/>
              <a:gd name="connsiteY196" fmla="*/ 4874684 h 9227237"/>
              <a:gd name="connsiteX197" fmla="*/ 1515979 w 13330989"/>
              <a:gd name="connsiteY197" fmla="*/ 5404073 h 9227237"/>
              <a:gd name="connsiteX198" fmla="*/ 3056021 w 13330989"/>
              <a:gd name="connsiteY198" fmla="*/ 6174094 h 9227237"/>
              <a:gd name="connsiteX199" fmla="*/ 4908884 w 13330989"/>
              <a:gd name="connsiteY199" fmla="*/ 7088494 h 9227237"/>
              <a:gd name="connsiteX200" fmla="*/ 5799221 w 13330989"/>
              <a:gd name="connsiteY200" fmla="*/ 7521631 h 9227237"/>
              <a:gd name="connsiteX201" fmla="*/ 6569242 w 13330989"/>
              <a:gd name="connsiteY201" fmla="*/ 7930705 h 9227237"/>
              <a:gd name="connsiteX202" fmla="*/ 7170821 w 13330989"/>
              <a:gd name="connsiteY202" fmla="*/ 8267589 h 9227237"/>
              <a:gd name="connsiteX203" fmla="*/ 7579894 w 13330989"/>
              <a:gd name="connsiteY203" fmla="*/ 8484158 h 9227237"/>
              <a:gd name="connsiteX204" fmla="*/ 7772400 w 13330989"/>
              <a:gd name="connsiteY204" fmla="*/ 8556347 h 9227237"/>
              <a:gd name="connsiteX205" fmla="*/ 7531768 w 13330989"/>
              <a:gd name="connsiteY205" fmla="*/ 8243526 h 9227237"/>
              <a:gd name="connsiteX206" fmla="*/ 6448926 w 13330989"/>
              <a:gd name="connsiteY206" fmla="*/ 7401316 h 9227237"/>
              <a:gd name="connsiteX207" fmla="*/ 5654842 w 13330989"/>
              <a:gd name="connsiteY207" fmla="*/ 6968179 h 9227237"/>
              <a:gd name="connsiteX208" fmla="*/ 3128210 w 13330989"/>
              <a:gd name="connsiteY208" fmla="*/ 6366600 h 9227237"/>
              <a:gd name="connsiteX209" fmla="*/ 2454442 w 13330989"/>
              <a:gd name="connsiteY209" fmla="*/ 6342537 h 9227237"/>
              <a:gd name="connsiteX210" fmla="*/ 1467852 w 13330989"/>
              <a:gd name="connsiteY210" fmla="*/ 6366600 h 9227237"/>
              <a:gd name="connsiteX211" fmla="*/ 866273 w 13330989"/>
              <a:gd name="connsiteY211" fmla="*/ 6462852 h 9227237"/>
              <a:gd name="connsiteX212" fmla="*/ 649705 w 13330989"/>
              <a:gd name="connsiteY212" fmla="*/ 6607231 h 9227237"/>
              <a:gd name="connsiteX213" fmla="*/ 697831 w 13330989"/>
              <a:gd name="connsiteY213" fmla="*/ 6679421 h 9227237"/>
              <a:gd name="connsiteX214" fmla="*/ 890336 w 13330989"/>
              <a:gd name="connsiteY214" fmla="*/ 6799737 h 9227237"/>
              <a:gd name="connsiteX215" fmla="*/ 1636294 w 13330989"/>
              <a:gd name="connsiteY215" fmla="*/ 7088494 h 9227237"/>
              <a:gd name="connsiteX216" fmla="*/ 2743200 w 13330989"/>
              <a:gd name="connsiteY216" fmla="*/ 7473505 h 9227237"/>
              <a:gd name="connsiteX217" fmla="*/ 4066673 w 13330989"/>
              <a:gd name="connsiteY217" fmla="*/ 7882579 h 9227237"/>
              <a:gd name="connsiteX218" fmla="*/ 4692315 w 13330989"/>
              <a:gd name="connsiteY218" fmla="*/ 8051021 h 9227237"/>
              <a:gd name="connsiteX219" fmla="*/ 5197642 w 13330989"/>
              <a:gd name="connsiteY219" fmla="*/ 8219463 h 9227237"/>
              <a:gd name="connsiteX220" fmla="*/ 5702968 w 13330989"/>
              <a:gd name="connsiteY220" fmla="*/ 8363842 h 9227237"/>
              <a:gd name="connsiteX221" fmla="*/ 5558589 w 13330989"/>
              <a:gd name="connsiteY221" fmla="*/ 8243526 h 9227237"/>
              <a:gd name="connsiteX222" fmla="*/ 4740442 w 13330989"/>
              <a:gd name="connsiteY222" fmla="*/ 7858516 h 9227237"/>
              <a:gd name="connsiteX223" fmla="*/ 4114800 w 13330989"/>
              <a:gd name="connsiteY223" fmla="*/ 7641947 h 9227237"/>
              <a:gd name="connsiteX224" fmla="*/ 2839452 w 13330989"/>
              <a:gd name="connsiteY224" fmla="*/ 7329126 h 9227237"/>
              <a:gd name="connsiteX225" fmla="*/ 2334126 w 13330989"/>
              <a:gd name="connsiteY225" fmla="*/ 7281000 h 9227237"/>
              <a:gd name="connsiteX226" fmla="*/ 1684421 w 13330989"/>
              <a:gd name="connsiteY226" fmla="*/ 7377252 h 9227237"/>
              <a:gd name="connsiteX227" fmla="*/ 1756610 w 13330989"/>
              <a:gd name="connsiteY227" fmla="*/ 7473505 h 9227237"/>
              <a:gd name="connsiteX228" fmla="*/ 1997242 w 13330989"/>
              <a:gd name="connsiteY228" fmla="*/ 7593821 h 9227237"/>
              <a:gd name="connsiteX229" fmla="*/ 2382252 w 13330989"/>
              <a:gd name="connsiteY229" fmla="*/ 7738200 h 9227237"/>
              <a:gd name="connsiteX230" fmla="*/ 3416968 w 13330989"/>
              <a:gd name="connsiteY230" fmla="*/ 8051021 h 9227237"/>
              <a:gd name="connsiteX231" fmla="*/ 4716379 w 13330989"/>
              <a:gd name="connsiteY231" fmla="*/ 8411968 h 9227237"/>
              <a:gd name="connsiteX232" fmla="*/ 5293894 w 13330989"/>
              <a:gd name="connsiteY232" fmla="*/ 8580410 h 9227237"/>
              <a:gd name="connsiteX233" fmla="*/ 5727031 w 13330989"/>
              <a:gd name="connsiteY233" fmla="*/ 8724789 h 9227237"/>
              <a:gd name="connsiteX234" fmla="*/ 5991726 w 13330989"/>
              <a:gd name="connsiteY234" fmla="*/ 8772916 h 9227237"/>
              <a:gd name="connsiteX235" fmla="*/ 5919536 w 13330989"/>
              <a:gd name="connsiteY235" fmla="*/ 8628537 h 922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3330989" h="9227237">
                <a:moveTo>
                  <a:pt x="12801600" y="2348052"/>
                </a:moveTo>
                <a:cubicBezTo>
                  <a:pt x="12721389" y="2219715"/>
                  <a:pt x="12651772" y="2084115"/>
                  <a:pt x="12560968" y="1963042"/>
                </a:cubicBezTo>
                <a:cubicBezTo>
                  <a:pt x="12400538" y="1749136"/>
                  <a:pt x="12266633" y="1548391"/>
                  <a:pt x="12079705" y="1361463"/>
                </a:cubicBezTo>
                <a:cubicBezTo>
                  <a:pt x="12003399" y="1285157"/>
                  <a:pt x="11917963" y="1218525"/>
                  <a:pt x="11839073" y="1144894"/>
                </a:cubicBezTo>
                <a:cubicBezTo>
                  <a:pt x="11677312" y="993917"/>
                  <a:pt x="11534827" y="820456"/>
                  <a:pt x="11357810" y="687694"/>
                </a:cubicBezTo>
                <a:cubicBezTo>
                  <a:pt x="11293642" y="639568"/>
                  <a:pt x="11231402" y="588757"/>
                  <a:pt x="11165305" y="543316"/>
                </a:cubicBezTo>
                <a:cubicBezTo>
                  <a:pt x="11006548" y="434171"/>
                  <a:pt x="10984040" y="428620"/>
                  <a:pt x="10828421" y="350810"/>
                </a:cubicBezTo>
                <a:cubicBezTo>
                  <a:pt x="10748210" y="382894"/>
                  <a:pt x="10654651" y="392358"/>
                  <a:pt x="10587789" y="447063"/>
                </a:cubicBezTo>
                <a:cubicBezTo>
                  <a:pt x="10556135" y="472962"/>
                  <a:pt x="10557347" y="526980"/>
                  <a:pt x="10563726" y="567379"/>
                </a:cubicBezTo>
                <a:cubicBezTo>
                  <a:pt x="10581941" y="682738"/>
                  <a:pt x="10617421" y="795505"/>
                  <a:pt x="10659979" y="904263"/>
                </a:cubicBezTo>
                <a:cubicBezTo>
                  <a:pt x="10728984" y="1080609"/>
                  <a:pt x="10840303" y="1204903"/>
                  <a:pt x="10972800" y="1337400"/>
                </a:cubicBezTo>
                <a:cubicBezTo>
                  <a:pt x="11121244" y="1485844"/>
                  <a:pt x="11276529" y="1627297"/>
                  <a:pt x="11430000" y="1770537"/>
                </a:cubicBezTo>
                <a:cubicBezTo>
                  <a:pt x="11517172" y="1851897"/>
                  <a:pt x="11601582" y="1936679"/>
                  <a:pt x="11694694" y="2011168"/>
                </a:cubicBezTo>
                <a:cubicBezTo>
                  <a:pt x="11855115" y="2139505"/>
                  <a:pt x="12009812" y="2275345"/>
                  <a:pt x="12175958" y="2396179"/>
                </a:cubicBezTo>
                <a:lnTo>
                  <a:pt x="12440652" y="2588684"/>
                </a:lnTo>
                <a:cubicBezTo>
                  <a:pt x="12416589" y="2524516"/>
                  <a:pt x="12400381" y="2456824"/>
                  <a:pt x="12368463" y="2396179"/>
                </a:cubicBezTo>
                <a:cubicBezTo>
                  <a:pt x="12287224" y="2241825"/>
                  <a:pt x="12065246" y="1935964"/>
                  <a:pt x="11959389" y="1818663"/>
                </a:cubicBezTo>
                <a:cubicBezTo>
                  <a:pt x="11750362" y="1587038"/>
                  <a:pt x="11546570" y="1347939"/>
                  <a:pt x="11309684" y="1144894"/>
                </a:cubicBezTo>
                <a:cubicBezTo>
                  <a:pt x="11197389" y="1048642"/>
                  <a:pt x="11089546" y="946939"/>
                  <a:pt x="10972800" y="856137"/>
                </a:cubicBezTo>
                <a:cubicBezTo>
                  <a:pt x="10778228" y="704804"/>
                  <a:pt x="10624173" y="600036"/>
                  <a:pt x="10395284" y="519252"/>
                </a:cubicBezTo>
                <a:cubicBezTo>
                  <a:pt x="10349275" y="503014"/>
                  <a:pt x="10299031" y="503210"/>
                  <a:pt x="10250905" y="495189"/>
                </a:cubicBezTo>
                <a:cubicBezTo>
                  <a:pt x="10234863" y="527273"/>
                  <a:pt x="10196882" y="556059"/>
                  <a:pt x="10202779" y="591442"/>
                </a:cubicBezTo>
                <a:cubicBezTo>
                  <a:pt x="10214573" y="662208"/>
                  <a:pt x="10257027" y="725787"/>
                  <a:pt x="10299031" y="783947"/>
                </a:cubicBezTo>
                <a:cubicBezTo>
                  <a:pt x="10466260" y="1015495"/>
                  <a:pt x="10626456" y="1255751"/>
                  <a:pt x="10828421" y="1457716"/>
                </a:cubicBezTo>
                <a:cubicBezTo>
                  <a:pt x="10956758" y="1586053"/>
                  <a:pt x="11089165" y="1710443"/>
                  <a:pt x="11213431" y="1842726"/>
                </a:cubicBezTo>
                <a:cubicBezTo>
                  <a:pt x="11337939" y="1975267"/>
                  <a:pt x="11444288" y="2124734"/>
                  <a:pt x="11574379" y="2251800"/>
                </a:cubicBezTo>
                <a:cubicBezTo>
                  <a:pt x="11789767" y="2462179"/>
                  <a:pt x="12023450" y="2652973"/>
                  <a:pt x="12248147" y="2853379"/>
                </a:cubicBezTo>
                <a:cubicBezTo>
                  <a:pt x="12489472" y="3068615"/>
                  <a:pt x="12389612" y="2989558"/>
                  <a:pt x="12560968" y="3118073"/>
                </a:cubicBezTo>
                <a:cubicBezTo>
                  <a:pt x="12377183" y="2842397"/>
                  <a:pt x="12553877" y="3086987"/>
                  <a:pt x="12224084" y="2733063"/>
                </a:cubicBezTo>
                <a:cubicBezTo>
                  <a:pt x="11972489" y="2463059"/>
                  <a:pt x="11745373" y="2169437"/>
                  <a:pt x="11478126" y="1914916"/>
                </a:cubicBezTo>
                <a:cubicBezTo>
                  <a:pt x="10977877" y="1438487"/>
                  <a:pt x="11002655" y="1436257"/>
                  <a:pt x="10467473" y="1024579"/>
                </a:cubicBezTo>
                <a:cubicBezTo>
                  <a:pt x="10326309" y="915992"/>
                  <a:pt x="10186181" y="804824"/>
                  <a:pt x="10034336" y="711758"/>
                </a:cubicBezTo>
                <a:cubicBezTo>
                  <a:pt x="9936420" y="651745"/>
                  <a:pt x="9825789" y="615505"/>
                  <a:pt x="9721515" y="567379"/>
                </a:cubicBezTo>
                <a:cubicBezTo>
                  <a:pt x="9681410" y="615505"/>
                  <a:pt x="9590313" y="650065"/>
                  <a:pt x="9601200" y="711758"/>
                </a:cubicBezTo>
                <a:cubicBezTo>
                  <a:pt x="9620160" y="819196"/>
                  <a:pt x="9723490" y="892953"/>
                  <a:pt x="9793705" y="976452"/>
                </a:cubicBezTo>
                <a:cubicBezTo>
                  <a:pt x="10020496" y="1246150"/>
                  <a:pt x="10238882" y="1524901"/>
                  <a:pt x="10491536" y="1770537"/>
                </a:cubicBezTo>
                <a:cubicBezTo>
                  <a:pt x="10780294" y="2051274"/>
                  <a:pt x="11064864" y="2336383"/>
                  <a:pt x="11357810" y="2612747"/>
                </a:cubicBezTo>
                <a:cubicBezTo>
                  <a:pt x="11490086" y="2737536"/>
                  <a:pt x="11617369" y="2870183"/>
                  <a:pt x="11766884" y="2973694"/>
                </a:cubicBezTo>
                <a:cubicBezTo>
                  <a:pt x="12140506" y="3232356"/>
                  <a:pt x="11983413" y="3107727"/>
                  <a:pt x="12248147" y="3334642"/>
                </a:cubicBezTo>
                <a:cubicBezTo>
                  <a:pt x="12080076" y="2998497"/>
                  <a:pt x="12211684" y="3236350"/>
                  <a:pt x="11622505" y="2660873"/>
                </a:cubicBezTo>
                <a:cubicBezTo>
                  <a:pt x="11472325" y="2514186"/>
                  <a:pt x="11319415" y="2370289"/>
                  <a:pt x="11165305" y="2227737"/>
                </a:cubicBezTo>
                <a:cubicBezTo>
                  <a:pt x="10770680" y="1862709"/>
                  <a:pt x="10577597" y="1686805"/>
                  <a:pt x="10154652" y="1361463"/>
                </a:cubicBezTo>
                <a:cubicBezTo>
                  <a:pt x="10013489" y="1252876"/>
                  <a:pt x="9871169" y="1145193"/>
                  <a:pt x="9721515" y="1048642"/>
                </a:cubicBezTo>
                <a:cubicBezTo>
                  <a:pt x="9621999" y="984438"/>
                  <a:pt x="9512968" y="936347"/>
                  <a:pt x="9408694" y="880200"/>
                </a:cubicBezTo>
                <a:cubicBezTo>
                  <a:pt x="9281686" y="1324730"/>
                  <a:pt x="9302314" y="1077241"/>
                  <a:pt x="9938084" y="1746473"/>
                </a:cubicBezTo>
                <a:cubicBezTo>
                  <a:pt x="10547261" y="2387712"/>
                  <a:pt x="11087985" y="3008011"/>
                  <a:pt x="11790947" y="3551210"/>
                </a:cubicBezTo>
                <a:lnTo>
                  <a:pt x="12320336" y="3960284"/>
                </a:lnTo>
                <a:cubicBezTo>
                  <a:pt x="12204009" y="3727629"/>
                  <a:pt x="12229027" y="3753487"/>
                  <a:pt x="11983452" y="3479021"/>
                </a:cubicBezTo>
                <a:cubicBezTo>
                  <a:pt x="11669350" y="3127966"/>
                  <a:pt x="11360241" y="2771053"/>
                  <a:pt x="11020926" y="2444305"/>
                </a:cubicBezTo>
                <a:cubicBezTo>
                  <a:pt x="10398657" y="1845083"/>
                  <a:pt x="10374635" y="1789069"/>
                  <a:pt x="9697452" y="1265210"/>
                </a:cubicBezTo>
                <a:cubicBezTo>
                  <a:pt x="9384148" y="1022843"/>
                  <a:pt x="9042982" y="756337"/>
                  <a:pt x="8662736" y="615505"/>
                </a:cubicBezTo>
                <a:cubicBezTo>
                  <a:pt x="8594624" y="590278"/>
                  <a:pt x="8518357" y="599463"/>
                  <a:pt x="8446168" y="591442"/>
                </a:cubicBezTo>
                <a:cubicBezTo>
                  <a:pt x="8935443" y="1436552"/>
                  <a:pt x="8602551" y="947919"/>
                  <a:pt x="9673389" y="2035231"/>
                </a:cubicBezTo>
                <a:cubicBezTo>
                  <a:pt x="10512390" y="2887140"/>
                  <a:pt x="10359881" y="2717294"/>
                  <a:pt x="11502189" y="3743716"/>
                </a:cubicBezTo>
                <a:cubicBezTo>
                  <a:pt x="11645876" y="3872826"/>
                  <a:pt x="11789015" y="4002596"/>
                  <a:pt x="11935326" y="4128726"/>
                </a:cubicBezTo>
                <a:cubicBezTo>
                  <a:pt x="12157921" y="4320618"/>
                  <a:pt x="12121526" y="4292963"/>
                  <a:pt x="12272210" y="4393421"/>
                </a:cubicBezTo>
                <a:cubicBezTo>
                  <a:pt x="12248147" y="4353316"/>
                  <a:pt x="12229238" y="4309627"/>
                  <a:pt x="12200021" y="4273105"/>
                </a:cubicBezTo>
                <a:cubicBezTo>
                  <a:pt x="11592478" y="3513675"/>
                  <a:pt x="10962693" y="2775354"/>
                  <a:pt x="10226842" y="2131484"/>
                </a:cubicBezTo>
                <a:cubicBezTo>
                  <a:pt x="9639006" y="1617127"/>
                  <a:pt x="9362651" y="1345995"/>
                  <a:pt x="8734926" y="904263"/>
                </a:cubicBezTo>
                <a:cubicBezTo>
                  <a:pt x="8549275" y="773619"/>
                  <a:pt x="8358405" y="648839"/>
                  <a:pt x="8157410" y="543316"/>
                </a:cubicBezTo>
                <a:cubicBezTo>
                  <a:pt x="8036054" y="479604"/>
                  <a:pt x="7900737" y="447063"/>
                  <a:pt x="7772400" y="398937"/>
                </a:cubicBezTo>
                <a:cubicBezTo>
                  <a:pt x="7621075" y="512429"/>
                  <a:pt x="7593462" y="483528"/>
                  <a:pt x="7820526" y="735821"/>
                </a:cubicBezTo>
                <a:cubicBezTo>
                  <a:pt x="8116473" y="1064651"/>
                  <a:pt x="8436836" y="1371082"/>
                  <a:pt x="8758989" y="1674284"/>
                </a:cubicBezTo>
                <a:cubicBezTo>
                  <a:pt x="8982629" y="1884769"/>
                  <a:pt x="9228545" y="2070415"/>
                  <a:pt x="9456821" y="2275863"/>
                </a:cubicBezTo>
                <a:cubicBezTo>
                  <a:pt x="9709908" y="2503641"/>
                  <a:pt x="9953995" y="2741224"/>
                  <a:pt x="10202779" y="2973694"/>
                </a:cubicBezTo>
                <a:lnTo>
                  <a:pt x="10924673" y="3647463"/>
                </a:lnTo>
                <a:lnTo>
                  <a:pt x="11598442" y="4273105"/>
                </a:lnTo>
                <a:cubicBezTo>
                  <a:pt x="11776191" y="4440189"/>
                  <a:pt x="11948203" y="4613368"/>
                  <a:pt x="12127831" y="4778431"/>
                </a:cubicBezTo>
                <a:cubicBezTo>
                  <a:pt x="12612019" y="5223360"/>
                  <a:pt x="12356989" y="4933103"/>
                  <a:pt x="12609094" y="5235631"/>
                </a:cubicBezTo>
                <a:cubicBezTo>
                  <a:pt x="12601073" y="5211568"/>
                  <a:pt x="12601093" y="5183073"/>
                  <a:pt x="12585031" y="5163442"/>
                </a:cubicBezTo>
                <a:cubicBezTo>
                  <a:pt x="12231481" y="4731325"/>
                  <a:pt x="11744359" y="4199867"/>
                  <a:pt x="11357810" y="3791842"/>
                </a:cubicBezTo>
                <a:cubicBezTo>
                  <a:pt x="11041259" y="3457705"/>
                  <a:pt x="10185778" y="2564117"/>
                  <a:pt x="9841831" y="2299926"/>
                </a:cubicBezTo>
                <a:cubicBezTo>
                  <a:pt x="9288378" y="1874810"/>
                  <a:pt x="8793381" y="1360141"/>
                  <a:pt x="8181473" y="1024579"/>
                </a:cubicBezTo>
                <a:cubicBezTo>
                  <a:pt x="7682025" y="750688"/>
                  <a:pt x="7395597" y="564069"/>
                  <a:pt x="6882063" y="374873"/>
                </a:cubicBezTo>
                <a:cubicBezTo>
                  <a:pt x="6765220" y="331826"/>
                  <a:pt x="6641431" y="310705"/>
                  <a:pt x="6521115" y="278621"/>
                </a:cubicBezTo>
                <a:cubicBezTo>
                  <a:pt x="6271273" y="457080"/>
                  <a:pt x="6285955" y="362953"/>
                  <a:pt x="6593305" y="639568"/>
                </a:cubicBezTo>
                <a:cubicBezTo>
                  <a:pt x="7087199" y="1084072"/>
                  <a:pt x="7737016" y="1635597"/>
                  <a:pt x="8253663" y="2083358"/>
                </a:cubicBezTo>
                <a:cubicBezTo>
                  <a:pt x="9126595" y="2839898"/>
                  <a:pt x="8890095" y="2647275"/>
                  <a:pt x="9793705" y="3406831"/>
                </a:cubicBezTo>
                <a:cubicBezTo>
                  <a:pt x="10443980" y="3953439"/>
                  <a:pt x="10833908" y="4256416"/>
                  <a:pt x="11454063" y="4826558"/>
                </a:cubicBezTo>
                <a:cubicBezTo>
                  <a:pt x="12040445" y="5365651"/>
                  <a:pt x="12164634" y="5526585"/>
                  <a:pt x="12705347" y="6053779"/>
                </a:cubicBezTo>
                <a:cubicBezTo>
                  <a:pt x="12839420" y="6184501"/>
                  <a:pt x="12976827" y="6311779"/>
                  <a:pt x="13114421" y="6438789"/>
                </a:cubicBezTo>
                <a:cubicBezTo>
                  <a:pt x="13185393" y="6504301"/>
                  <a:pt x="13330989" y="6631294"/>
                  <a:pt x="13330989" y="6631294"/>
                </a:cubicBezTo>
                <a:cubicBezTo>
                  <a:pt x="13306926" y="6551084"/>
                  <a:pt x="13302755" y="6461942"/>
                  <a:pt x="13258800" y="6390663"/>
                </a:cubicBezTo>
                <a:cubicBezTo>
                  <a:pt x="12977346" y="5934251"/>
                  <a:pt x="12160860" y="4765015"/>
                  <a:pt x="11766884" y="4297168"/>
                </a:cubicBezTo>
                <a:cubicBezTo>
                  <a:pt x="11492662" y="3971529"/>
                  <a:pt x="11199666" y="3661696"/>
                  <a:pt x="10900610" y="3358705"/>
                </a:cubicBezTo>
                <a:cubicBezTo>
                  <a:pt x="10202168" y="2651073"/>
                  <a:pt x="9710019" y="2200810"/>
                  <a:pt x="8879305" y="1650221"/>
                </a:cubicBezTo>
                <a:cubicBezTo>
                  <a:pt x="8247074" y="1231184"/>
                  <a:pt x="7584986" y="917038"/>
                  <a:pt x="6882063" y="639568"/>
                </a:cubicBezTo>
                <a:cubicBezTo>
                  <a:pt x="6606012" y="530601"/>
                  <a:pt x="6323122" y="439332"/>
                  <a:pt x="6039852" y="350810"/>
                </a:cubicBezTo>
                <a:cubicBezTo>
                  <a:pt x="5710997" y="248043"/>
                  <a:pt x="5123089" y="91777"/>
                  <a:pt x="4764505" y="37989"/>
                </a:cubicBezTo>
                <a:cubicBezTo>
                  <a:pt x="4637340" y="18914"/>
                  <a:pt x="4507831" y="21947"/>
                  <a:pt x="4379494" y="13926"/>
                </a:cubicBezTo>
                <a:cubicBezTo>
                  <a:pt x="4275220" y="29968"/>
                  <a:pt x="4151995" y="0"/>
                  <a:pt x="4066673" y="62052"/>
                </a:cubicBezTo>
                <a:cubicBezTo>
                  <a:pt x="4025646" y="91890"/>
                  <a:pt x="4082810" y="167059"/>
                  <a:pt x="4114800" y="206431"/>
                </a:cubicBezTo>
                <a:cubicBezTo>
                  <a:pt x="4189993" y="298976"/>
                  <a:pt x="4284525" y="374957"/>
                  <a:pt x="4379494" y="447063"/>
                </a:cubicBezTo>
                <a:cubicBezTo>
                  <a:pt x="4718136" y="704180"/>
                  <a:pt x="5070744" y="942384"/>
                  <a:pt x="5414210" y="1193021"/>
                </a:cubicBezTo>
                <a:cubicBezTo>
                  <a:pt x="5664316" y="1375530"/>
                  <a:pt x="5908477" y="1566157"/>
                  <a:pt x="6160168" y="1746473"/>
                </a:cubicBezTo>
                <a:cubicBezTo>
                  <a:pt x="6445953" y="1951214"/>
                  <a:pt x="6748566" y="2132698"/>
                  <a:pt x="7026442" y="2348052"/>
                </a:cubicBezTo>
                <a:cubicBezTo>
                  <a:pt x="9058259" y="3922711"/>
                  <a:pt x="8901151" y="3741720"/>
                  <a:pt x="10828421" y="5476263"/>
                </a:cubicBezTo>
                <a:cubicBezTo>
                  <a:pt x="11306192" y="5906257"/>
                  <a:pt x="12248320" y="6872135"/>
                  <a:pt x="12609094" y="7305063"/>
                </a:cubicBezTo>
                <a:cubicBezTo>
                  <a:pt x="12689305" y="7401316"/>
                  <a:pt x="12761130" y="7505226"/>
                  <a:pt x="12849726" y="7593821"/>
                </a:cubicBezTo>
                <a:cubicBezTo>
                  <a:pt x="12875091" y="7619186"/>
                  <a:pt x="12819849" y="7528451"/>
                  <a:pt x="12801600" y="7497568"/>
                </a:cubicBezTo>
                <a:cubicBezTo>
                  <a:pt x="12715521" y="7351895"/>
                  <a:pt x="12631956" y="7204415"/>
                  <a:pt x="12536905" y="7064431"/>
                </a:cubicBezTo>
                <a:cubicBezTo>
                  <a:pt x="12390484" y="6848792"/>
                  <a:pt x="11014145" y="4851980"/>
                  <a:pt x="10684042" y="4489673"/>
                </a:cubicBezTo>
                <a:cubicBezTo>
                  <a:pt x="10355179" y="4128726"/>
                  <a:pt x="10040774" y="3754054"/>
                  <a:pt x="9697452" y="3406831"/>
                </a:cubicBezTo>
                <a:cubicBezTo>
                  <a:pt x="9334365" y="3039618"/>
                  <a:pt x="8963200" y="2678649"/>
                  <a:pt x="8566484" y="2348052"/>
                </a:cubicBezTo>
                <a:cubicBezTo>
                  <a:pt x="7851692" y="1752392"/>
                  <a:pt x="7097283" y="1253467"/>
                  <a:pt x="6256421" y="856137"/>
                </a:cubicBezTo>
                <a:cubicBezTo>
                  <a:pt x="5914337" y="694493"/>
                  <a:pt x="5560038" y="555782"/>
                  <a:pt x="5197642" y="447063"/>
                </a:cubicBezTo>
                <a:cubicBezTo>
                  <a:pt x="4676472" y="290712"/>
                  <a:pt x="4145213" y="260005"/>
                  <a:pt x="3609473" y="206431"/>
                </a:cubicBezTo>
                <a:cubicBezTo>
                  <a:pt x="3312694" y="214452"/>
                  <a:pt x="3014804" y="203615"/>
                  <a:pt x="2719136" y="230494"/>
                </a:cubicBezTo>
                <a:cubicBezTo>
                  <a:pt x="2658300" y="236025"/>
                  <a:pt x="2584579" y="251857"/>
                  <a:pt x="2550694" y="302684"/>
                </a:cubicBezTo>
                <a:cubicBezTo>
                  <a:pt x="2523630" y="343280"/>
                  <a:pt x="2544614" y="408698"/>
                  <a:pt x="2574758" y="447063"/>
                </a:cubicBezTo>
                <a:cubicBezTo>
                  <a:pt x="2638220" y="527833"/>
                  <a:pt x="2730652" y="581508"/>
                  <a:pt x="2815389" y="639568"/>
                </a:cubicBezTo>
                <a:cubicBezTo>
                  <a:pt x="3164078" y="878484"/>
                  <a:pt x="3517563" y="1110469"/>
                  <a:pt x="3874168" y="1337400"/>
                </a:cubicBezTo>
                <a:cubicBezTo>
                  <a:pt x="5691101" y="2493631"/>
                  <a:pt x="3494243" y="948815"/>
                  <a:pt x="6521115" y="3118073"/>
                </a:cubicBezTo>
                <a:cubicBezTo>
                  <a:pt x="6961379" y="3433596"/>
                  <a:pt x="8206323" y="4361450"/>
                  <a:pt x="8590547" y="4730305"/>
                </a:cubicBezTo>
                <a:lnTo>
                  <a:pt x="10395284" y="6462852"/>
                </a:lnTo>
                <a:cubicBezTo>
                  <a:pt x="10731634" y="6789592"/>
                  <a:pt x="11331520" y="7396380"/>
                  <a:pt x="11670631" y="7762263"/>
                </a:cubicBezTo>
                <a:cubicBezTo>
                  <a:pt x="12234371" y="8370509"/>
                  <a:pt x="11818440" y="7979512"/>
                  <a:pt x="12272210" y="8387905"/>
                </a:cubicBezTo>
                <a:cubicBezTo>
                  <a:pt x="12135617" y="8114717"/>
                  <a:pt x="12065823" y="7963899"/>
                  <a:pt x="11863136" y="7666010"/>
                </a:cubicBezTo>
                <a:cubicBezTo>
                  <a:pt x="11448751" y="7056990"/>
                  <a:pt x="11065211" y="6422244"/>
                  <a:pt x="10587789" y="5861273"/>
                </a:cubicBezTo>
                <a:cubicBezTo>
                  <a:pt x="10266947" y="5484284"/>
                  <a:pt x="9963315" y="5091942"/>
                  <a:pt x="9625263" y="4730305"/>
                </a:cubicBezTo>
                <a:cubicBezTo>
                  <a:pt x="8962355" y="4021147"/>
                  <a:pt x="8087615" y="3217635"/>
                  <a:pt x="7291136" y="2660873"/>
                </a:cubicBezTo>
                <a:cubicBezTo>
                  <a:pt x="6893145" y="2382666"/>
                  <a:pt x="6468905" y="2142314"/>
                  <a:pt x="6039852" y="1914916"/>
                </a:cubicBezTo>
                <a:cubicBezTo>
                  <a:pt x="5309515" y="1527837"/>
                  <a:pt x="4659855" y="1276077"/>
                  <a:pt x="3874168" y="1048642"/>
                </a:cubicBezTo>
                <a:cubicBezTo>
                  <a:pt x="3605053" y="970740"/>
                  <a:pt x="3329831" y="915463"/>
                  <a:pt x="3056021" y="856137"/>
                </a:cubicBezTo>
                <a:cubicBezTo>
                  <a:pt x="2848468" y="811167"/>
                  <a:pt x="2639553" y="772518"/>
                  <a:pt x="2430379" y="735821"/>
                </a:cubicBezTo>
                <a:cubicBezTo>
                  <a:pt x="2182302" y="692299"/>
                  <a:pt x="1684421" y="615505"/>
                  <a:pt x="1684421" y="615505"/>
                </a:cubicBezTo>
                <a:cubicBezTo>
                  <a:pt x="1461469" y="689822"/>
                  <a:pt x="1509535" y="635988"/>
                  <a:pt x="1732547" y="759884"/>
                </a:cubicBezTo>
                <a:cubicBezTo>
                  <a:pt x="2030852" y="925609"/>
                  <a:pt x="2326054" y="1096859"/>
                  <a:pt x="2622884" y="1265210"/>
                </a:cubicBezTo>
                <a:cubicBezTo>
                  <a:pt x="3280348" y="1638100"/>
                  <a:pt x="3588776" y="1793108"/>
                  <a:pt x="4235115" y="2251800"/>
                </a:cubicBezTo>
                <a:cubicBezTo>
                  <a:pt x="4941598" y="2753175"/>
                  <a:pt x="5639283" y="3267130"/>
                  <a:pt x="6328610" y="3791842"/>
                </a:cubicBezTo>
                <a:cubicBezTo>
                  <a:pt x="7081164" y="4364682"/>
                  <a:pt x="7821671" y="5005392"/>
                  <a:pt x="8518358" y="5644705"/>
                </a:cubicBezTo>
                <a:cubicBezTo>
                  <a:pt x="8852775" y="5951582"/>
                  <a:pt x="9194519" y="6252045"/>
                  <a:pt x="9504947" y="6583168"/>
                </a:cubicBezTo>
                <a:lnTo>
                  <a:pt x="10948736" y="8123210"/>
                </a:lnTo>
                <a:cubicBezTo>
                  <a:pt x="11103378" y="8289597"/>
                  <a:pt x="11253398" y="8460219"/>
                  <a:pt x="11405936" y="8628537"/>
                </a:cubicBezTo>
                <a:cubicBezTo>
                  <a:pt x="11486009" y="8716893"/>
                  <a:pt x="11715579" y="8990473"/>
                  <a:pt x="11646568" y="8893231"/>
                </a:cubicBezTo>
                <a:cubicBezTo>
                  <a:pt x="11470105" y="8644578"/>
                  <a:pt x="11300122" y="8391197"/>
                  <a:pt x="11117179" y="8147273"/>
                </a:cubicBezTo>
                <a:cubicBezTo>
                  <a:pt x="10914991" y="7877689"/>
                  <a:pt x="10703767" y="7614940"/>
                  <a:pt x="10491536" y="7353189"/>
                </a:cubicBezTo>
                <a:cubicBezTo>
                  <a:pt x="9858388" y="6572307"/>
                  <a:pt x="9379961" y="5986031"/>
                  <a:pt x="8638673" y="5283758"/>
                </a:cubicBezTo>
                <a:cubicBezTo>
                  <a:pt x="7902491" y="4586322"/>
                  <a:pt x="6916150" y="3791191"/>
                  <a:pt x="6063915" y="3238389"/>
                </a:cubicBezTo>
                <a:cubicBezTo>
                  <a:pt x="5629885" y="2956856"/>
                  <a:pt x="5174741" y="2708258"/>
                  <a:pt x="4716379" y="2468368"/>
                </a:cubicBezTo>
                <a:cubicBezTo>
                  <a:pt x="3832535" y="2005795"/>
                  <a:pt x="3355630" y="1810994"/>
                  <a:pt x="2430379" y="1529905"/>
                </a:cubicBezTo>
                <a:cubicBezTo>
                  <a:pt x="1910645" y="1372011"/>
                  <a:pt x="1510688" y="1282596"/>
                  <a:pt x="986589" y="1217084"/>
                </a:cubicBezTo>
                <a:cubicBezTo>
                  <a:pt x="866937" y="1202128"/>
                  <a:pt x="745958" y="1201042"/>
                  <a:pt x="625642" y="1193021"/>
                </a:cubicBezTo>
                <a:cubicBezTo>
                  <a:pt x="569495" y="1217084"/>
                  <a:pt x="435751" y="1208013"/>
                  <a:pt x="457200" y="1265210"/>
                </a:cubicBezTo>
                <a:cubicBezTo>
                  <a:pt x="488688" y="1349178"/>
                  <a:pt x="619438" y="1341975"/>
                  <a:pt x="697831" y="1385526"/>
                </a:cubicBezTo>
                <a:cubicBezTo>
                  <a:pt x="1052665" y="1582656"/>
                  <a:pt x="1404176" y="1785714"/>
                  <a:pt x="1756610" y="1987105"/>
                </a:cubicBezTo>
                <a:cubicBezTo>
                  <a:pt x="2453246" y="2385183"/>
                  <a:pt x="2790563" y="2575731"/>
                  <a:pt x="3489158" y="3021821"/>
                </a:cubicBezTo>
                <a:cubicBezTo>
                  <a:pt x="3640379" y="3118384"/>
                  <a:pt x="5543793" y="4374086"/>
                  <a:pt x="5654842" y="4465610"/>
                </a:cubicBezTo>
                <a:cubicBezTo>
                  <a:pt x="6384758" y="5067189"/>
                  <a:pt x="7127608" y="5653409"/>
                  <a:pt x="7844589" y="6270347"/>
                </a:cubicBezTo>
                <a:cubicBezTo>
                  <a:pt x="8183916" y="6562326"/>
                  <a:pt x="9187101" y="7552070"/>
                  <a:pt x="9529010" y="7906642"/>
                </a:cubicBezTo>
                <a:cubicBezTo>
                  <a:pt x="9710281" y="8094627"/>
                  <a:pt x="9883977" y="8289802"/>
                  <a:pt x="10058400" y="8484158"/>
                </a:cubicBezTo>
                <a:cubicBezTo>
                  <a:pt x="10164740" y="8602651"/>
                  <a:pt x="10258641" y="8732524"/>
                  <a:pt x="10371221" y="8845105"/>
                </a:cubicBezTo>
                <a:cubicBezTo>
                  <a:pt x="10403305" y="8877189"/>
                  <a:pt x="10467473" y="8986732"/>
                  <a:pt x="10467473" y="8941358"/>
                </a:cubicBezTo>
                <a:cubicBezTo>
                  <a:pt x="10467473" y="8883517"/>
                  <a:pt x="10406917" y="8842491"/>
                  <a:pt x="10371221" y="8796979"/>
                </a:cubicBezTo>
                <a:cubicBezTo>
                  <a:pt x="9773823" y="8035296"/>
                  <a:pt x="9405922" y="7577235"/>
                  <a:pt x="8783052" y="6871926"/>
                </a:cubicBezTo>
                <a:cubicBezTo>
                  <a:pt x="8482327" y="6531399"/>
                  <a:pt x="8204151" y="6167598"/>
                  <a:pt x="7868652" y="5861273"/>
                </a:cubicBezTo>
                <a:cubicBezTo>
                  <a:pt x="7499684" y="5524389"/>
                  <a:pt x="7144930" y="5171244"/>
                  <a:pt x="6761747" y="4850621"/>
                </a:cubicBezTo>
                <a:cubicBezTo>
                  <a:pt x="6026143" y="4235116"/>
                  <a:pt x="5088664" y="3545406"/>
                  <a:pt x="4235115" y="3094010"/>
                </a:cubicBezTo>
                <a:cubicBezTo>
                  <a:pt x="3669200" y="2794728"/>
                  <a:pt x="2675151" y="2415262"/>
                  <a:pt x="2021305" y="2251800"/>
                </a:cubicBezTo>
                <a:cubicBezTo>
                  <a:pt x="1776959" y="2190713"/>
                  <a:pt x="1524000" y="2171589"/>
                  <a:pt x="1275347" y="2131484"/>
                </a:cubicBezTo>
                <a:cubicBezTo>
                  <a:pt x="1042736" y="2155547"/>
                  <a:pt x="805965" y="2153700"/>
                  <a:pt x="577515" y="2203673"/>
                </a:cubicBezTo>
                <a:cubicBezTo>
                  <a:pt x="538336" y="2212243"/>
                  <a:pt x="505326" y="2259821"/>
                  <a:pt x="505326" y="2299926"/>
                </a:cubicBezTo>
                <a:cubicBezTo>
                  <a:pt x="505326" y="2353733"/>
                  <a:pt x="540192" y="2405547"/>
                  <a:pt x="577515" y="2444305"/>
                </a:cubicBezTo>
                <a:cubicBezTo>
                  <a:pt x="750797" y="2624251"/>
                  <a:pt x="937222" y="2791930"/>
                  <a:pt x="1130968" y="2949631"/>
                </a:cubicBezTo>
                <a:cubicBezTo>
                  <a:pt x="1183144" y="2992100"/>
                  <a:pt x="2589306" y="4146526"/>
                  <a:pt x="2839452" y="4321231"/>
                </a:cubicBezTo>
                <a:cubicBezTo>
                  <a:pt x="3344778" y="4674157"/>
                  <a:pt x="3844191" y="5035706"/>
                  <a:pt x="4355431" y="5380010"/>
                </a:cubicBezTo>
                <a:cubicBezTo>
                  <a:pt x="4630465" y="5565237"/>
                  <a:pt x="4918212" y="5730875"/>
                  <a:pt x="5197642" y="5909400"/>
                </a:cubicBezTo>
                <a:lnTo>
                  <a:pt x="6087979" y="6486916"/>
                </a:lnTo>
                <a:cubicBezTo>
                  <a:pt x="6705288" y="6892818"/>
                  <a:pt x="7177366" y="7207478"/>
                  <a:pt x="7772400" y="7641947"/>
                </a:cubicBezTo>
                <a:cubicBezTo>
                  <a:pt x="8346809" y="8061357"/>
                  <a:pt x="8489079" y="8193239"/>
                  <a:pt x="9023684" y="8604473"/>
                </a:cubicBezTo>
                <a:cubicBezTo>
                  <a:pt x="9589332" y="9039587"/>
                  <a:pt x="9234485" y="8748057"/>
                  <a:pt x="9553073" y="9013547"/>
                </a:cubicBezTo>
                <a:cubicBezTo>
                  <a:pt x="9492460" y="8831709"/>
                  <a:pt x="9498798" y="8833321"/>
                  <a:pt x="9312442" y="8580410"/>
                </a:cubicBezTo>
                <a:cubicBezTo>
                  <a:pt x="8946039" y="8083149"/>
                  <a:pt x="8601345" y="7565578"/>
                  <a:pt x="8181473" y="7112558"/>
                </a:cubicBezTo>
                <a:cubicBezTo>
                  <a:pt x="7876673" y="6783695"/>
                  <a:pt x="7587885" y="6439231"/>
                  <a:pt x="7267073" y="6125968"/>
                </a:cubicBezTo>
                <a:cubicBezTo>
                  <a:pt x="6552632" y="5428337"/>
                  <a:pt x="5739832" y="4746129"/>
                  <a:pt x="4884821" y="4224979"/>
                </a:cubicBezTo>
                <a:cubicBezTo>
                  <a:pt x="4477432" y="3976665"/>
                  <a:pt x="4050003" y="3758464"/>
                  <a:pt x="3609473" y="3575273"/>
                </a:cubicBezTo>
                <a:cubicBezTo>
                  <a:pt x="2714156" y="3202963"/>
                  <a:pt x="2395401" y="3205470"/>
                  <a:pt x="1491915" y="3069947"/>
                </a:cubicBezTo>
                <a:cubicBezTo>
                  <a:pt x="1098908" y="3095033"/>
                  <a:pt x="490695" y="2999490"/>
                  <a:pt x="96252" y="3262452"/>
                </a:cubicBezTo>
                <a:cubicBezTo>
                  <a:pt x="53518" y="3290941"/>
                  <a:pt x="32084" y="3342663"/>
                  <a:pt x="0" y="3382768"/>
                </a:cubicBezTo>
                <a:cubicBezTo>
                  <a:pt x="70641" y="3630012"/>
                  <a:pt x="20118" y="3574386"/>
                  <a:pt x="312821" y="3767779"/>
                </a:cubicBezTo>
                <a:cubicBezTo>
                  <a:pt x="358722" y="3798107"/>
                  <a:pt x="1914449" y="4766513"/>
                  <a:pt x="2141621" y="4898747"/>
                </a:cubicBezTo>
                <a:cubicBezTo>
                  <a:pt x="2427105" y="5064924"/>
                  <a:pt x="2720613" y="5216959"/>
                  <a:pt x="3007894" y="5380010"/>
                </a:cubicBezTo>
                <a:cubicBezTo>
                  <a:pt x="3314194" y="5553856"/>
                  <a:pt x="3615538" y="5736358"/>
                  <a:pt x="3922294" y="5909400"/>
                </a:cubicBezTo>
                <a:cubicBezTo>
                  <a:pt x="4241218" y="6089306"/>
                  <a:pt x="4567388" y="6256265"/>
                  <a:pt x="4884821" y="6438789"/>
                </a:cubicBezTo>
                <a:cubicBezTo>
                  <a:pt x="5439003" y="6757443"/>
                  <a:pt x="6175093" y="7213380"/>
                  <a:pt x="6713621" y="7569758"/>
                </a:cubicBezTo>
                <a:cubicBezTo>
                  <a:pt x="7217427" y="7903159"/>
                  <a:pt x="7629421" y="8199240"/>
                  <a:pt x="8109284" y="8556347"/>
                </a:cubicBezTo>
                <a:cubicBezTo>
                  <a:pt x="8246994" y="8658829"/>
                  <a:pt x="8381690" y="8765301"/>
                  <a:pt x="8518358" y="8869168"/>
                </a:cubicBezTo>
                <a:cubicBezTo>
                  <a:pt x="8703768" y="9010079"/>
                  <a:pt x="8959630" y="9227237"/>
                  <a:pt x="8470231" y="8676663"/>
                </a:cubicBezTo>
                <a:cubicBezTo>
                  <a:pt x="8112083" y="8273747"/>
                  <a:pt x="7771827" y="7849333"/>
                  <a:pt x="7363326" y="7497568"/>
                </a:cubicBezTo>
                <a:cubicBezTo>
                  <a:pt x="7074568" y="7248915"/>
                  <a:pt x="6800514" y="6982088"/>
                  <a:pt x="6497052" y="6751610"/>
                </a:cubicBezTo>
                <a:cubicBezTo>
                  <a:pt x="5925806" y="6317752"/>
                  <a:pt x="5026209" y="5764658"/>
                  <a:pt x="4379494" y="5452200"/>
                </a:cubicBezTo>
                <a:cubicBezTo>
                  <a:pt x="3662423" y="5105750"/>
                  <a:pt x="3121439" y="4934580"/>
                  <a:pt x="2358189" y="4754368"/>
                </a:cubicBezTo>
                <a:cubicBezTo>
                  <a:pt x="2104031" y="4694358"/>
                  <a:pt x="1846690" y="4646921"/>
                  <a:pt x="1588168" y="4609989"/>
                </a:cubicBezTo>
                <a:cubicBezTo>
                  <a:pt x="1380026" y="4580255"/>
                  <a:pt x="846052" y="4552181"/>
                  <a:pt x="601579" y="4537800"/>
                </a:cubicBezTo>
                <a:cubicBezTo>
                  <a:pt x="505326" y="4561863"/>
                  <a:pt x="394101" y="4553093"/>
                  <a:pt x="312821" y="4609989"/>
                </a:cubicBezTo>
                <a:cubicBezTo>
                  <a:pt x="283434" y="4630560"/>
                  <a:pt x="335582" y="4680877"/>
                  <a:pt x="360947" y="4706242"/>
                </a:cubicBezTo>
                <a:cubicBezTo>
                  <a:pt x="425615" y="4770910"/>
                  <a:pt x="499238" y="4827392"/>
                  <a:pt x="577515" y="4874684"/>
                </a:cubicBezTo>
                <a:cubicBezTo>
                  <a:pt x="884926" y="5060411"/>
                  <a:pt x="1194736" y="5243451"/>
                  <a:pt x="1515979" y="5404073"/>
                </a:cubicBezTo>
                <a:lnTo>
                  <a:pt x="3056021" y="6174094"/>
                </a:lnTo>
                <a:cubicBezTo>
                  <a:pt x="4250396" y="6771281"/>
                  <a:pt x="3695984" y="6498003"/>
                  <a:pt x="4908884" y="7088494"/>
                </a:cubicBezTo>
                <a:cubicBezTo>
                  <a:pt x="5205621" y="7232958"/>
                  <a:pt x="5504887" y="7372331"/>
                  <a:pt x="5799221" y="7521631"/>
                </a:cubicBezTo>
                <a:cubicBezTo>
                  <a:pt x="6058427" y="7653112"/>
                  <a:pt x="6313915" y="7791843"/>
                  <a:pt x="6569242" y="7930705"/>
                </a:cubicBezTo>
                <a:cubicBezTo>
                  <a:pt x="6771142" y="8040510"/>
                  <a:pt x="6969240" y="8157199"/>
                  <a:pt x="7170821" y="8267589"/>
                </a:cubicBezTo>
                <a:cubicBezTo>
                  <a:pt x="7306146" y="8341696"/>
                  <a:pt x="7435430" y="8429984"/>
                  <a:pt x="7579894" y="8484158"/>
                </a:cubicBezTo>
                <a:lnTo>
                  <a:pt x="7772400" y="8556347"/>
                </a:lnTo>
                <a:cubicBezTo>
                  <a:pt x="7718202" y="8393761"/>
                  <a:pt x="7748318" y="8452056"/>
                  <a:pt x="7531768" y="8243526"/>
                </a:cubicBezTo>
                <a:cubicBezTo>
                  <a:pt x="7183775" y="7908422"/>
                  <a:pt x="6868553" y="7660086"/>
                  <a:pt x="6448926" y="7401316"/>
                </a:cubicBezTo>
                <a:cubicBezTo>
                  <a:pt x="6192289" y="7243057"/>
                  <a:pt x="5929870" y="7091742"/>
                  <a:pt x="5654842" y="6968179"/>
                </a:cubicBezTo>
                <a:cubicBezTo>
                  <a:pt x="4859311" y="6610767"/>
                  <a:pt x="3992986" y="6437483"/>
                  <a:pt x="3128210" y="6366600"/>
                </a:cubicBezTo>
                <a:cubicBezTo>
                  <a:pt x="2904229" y="6348241"/>
                  <a:pt x="2679031" y="6350558"/>
                  <a:pt x="2454442" y="6342537"/>
                </a:cubicBezTo>
                <a:cubicBezTo>
                  <a:pt x="2125579" y="6350558"/>
                  <a:pt x="1796325" y="6348683"/>
                  <a:pt x="1467852" y="6366600"/>
                </a:cubicBezTo>
                <a:cubicBezTo>
                  <a:pt x="1337548" y="6373707"/>
                  <a:pt x="1009072" y="6436889"/>
                  <a:pt x="866273" y="6462852"/>
                </a:cubicBezTo>
                <a:cubicBezTo>
                  <a:pt x="849912" y="6471033"/>
                  <a:pt x="659726" y="6547103"/>
                  <a:pt x="649705" y="6607231"/>
                </a:cubicBezTo>
                <a:cubicBezTo>
                  <a:pt x="644951" y="6635758"/>
                  <a:pt x="675248" y="6661354"/>
                  <a:pt x="697831" y="6679421"/>
                </a:cubicBezTo>
                <a:cubicBezTo>
                  <a:pt x="756920" y="6726692"/>
                  <a:pt x="820969" y="6769500"/>
                  <a:pt x="890336" y="6799737"/>
                </a:cubicBezTo>
                <a:cubicBezTo>
                  <a:pt x="1134757" y="6906279"/>
                  <a:pt x="1386833" y="6994358"/>
                  <a:pt x="1636294" y="7088494"/>
                </a:cubicBezTo>
                <a:cubicBezTo>
                  <a:pt x="2071618" y="7252767"/>
                  <a:pt x="2295295" y="7327075"/>
                  <a:pt x="2743200" y="7473505"/>
                </a:cubicBezTo>
                <a:cubicBezTo>
                  <a:pt x="3244104" y="7637262"/>
                  <a:pt x="3562191" y="7739801"/>
                  <a:pt x="4066673" y="7882579"/>
                </a:cubicBezTo>
                <a:cubicBezTo>
                  <a:pt x="4274484" y="7941394"/>
                  <a:pt x="4487425" y="7982724"/>
                  <a:pt x="4692315" y="8051021"/>
                </a:cubicBezTo>
                <a:cubicBezTo>
                  <a:pt x="4860757" y="8107168"/>
                  <a:pt x="5028027" y="8166963"/>
                  <a:pt x="5197642" y="8219463"/>
                </a:cubicBezTo>
                <a:cubicBezTo>
                  <a:pt x="5364991" y="8271262"/>
                  <a:pt x="5702968" y="8363842"/>
                  <a:pt x="5702968" y="8363842"/>
                </a:cubicBezTo>
                <a:cubicBezTo>
                  <a:pt x="5654842" y="8323737"/>
                  <a:pt x="5612308" y="8275757"/>
                  <a:pt x="5558589" y="8243526"/>
                </a:cubicBezTo>
                <a:cubicBezTo>
                  <a:pt x="5420761" y="8160829"/>
                  <a:pt x="4836822" y="7896230"/>
                  <a:pt x="4740442" y="7858516"/>
                </a:cubicBezTo>
                <a:cubicBezTo>
                  <a:pt x="4534928" y="7778097"/>
                  <a:pt x="4324943" y="7709351"/>
                  <a:pt x="4114800" y="7641947"/>
                </a:cubicBezTo>
                <a:cubicBezTo>
                  <a:pt x="3610477" y="7480183"/>
                  <a:pt x="3358772" y="7406472"/>
                  <a:pt x="2839452" y="7329126"/>
                </a:cubicBezTo>
                <a:cubicBezTo>
                  <a:pt x="2672094" y="7304200"/>
                  <a:pt x="2502568" y="7297042"/>
                  <a:pt x="2334126" y="7281000"/>
                </a:cubicBezTo>
                <a:cubicBezTo>
                  <a:pt x="2117558" y="7313084"/>
                  <a:pt x="1892118" y="7308020"/>
                  <a:pt x="1684421" y="7377252"/>
                </a:cubicBezTo>
                <a:cubicBezTo>
                  <a:pt x="1646374" y="7389934"/>
                  <a:pt x="1723636" y="7450677"/>
                  <a:pt x="1756610" y="7473505"/>
                </a:cubicBezTo>
                <a:cubicBezTo>
                  <a:pt x="1830343" y="7524551"/>
                  <a:pt x="1914651" y="7558879"/>
                  <a:pt x="1997242" y="7593821"/>
                </a:cubicBezTo>
                <a:cubicBezTo>
                  <a:pt x="2123473" y="7647227"/>
                  <a:pt x="2251787" y="7696186"/>
                  <a:pt x="2382252" y="7738200"/>
                </a:cubicBezTo>
                <a:cubicBezTo>
                  <a:pt x="2725229" y="7848650"/>
                  <a:pt x="3071841" y="7947483"/>
                  <a:pt x="3416968" y="8051021"/>
                </a:cubicBezTo>
                <a:cubicBezTo>
                  <a:pt x="4680131" y="8429970"/>
                  <a:pt x="3452870" y="8065123"/>
                  <a:pt x="4716379" y="8411968"/>
                </a:cubicBezTo>
                <a:cubicBezTo>
                  <a:pt x="4909752" y="8465051"/>
                  <a:pt x="5102334" y="8521118"/>
                  <a:pt x="5293894" y="8580410"/>
                </a:cubicBezTo>
                <a:cubicBezTo>
                  <a:pt x="5439278" y="8625410"/>
                  <a:pt x="5580322" y="8684317"/>
                  <a:pt x="5727031" y="8724789"/>
                </a:cubicBezTo>
                <a:cubicBezTo>
                  <a:pt x="5813480" y="8748637"/>
                  <a:pt x="5903494" y="8756874"/>
                  <a:pt x="5991726" y="8772916"/>
                </a:cubicBezTo>
                <a:lnTo>
                  <a:pt x="5919536" y="8628537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5 Rectángulo"/>
          <p:cNvSpPr/>
          <p:nvPr/>
        </p:nvSpPr>
        <p:spPr>
          <a:xfrm>
            <a:off x="4499992" y="404664"/>
            <a:ext cx="4320480" cy="156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ts val="4500"/>
              </a:lnSpc>
              <a:spcBef>
                <a:spcPct val="20000"/>
              </a:spcBef>
              <a:defRPr/>
            </a:pPr>
            <a:r>
              <a:rPr lang="ca-ES" sz="7200" b="1" dirty="0" smtClean="0">
                <a:latin typeface="+mj-lt"/>
              </a:rPr>
              <a:t>Qui hi</a:t>
            </a:r>
          </a:p>
          <a:p>
            <a:pPr lvl="0" eaLnBrk="0" hangingPunct="0">
              <a:lnSpc>
                <a:spcPts val="4500"/>
              </a:lnSpc>
              <a:spcBef>
                <a:spcPct val="20000"/>
              </a:spcBef>
              <a:defRPr/>
            </a:pPr>
            <a:r>
              <a:rPr lang="ca-ES" sz="7200" b="1" dirty="0" smtClean="0">
                <a:latin typeface="+mj-lt"/>
              </a:rPr>
              <a:t>treballa? </a:t>
            </a:r>
          </a:p>
        </p:txBody>
      </p:sp>
      <p:pic>
        <p:nvPicPr>
          <p:cNvPr id="7" name="6 Imagen" descr="Logo_CCM2011_Colo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4032448" cy="1361092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587865" y="5358740"/>
            <a:ext cx="3768111" cy="1211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7200" b="1" dirty="0" smtClean="0">
                <a:solidFill>
                  <a:schemeClr val="accent6">
                    <a:lumMod val="75000"/>
                  </a:schemeClr>
                </a:solidFill>
              </a:rPr>
              <a:t>polítics</a:t>
            </a:r>
            <a:endParaRPr lang="ca-E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4499992" y="1772816"/>
            <a:ext cx="4644008" cy="4680520"/>
            <a:chOff x="4355976" y="1266634"/>
            <a:chExt cx="5360579" cy="5402726"/>
          </a:xfrm>
        </p:grpSpPr>
        <p:pic>
          <p:nvPicPr>
            <p:cNvPr id="11" name="Picture 6" descr="Maresme Centre de Negocis"/>
            <p:cNvPicPr>
              <a:picLocks noChangeAspect="1" noChangeArrowheads="1"/>
            </p:cNvPicPr>
            <p:nvPr/>
          </p:nvPicPr>
          <p:blipFill>
            <a:blip r:embed="rId3" cstate="print"/>
            <a:srcRect l="11837" r="8685"/>
            <a:stretch>
              <a:fillRect/>
            </a:stretch>
          </p:blipFill>
          <p:spPr bwMode="auto">
            <a:xfrm>
              <a:off x="4509900" y="3018612"/>
              <a:ext cx="4454588" cy="3650748"/>
            </a:xfrm>
            <a:prstGeom prst="rect">
              <a:avLst/>
            </a:prstGeom>
            <a:noFill/>
          </p:spPr>
        </p:pic>
        <p:sp>
          <p:nvSpPr>
            <p:cNvPr id="13" name="12 Rectángulo"/>
            <p:cNvSpPr/>
            <p:nvPr/>
          </p:nvSpPr>
          <p:spPr>
            <a:xfrm>
              <a:off x="4355976" y="1266634"/>
              <a:ext cx="5360579" cy="1916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ca-ES" sz="5400" b="1" spc="-150" dirty="0" smtClean="0">
                  <a:solidFill>
                    <a:srgbClr val="92D050"/>
                  </a:solidFill>
                </a:rPr>
                <a:t>personal tècnic i </a:t>
              </a:r>
            </a:p>
            <a:p>
              <a:pPr>
                <a:lnSpc>
                  <a:spcPts val="4000"/>
                </a:lnSpc>
              </a:pPr>
              <a:r>
                <a:rPr lang="ca-ES" sz="5400" b="1" spc="-150" dirty="0" smtClean="0">
                  <a:solidFill>
                    <a:srgbClr val="92D050"/>
                  </a:solidFill>
                </a:rPr>
                <a:t>administratiu</a:t>
              </a:r>
              <a:endParaRPr lang="ca-ES" sz="5400" spc="-150" dirty="0">
                <a:solidFill>
                  <a:srgbClr val="92D050"/>
                </a:solidFill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96952"/>
            <a:ext cx="3960647" cy="2227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Forma libre"/>
          <p:cNvSpPr/>
          <p:nvPr/>
        </p:nvSpPr>
        <p:spPr>
          <a:xfrm>
            <a:off x="-3132856" y="-1189725"/>
            <a:ext cx="13330989" cy="9227237"/>
          </a:xfrm>
          <a:custGeom>
            <a:avLst/>
            <a:gdLst>
              <a:gd name="connsiteX0" fmla="*/ 12801600 w 13330989"/>
              <a:gd name="connsiteY0" fmla="*/ 2348052 h 9227237"/>
              <a:gd name="connsiteX1" fmla="*/ 12560968 w 13330989"/>
              <a:gd name="connsiteY1" fmla="*/ 1963042 h 9227237"/>
              <a:gd name="connsiteX2" fmla="*/ 12079705 w 13330989"/>
              <a:gd name="connsiteY2" fmla="*/ 1361463 h 9227237"/>
              <a:gd name="connsiteX3" fmla="*/ 11839073 w 13330989"/>
              <a:gd name="connsiteY3" fmla="*/ 1144894 h 9227237"/>
              <a:gd name="connsiteX4" fmla="*/ 11357810 w 13330989"/>
              <a:gd name="connsiteY4" fmla="*/ 687694 h 9227237"/>
              <a:gd name="connsiteX5" fmla="*/ 11165305 w 13330989"/>
              <a:gd name="connsiteY5" fmla="*/ 543316 h 9227237"/>
              <a:gd name="connsiteX6" fmla="*/ 10828421 w 13330989"/>
              <a:gd name="connsiteY6" fmla="*/ 350810 h 9227237"/>
              <a:gd name="connsiteX7" fmla="*/ 10587789 w 13330989"/>
              <a:gd name="connsiteY7" fmla="*/ 447063 h 9227237"/>
              <a:gd name="connsiteX8" fmla="*/ 10563726 w 13330989"/>
              <a:gd name="connsiteY8" fmla="*/ 567379 h 9227237"/>
              <a:gd name="connsiteX9" fmla="*/ 10659979 w 13330989"/>
              <a:gd name="connsiteY9" fmla="*/ 904263 h 9227237"/>
              <a:gd name="connsiteX10" fmla="*/ 10972800 w 13330989"/>
              <a:gd name="connsiteY10" fmla="*/ 1337400 h 9227237"/>
              <a:gd name="connsiteX11" fmla="*/ 11430000 w 13330989"/>
              <a:gd name="connsiteY11" fmla="*/ 1770537 h 9227237"/>
              <a:gd name="connsiteX12" fmla="*/ 11694694 w 13330989"/>
              <a:gd name="connsiteY12" fmla="*/ 2011168 h 9227237"/>
              <a:gd name="connsiteX13" fmla="*/ 12175958 w 13330989"/>
              <a:gd name="connsiteY13" fmla="*/ 2396179 h 9227237"/>
              <a:gd name="connsiteX14" fmla="*/ 12440652 w 13330989"/>
              <a:gd name="connsiteY14" fmla="*/ 2588684 h 9227237"/>
              <a:gd name="connsiteX15" fmla="*/ 12368463 w 13330989"/>
              <a:gd name="connsiteY15" fmla="*/ 2396179 h 9227237"/>
              <a:gd name="connsiteX16" fmla="*/ 11959389 w 13330989"/>
              <a:gd name="connsiteY16" fmla="*/ 1818663 h 9227237"/>
              <a:gd name="connsiteX17" fmla="*/ 11309684 w 13330989"/>
              <a:gd name="connsiteY17" fmla="*/ 1144894 h 9227237"/>
              <a:gd name="connsiteX18" fmla="*/ 10972800 w 13330989"/>
              <a:gd name="connsiteY18" fmla="*/ 856137 h 9227237"/>
              <a:gd name="connsiteX19" fmla="*/ 10395284 w 13330989"/>
              <a:gd name="connsiteY19" fmla="*/ 519252 h 9227237"/>
              <a:gd name="connsiteX20" fmla="*/ 10250905 w 13330989"/>
              <a:gd name="connsiteY20" fmla="*/ 495189 h 9227237"/>
              <a:gd name="connsiteX21" fmla="*/ 10202779 w 13330989"/>
              <a:gd name="connsiteY21" fmla="*/ 591442 h 9227237"/>
              <a:gd name="connsiteX22" fmla="*/ 10299031 w 13330989"/>
              <a:gd name="connsiteY22" fmla="*/ 783947 h 9227237"/>
              <a:gd name="connsiteX23" fmla="*/ 10828421 w 13330989"/>
              <a:gd name="connsiteY23" fmla="*/ 1457716 h 9227237"/>
              <a:gd name="connsiteX24" fmla="*/ 11213431 w 13330989"/>
              <a:gd name="connsiteY24" fmla="*/ 1842726 h 9227237"/>
              <a:gd name="connsiteX25" fmla="*/ 11574379 w 13330989"/>
              <a:gd name="connsiteY25" fmla="*/ 2251800 h 9227237"/>
              <a:gd name="connsiteX26" fmla="*/ 12248147 w 13330989"/>
              <a:gd name="connsiteY26" fmla="*/ 2853379 h 9227237"/>
              <a:gd name="connsiteX27" fmla="*/ 12560968 w 13330989"/>
              <a:gd name="connsiteY27" fmla="*/ 3118073 h 9227237"/>
              <a:gd name="connsiteX28" fmla="*/ 12224084 w 13330989"/>
              <a:gd name="connsiteY28" fmla="*/ 2733063 h 9227237"/>
              <a:gd name="connsiteX29" fmla="*/ 11478126 w 13330989"/>
              <a:gd name="connsiteY29" fmla="*/ 1914916 h 9227237"/>
              <a:gd name="connsiteX30" fmla="*/ 10467473 w 13330989"/>
              <a:gd name="connsiteY30" fmla="*/ 1024579 h 9227237"/>
              <a:gd name="connsiteX31" fmla="*/ 10034336 w 13330989"/>
              <a:gd name="connsiteY31" fmla="*/ 711758 h 9227237"/>
              <a:gd name="connsiteX32" fmla="*/ 9721515 w 13330989"/>
              <a:gd name="connsiteY32" fmla="*/ 567379 h 9227237"/>
              <a:gd name="connsiteX33" fmla="*/ 9601200 w 13330989"/>
              <a:gd name="connsiteY33" fmla="*/ 711758 h 9227237"/>
              <a:gd name="connsiteX34" fmla="*/ 9793705 w 13330989"/>
              <a:gd name="connsiteY34" fmla="*/ 976452 h 9227237"/>
              <a:gd name="connsiteX35" fmla="*/ 10491536 w 13330989"/>
              <a:gd name="connsiteY35" fmla="*/ 1770537 h 9227237"/>
              <a:gd name="connsiteX36" fmla="*/ 11357810 w 13330989"/>
              <a:gd name="connsiteY36" fmla="*/ 2612747 h 9227237"/>
              <a:gd name="connsiteX37" fmla="*/ 11766884 w 13330989"/>
              <a:gd name="connsiteY37" fmla="*/ 2973694 h 9227237"/>
              <a:gd name="connsiteX38" fmla="*/ 12248147 w 13330989"/>
              <a:gd name="connsiteY38" fmla="*/ 3334642 h 9227237"/>
              <a:gd name="connsiteX39" fmla="*/ 11622505 w 13330989"/>
              <a:gd name="connsiteY39" fmla="*/ 2660873 h 9227237"/>
              <a:gd name="connsiteX40" fmla="*/ 11165305 w 13330989"/>
              <a:gd name="connsiteY40" fmla="*/ 2227737 h 9227237"/>
              <a:gd name="connsiteX41" fmla="*/ 10154652 w 13330989"/>
              <a:gd name="connsiteY41" fmla="*/ 1361463 h 9227237"/>
              <a:gd name="connsiteX42" fmla="*/ 9721515 w 13330989"/>
              <a:gd name="connsiteY42" fmla="*/ 1048642 h 9227237"/>
              <a:gd name="connsiteX43" fmla="*/ 9408694 w 13330989"/>
              <a:gd name="connsiteY43" fmla="*/ 880200 h 9227237"/>
              <a:gd name="connsiteX44" fmla="*/ 9938084 w 13330989"/>
              <a:gd name="connsiteY44" fmla="*/ 1746473 h 9227237"/>
              <a:gd name="connsiteX45" fmla="*/ 11790947 w 13330989"/>
              <a:gd name="connsiteY45" fmla="*/ 3551210 h 9227237"/>
              <a:gd name="connsiteX46" fmla="*/ 12320336 w 13330989"/>
              <a:gd name="connsiteY46" fmla="*/ 3960284 h 9227237"/>
              <a:gd name="connsiteX47" fmla="*/ 11983452 w 13330989"/>
              <a:gd name="connsiteY47" fmla="*/ 3479021 h 9227237"/>
              <a:gd name="connsiteX48" fmla="*/ 11020926 w 13330989"/>
              <a:gd name="connsiteY48" fmla="*/ 2444305 h 9227237"/>
              <a:gd name="connsiteX49" fmla="*/ 9697452 w 13330989"/>
              <a:gd name="connsiteY49" fmla="*/ 1265210 h 9227237"/>
              <a:gd name="connsiteX50" fmla="*/ 8662736 w 13330989"/>
              <a:gd name="connsiteY50" fmla="*/ 615505 h 9227237"/>
              <a:gd name="connsiteX51" fmla="*/ 8446168 w 13330989"/>
              <a:gd name="connsiteY51" fmla="*/ 591442 h 9227237"/>
              <a:gd name="connsiteX52" fmla="*/ 9673389 w 13330989"/>
              <a:gd name="connsiteY52" fmla="*/ 2035231 h 9227237"/>
              <a:gd name="connsiteX53" fmla="*/ 11502189 w 13330989"/>
              <a:gd name="connsiteY53" fmla="*/ 3743716 h 9227237"/>
              <a:gd name="connsiteX54" fmla="*/ 11935326 w 13330989"/>
              <a:gd name="connsiteY54" fmla="*/ 4128726 h 9227237"/>
              <a:gd name="connsiteX55" fmla="*/ 12272210 w 13330989"/>
              <a:gd name="connsiteY55" fmla="*/ 4393421 h 9227237"/>
              <a:gd name="connsiteX56" fmla="*/ 12200021 w 13330989"/>
              <a:gd name="connsiteY56" fmla="*/ 4273105 h 9227237"/>
              <a:gd name="connsiteX57" fmla="*/ 10226842 w 13330989"/>
              <a:gd name="connsiteY57" fmla="*/ 2131484 h 9227237"/>
              <a:gd name="connsiteX58" fmla="*/ 8734926 w 13330989"/>
              <a:gd name="connsiteY58" fmla="*/ 904263 h 9227237"/>
              <a:gd name="connsiteX59" fmla="*/ 8157410 w 13330989"/>
              <a:gd name="connsiteY59" fmla="*/ 543316 h 9227237"/>
              <a:gd name="connsiteX60" fmla="*/ 7772400 w 13330989"/>
              <a:gd name="connsiteY60" fmla="*/ 398937 h 9227237"/>
              <a:gd name="connsiteX61" fmla="*/ 7820526 w 13330989"/>
              <a:gd name="connsiteY61" fmla="*/ 735821 h 9227237"/>
              <a:gd name="connsiteX62" fmla="*/ 8758989 w 13330989"/>
              <a:gd name="connsiteY62" fmla="*/ 1674284 h 9227237"/>
              <a:gd name="connsiteX63" fmla="*/ 9456821 w 13330989"/>
              <a:gd name="connsiteY63" fmla="*/ 2275863 h 9227237"/>
              <a:gd name="connsiteX64" fmla="*/ 10202779 w 13330989"/>
              <a:gd name="connsiteY64" fmla="*/ 2973694 h 9227237"/>
              <a:gd name="connsiteX65" fmla="*/ 10924673 w 13330989"/>
              <a:gd name="connsiteY65" fmla="*/ 3647463 h 9227237"/>
              <a:gd name="connsiteX66" fmla="*/ 11598442 w 13330989"/>
              <a:gd name="connsiteY66" fmla="*/ 4273105 h 9227237"/>
              <a:gd name="connsiteX67" fmla="*/ 12127831 w 13330989"/>
              <a:gd name="connsiteY67" fmla="*/ 4778431 h 9227237"/>
              <a:gd name="connsiteX68" fmla="*/ 12609094 w 13330989"/>
              <a:gd name="connsiteY68" fmla="*/ 5235631 h 9227237"/>
              <a:gd name="connsiteX69" fmla="*/ 12585031 w 13330989"/>
              <a:gd name="connsiteY69" fmla="*/ 5163442 h 9227237"/>
              <a:gd name="connsiteX70" fmla="*/ 11357810 w 13330989"/>
              <a:gd name="connsiteY70" fmla="*/ 3791842 h 9227237"/>
              <a:gd name="connsiteX71" fmla="*/ 9841831 w 13330989"/>
              <a:gd name="connsiteY71" fmla="*/ 2299926 h 9227237"/>
              <a:gd name="connsiteX72" fmla="*/ 8181473 w 13330989"/>
              <a:gd name="connsiteY72" fmla="*/ 1024579 h 9227237"/>
              <a:gd name="connsiteX73" fmla="*/ 6882063 w 13330989"/>
              <a:gd name="connsiteY73" fmla="*/ 374873 h 9227237"/>
              <a:gd name="connsiteX74" fmla="*/ 6521115 w 13330989"/>
              <a:gd name="connsiteY74" fmla="*/ 278621 h 9227237"/>
              <a:gd name="connsiteX75" fmla="*/ 6593305 w 13330989"/>
              <a:gd name="connsiteY75" fmla="*/ 639568 h 9227237"/>
              <a:gd name="connsiteX76" fmla="*/ 8253663 w 13330989"/>
              <a:gd name="connsiteY76" fmla="*/ 2083358 h 9227237"/>
              <a:gd name="connsiteX77" fmla="*/ 9793705 w 13330989"/>
              <a:gd name="connsiteY77" fmla="*/ 3406831 h 9227237"/>
              <a:gd name="connsiteX78" fmla="*/ 11454063 w 13330989"/>
              <a:gd name="connsiteY78" fmla="*/ 4826558 h 9227237"/>
              <a:gd name="connsiteX79" fmla="*/ 12705347 w 13330989"/>
              <a:gd name="connsiteY79" fmla="*/ 6053779 h 9227237"/>
              <a:gd name="connsiteX80" fmla="*/ 13114421 w 13330989"/>
              <a:gd name="connsiteY80" fmla="*/ 6438789 h 9227237"/>
              <a:gd name="connsiteX81" fmla="*/ 13330989 w 13330989"/>
              <a:gd name="connsiteY81" fmla="*/ 6631294 h 9227237"/>
              <a:gd name="connsiteX82" fmla="*/ 13258800 w 13330989"/>
              <a:gd name="connsiteY82" fmla="*/ 6390663 h 9227237"/>
              <a:gd name="connsiteX83" fmla="*/ 11766884 w 13330989"/>
              <a:gd name="connsiteY83" fmla="*/ 4297168 h 9227237"/>
              <a:gd name="connsiteX84" fmla="*/ 10900610 w 13330989"/>
              <a:gd name="connsiteY84" fmla="*/ 3358705 h 9227237"/>
              <a:gd name="connsiteX85" fmla="*/ 8879305 w 13330989"/>
              <a:gd name="connsiteY85" fmla="*/ 1650221 h 9227237"/>
              <a:gd name="connsiteX86" fmla="*/ 6882063 w 13330989"/>
              <a:gd name="connsiteY86" fmla="*/ 639568 h 9227237"/>
              <a:gd name="connsiteX87" fmla="*/ 6039852 w 13330989"/>
              <a:gd name="connsiteY87" fmla="*/ 350810 h 9227237"/>
              <a:gd name="connsiteX88" fmla="*/ 4764505 w 13330989"/>
              <a:gd name="connsiteY88" fmla="*/ 37989 h 9227237"/>
              <a:gd name="connsiteX89" fmla="*/ 4379494 w 13330989"/>
              <a:gd name="connsiteY89" fmla="*/ 13926 h 9227237"/>
              <a:gd name="connsiteX90" fmla="*/ 4066673 w 13330989"/>
              <a:gd name="connsiteY90" fmla="*/ 62052 h 9227237"/>
              <a:gd name="connsiteX91" fmla="*/ 4114800 w 13330989"/>
              <a:gd name="connsiteY91" fmla="*/ 206431 h 9227237"/>
              <a:gd name="connsiteX92" fmla="*/ 4379494 w 13330989"/>
              <a:gd name="connsiteY92" fmla="*/ 447063 h 9227237"/>
              <a:gd name="connsiteX93" fmla="*/ 5414210 w 13330989"/>
              <a:gd name="connsiteY93" fmla="*/ 1193021 h 9227237"/>
              <a:gd name="connsiteX94" fmla="*/ 6160168 w 13330989"/>
              <a:gd name="connsiteY94" fmla="*/ 1746473 h 9227237"/>
              <a:gd name="connsiteX95" fmla="*/ 7026442 w 13330989"/>
              <a:gd name="connsiteY95" fmla="*/ 2348052 h 9227237"/>
              <a:gd name="connsiteX96" fmla="*/ 10828421 w 13330989"/>
              <a:gd name="connsiteY96" fmla="*/ 5476263 h 9227237"/>
              <a:gd name="connsiteX97" fmla="*/ 12609094 w 13330989"/>
              <a:gd name="connsiteY97" fmla="*/ 7305063 h 9227237"/>
              <a:gd name="connsiteX98" fmla="*/ 12849726 w 13330989"/>
              <a:gd name="connsiteY98" fmla="*/ 7593821 h 9227237"/>
              <a:gd name="connsiteX99" fmla="*/ 12801600 w 13330989"/>
              <a:gd name="connsiteY99" fmla="*/ 7497568 h 9227237"/>
              <a:gd name="connsiteX100" fmla="*/ 12536905 w 13330989"/>
              <a:gd name="connsiteY100" fmla="*/ 7064431 h 9227237"/>
              <a:gd name="connsiteX101" fmla="*/ 10684042 w 13330989"/>
              <a:gd name="connsiteY101" fmla="*/ 4489673 h 9227237"/>
              <a:gd name="connsiteX102" fmla="*/ 9697452 w 13330989"/>
              <a:gd name="connsiteY102" fmla="*/ 3406831 h 9227237"/>
              <a:gd name="connsiteX103" fmla="*/ 8566484 w 13330989"/>
              <a:gd name="connsiteY103" fmla="*/ 2348052 h 9227237"/>
              <a:gd name="connsiteX104" fmla="*/ 6256421 w 13330989"/>
              <a:gd name="connsiteY104" fmla="*/ 856137 h 9227237"/>
              <a:gd name="connsiteX105" fmla="*/ 5197642 w 13330989"/>
              <a:gd name="connsiteY105" fmla="*/ 447063 h 9227237"/>
              <a:gd name="connsiteX106" fmla="*/ 3609473 w 13330989"/>
              <a:gd name="connsiteY106" fmla="*/ 206431 h 9227237"/>
              <a:gd name="connsiteX107" fmla="*/ 2719136 w 13330989"/>
              <a:gd name="connsiteY107" fmla="*/ 230494 h 9227237"/>
              <a:gd name="connsiteX108" fmla="*/ 2550694 w 13330989"/>
              <a:gd name="connsiteY108" fmla="*/ 302684 h 9227237"/>
              <a:gd name="connsiteX109" fmla="*/ 2574758 w 13330989"/>
              <a:gd name="connsiteY109" fmla="*/ 447063 h 9227237"/>
              <a:gd name="connsiteX110" fmla="*/ 2815389 w 13330989"/>
              <a:gd name="connsiteY110" fmla="*/ 639568 h 9227237"/>
              <a:gd name="connsiteX111" fmla="*/ 3874168 w 13330989"/>
              <a:gd name="connsiteY111" fmla="*/ 1337400 h 9227237"/>
              <a:gd name="connsiteX112" fmla="*/ 6521115 w 13330989"/>
              <a:gd name="connsiteY112" fmla="*/ 3118073 h 9227237"/>
              <a:gd name="connsiteX113" fmla="*/ 8590547 w 13330989"/>
              <a:gd name="connsiteY113" fmla="*/ 4730305 h 9227237"/>
              <a:gd name="connsiteX114" fmla="*/ 10395284 w 13330989"/>
              <a:gd name="connsiteY114" fmla="*/ 6462852 h 9227237"/>
              <a:gd name="connsiteX115" fmla="*/ 11670631 w 13330989"/>
              <a:gd name="connsiteY115" fmla="*/ 7762263 h 9227237"/>
              <a:gd name="connsiteX116" fmla="*/ 12272210 w 13330989"/>
              <a:gd name="connsiteY116" fmla="*/ 8387905 h 9227237"/>
              <a:gd name="connsiteX117" fmla="*/ 11863136 w 13330989"/>
              <a:gd name="connsiteY117" fmla="*/ 7666010 h 9227237"/>
              <a:gd name="connsiteX118" fmla="*/ 10587789 w 13330989"/>
              <a:gd name="connsiteY118" fmla="*/ 5861273 h 9227237"/>
              <a:gd name="connsiteX119" fmla="*/ 9625263 w 13330989"/>
              <a:gd name="connsiteY119" fmla="*/ 4730305 h 9227237"/>
              <a:gd name="connsiteX120" fmla="*/ 7291136 w 13330989"/>
              <a:gd name="connsiteY120" fmla="*/ 2660873 h 9227237"/>
              <a:gd name="connsiteX121" fmla="*/ 6039852 w 13330989"/>
              <a:gd name="connsiteY121" fmla="*/ 1914916 h 9227237"/>
              <a:gd name="connsiteX122" fmla="*/ 3874168 w 13330989"/>
              <a:gd name="connsiteY122" fmla="*/ 1048642 h 9227237"/>
              <a:gd name="connsiteX123" fmla="*/ 3056021 w 13330989"/>
              <a:gd name="connsiteY123" fmla="*/ 856137 h 9227237"/>
              <a:gd name="connsiteX124" fmla="*/ 2430379 w 13330989"/>
              <a:gd name="connsiteY124" fmla="*/ 735821 h 9227237"/>
              <a:gd name="connsiteX125" fmla="*/ 1684421 w 13330989"/>
              <a:gd name="connsiteY125" fmla="*/ 615505 h 9227237"/>
              <a:gd name="connsiteX126" fmla="*/ 1732547 w 13330989"/>
              <a:gd name="connsiteY126" fmla="*/ 759884 h 9227237"/>
              <a:gd name="connsiteX127" fmla="*/ 2622884 w 13330989"/>
              <a:gd name="connsiteY127" fmla="*/ 1265210 h 9227237"/>
              <a:gd name="connsiteX128" fmla="*/ 4235115 w 13330989"/>
              <a:gd name="connsiteY128" fmla="*/ 2251800 h 9227237"/>
              <a:gd name="connsiteX129" fmla="*/ 6328610 w 13330989"/>
              <a:gd name="connsiteY129" fmla="*/ 3791842 h 9227237"/>
              <a:gd name="connsiteX130" fmla="*/ 8518358 w 13330989"/>
              <a:gd name="connsiteY130" fmla="*/ 5644705 h 9227237"/>
              <a:gd name="connsiteX131" fmla="*/ 9504947 w 13330989"/>
              <a:gd name="connsiteY131" fmla="*/ 6583168 h 9227237"/>
              <a:gd name="connsiteX132" fmla="*/ 10948736 w 13330989"/>
              <a:gd name="connsiteY132" fmla="*/ 8123210 h 9227237"/>
              <a:gd name="connsiteX133" fmla="*/ 11405936 w 13330989"/>
              <a:gd name="connsiteY133" fmla="*/ 8628537 h 9227237"/>
              <a:gd name="connsiteX134" fmla="*/ 11646568 w 13330989"/>
              <a:gd name="connsiteY134" fmla="*/ 8893231 h 9227237"/>
              <a:gd name="connsiteX135" fmla="*/ 11117179 w 13330989"/>
              <a:gd name="connsiteY135" fmla="*/ 8147273 h 9227237"/>
              <a:gd name="connsiteX136" fmla="*/ 10491536 w 13330989"/>
              <a:gd name="connsiteY136" fmla="*/ 7353189 h 9227237"/>
              <a:gd name="connsiteX137" fmla="*/ 8638673 w 13330989"/>
              <a:gd name="connsiteY137" fmla="*/ 5283758 h 9227237"/>
              <a:gd name="connsiteX138" fmla="*/ 6063915 w 13330989"/>
              <a:gd name="connsiteY138" fmla="*/ 3238389 h 9227237"/>
              <a:gd name="connsiteX139" fmla="*/ 4716379 w 13330989"/>
              <a:gd name="connsiteY139" fmla="*/ 2468368 h 9227237"/>
              <a:gd name="connsiteX140" fmla="*/ 2430379 w 13330989"/>
              <a:gd name="connsiteY140" fmla="*/ 1529905 h 9227237"/>
              <a:gd name="connsiteX141" fmla="*/ 986589 w 13330989"/>
              <a:gd name="connsiteY141" fmla="*/ 1217084 h 9227237"/>
              <a:gd name="connsiteX142" fmla="*/ 625642 w 13330989"/>
              <a:gd name="connsiteY142" fmla="*/ 1193021 h 9227237"/>
              <a:gd name="connsiteX143" fmla="*/ 457200 w 13330989"/>
              <a:gd name="connsiteY143" fmla="*/ 1265210 h 9227237"/>
              <a:gd name="connsiteX144" fmla="*/ 697831 w 13330989"/>
              <a:gd name="connsiteY144" fmla="*/ 1385526 h 9227237"/>
              <a:gd name="connsiteX145" fmla="*/ 1756610 w 13330989"/>
              <a:gd name="connsiteY145" fmla="*/ 1987105 h 9227237"/>
              <a:gd name="connsiteX146" fmla="*/ 3489158 w 13330989"/>
              <a:gd name="connsiteY146" fmla="*/ 3021821 h 9227237"/>
              <a:gd name="connsiteX147" fmla="*/ 5654842 w 13330989"/>
              <a:gd name="connsiteY147" fmla="*/ 4465610 h 9227237"/>
              <a:gd name="connsiteX148" fmla="*/ 7844589 w 13330989"/>
              <a:gd name="connsiteY148" fmla="*/ 6270347 h 9227237"/>
              <a:gd name="connsiteX149" fmla="*/ 9529010 w 13330989"/>
              <a:gd name="connsiteY149" fmla="*/ 7906642 h 9227237"/>
              <a:gd name="connsiteX150" fmla="*/ 10058400 w 13330989"/>
              <a:gd name="connsiteY150" fmla="*/ 8484158 h 9227237"/>
              <a:gd name="connsiteX151" fmla="*/ 10371221 w 13330989"/>
              <a:gd name="connsiteY151" fmla="*/ 8845105 h 9227237"/>
              <a:gd name="connsiteX152" fmla="*/ 10467473 w 13330989"/>
              <a:gd name="connsiteY152" fmla="*/ 8941358 h 9227237"/>
              <a:gd name="connsiteX153" fmla="*/ 10371221 w 13330989"/>
              <a:gd name="connsiteY153" fmla="*/ 8796979 h 9227237"/>
              <a:gd name="connsiteX154" fmla="*/ 8783052 w 13330989"/>
              <a:gd name="connsiteY154" fmla="*/ 6871926 h 9227237"/>
              <a:gd name="connsiteX155" fmla="*/ 7868652 w 13330989"/>
              <a:gd name="connsiteY155" fmla="*/ 5861273 h 9227237"/>
              <a:gd name="connsiteX156" fmla="*/ 6761747 w 13330989"/>
              <a:gd name="connsiteY156" fmla="*/ 4850621 h 9227237"/>
              <a:gd name="connsiteX157" fmla="*/ 4235115 w 13330989"/>
              <a:gd name="connsiteY157" fmla="*/ 3094010 h 9227237"/>
              <a:gd name="connsiteX158" fmla="*/ 2021305 w 13330989"/>
              <a:gd name="connsiteY158" fmla="*/ 2251800 h 9227237"/>
              <a:gd name="connsiteX159" fmla="*/ 1275347 w 13330989"/>
              <a:gd name="connsiteY159" fmla="*/ 2131484 h 9227237"/>
              <a:gd name="connsiteX160" fmla="*/ 577515 w 13330989"/>
              <a:gd name="connsiteY160" fmla="*/ 2203673 h 9227237"/>
              <a:gd name="connsiteX161" fmla="*/ 505326 w 13330989"/>
              <a:gd name="connsiteY161" fmla="*/ 2299926 h 9227237"/>
              <a:gd name="connsiteX162" fmla="*/ 577515 w 13330989"/>
              <a:gd name="connsiteY162" fmla="*/ 2444305 h 9227237"/>
              <a:gd name="connsiteX163" fmla="*/ 1130968 w 13330989"/>
              <a:gd name="connsiteY163" fmla="*/ 2949631 h 9227237"/>
              <a:gd name="connsiteX164" fmla="*/ 2839452 w 13330989"/>
              <a:gd name="connsiteY164" fmla="*/ 4321231 h 9227237"/>
              <a:gd name="connsiteX165" fmla="*/ 4355431 w 13330989"/>
              <a:gd name="connsiteY165" fmla="*/ 5380010 h 9227237"/>
              <a:gd name="connsiteX166" fmla="*/ 5197642 w 13330989"/>
              <a:gd name="connsiteY166" fmla="*/ 5909400 h 9227237"/>
              <a:gd name="connsiteX167" fmla="*/ 6087979 w 13330989"/>
              <a:gd name="connsiteY167" fmla="*/ 6486916 h 9227237"/>
              <a:gd name="connsiteX168" fmla="*/ 7772400 w 13330989"/>
              <a:gd name="connsiteY168" fmla="*/ 7641947 h 9227237"/>
              <a:gd name="connsiteX169" fmla="*/ 9023684 w 13330989"/>
              <a:gd name="connsiteY169" fmla="*/ 8604473 h 9227237"/>
              <a:gd name="connsiteX170" fmla="*/ 9553073 w 13330989"/>
              <a:gd name="connsiteY170" fmla="*/ 9013547 h 9227237"/>
              <a:gd name="connsiteX171" fmla="*/ 9312442 w 13330989"/>
              <a:gd name="connsiteY171" fmla="*/ 8580410 h 9227237"/>
              <a:gd name="connsiteX172" fmla="*/ 8181473 w 13330989"/>
              <a:gd name="connsiteY172" fmla="*/ 7112558 h 9227237"/>
              <a:gd name="connsiteX173" fmla="*/ 7267073 w 13330989"/>
              <a:gd name="connsiteY173" fmla="*/ 6125968 h 9227237"/>
              <a:gd name="connsiteX174" fmla="*/ 4884821 w 13330989"/>
              <a:gd name="connsiteY174" fmla="*/ 4224979 h 9227237"/>
              <a:gd name="connsiteX175" fmla="*/ 3609473 w 13330989"/>
              <a:gd name="connsiteY175" fmla="*/ 3575273 h 9227237"/>
              <a:gd name="connsiteX176" fmla="*/ 1491915 w 13330989"/>
              <a:gd name="connsiteY176" fmla="*/ 3069947 h 9227237"/>
              <a:gd name="connsiteX177" fmla="*/ 96252 w 13330989"/>
              <a:gd name="connsiteY177" fmla="*/ 3262452 h 9227237"/>
              <a:gd name="connsiteX178" fmla="*/ 0 w 13330989"/>
              <a:gd name="connsiteY178" fmla="*/ 3382768 h 9227237"/>
              <a:gd name="connsiteX179" fmla="*/ 312821 w 13330989"/>
              <a:gd name="connsiteY179" fmla="*/ 3767779 h 9227237"/>
              <a:gd name="connsiteX180" fmla="*/ 2141621 w 13330989"/>
              <a:gd name="connsiteY180" fmla="*/ 4898747 h 9227237"/>
              <a:gd name="connsiteX181" fmla="*/ 3007894 w 13330989"/>
              <a:gd name="connsiteY181" fmla="*/ 5380010 h 9227237"/>
              <a:gd name="connsiteX182" fmla="*/ 3922294 w 13330989"/>
              <a:gd name="connsiteY182" fmla="*/ 5909400 h 9227237"/>
              <a:gd name="connsiteX183" fmla="*/ 4884821 w 13330989"/>
              <a:gd name="connsiteY183" fmla="*/ 6438789 h 9227237"/>
              <a:gd name="connsiteX184" fmla="*/ 6713621 w 13330989"/>
              <a:gd name="connsiteY184" fmla="*/ 7569758 h 9227237"/>
              <a:gd name="connsiteX185" fmla="*/ 8109284 w 13330989"/>
              <a:gd name="connsiteY185" fmla="*/ 8556347 h 9227237"/>
              <a:gd name="connsiteX186" fmla="*/ 8518358 w 13330989"/>
              <a:gd name="connsiteY186" fmla="*/ 8869168 h 9227237"/>
              <a:gd name="connsiteX187" fmla="*/ 8470231 w 13330989"/>
              <a:gd name="connsiteY187" fmla="*/ 8676663 h 9227237"/>
              <a:gd name="connsiteX188" fmla="*/ 7363326 w 13330989"/>
              <a:gd name="connsiteY188" fmla="*/ 7497568 h 9227237"/>
              <a:gd name="connsiteX189" fmla="*/ 6497052 w 13330989"/>
              <a:gd name="connsiteY189" fmla="*/ 6751610 h 9227237"/>
              <a:gd name="connsiteX190" fmla="*/ 4379494 w 13330989"/>
              <a:gd name="connsiteY190" fmla="*/ 5452200 h 9227237"/>
              <a:gd name="connsiteX191" fmla="*/ 2358189 w 13330989"/>
              <a:gd name="connsiteY191" fmla="*/ 4754368 h 9227237"/>
              <a:gd name="connsiteX192" fmla="*/ 1588168 w 13330989"/>
              <a:gd name="connsiteY192" fmla="*/ 4609989 h 9227237"/>
              <a:gd name="connsiteX193" fmla="*/ 601579 w 13330989"/>
              <a:gd name="connsiteY193" fmla="*/ 4537800 h 9227237"/>
              <a:gd name="connsiteX194" fmla="*/ 312821 w 13330989"/>
              <a:gd name="connsiteY194" fmla="*/ 4609989 h 9227237"/>
              <a:gd name="connsiteX195" fmla="*/ 360947 w 13330989"/>
              <a:gd name="connsiteY195" fmla="*/ 4706242 h 9227237"/>
              <a:gd name="connsiteX196" fmla="*/ 577515 w 13330989"/>
              <a:gd name="connsiteY196" fmla="*/ 4874684 h 9227237"/>
              <a:gd name="connsiteX197" fmla="*/ 1515979 w 13330989"/>
              <a:gd name="connsiteY197" fmla="*/ 5404073 h 9227237"/>
              <a:gd name="connsiteX198" fmla="*/ 3056021 w 13330989"/>
              <a:gd name="connsiteY198" fmla="*/ 6174094 h 9227237"/>
              <a:gd name="connsiteX199" fmla="*/ 4908884 w 13330989"/>
              <a:gd name="connsiteY199" fmla="*/ 7088494 h 9227237"/>
              <a:gd name="connsiteX200" fmla="*/ 5799221 w 13330989"/>
              <a:gd name="connsiteY200" fmla="*/ 7521631 h 9227237"/>
              <a:gd name="connsiteX201" fmla="*/ 6569242 w 13330989"/>
              <a:gd name="connsiteY201" fmla="*/ 7930705 h 9227237"/>
              <a:gd name="connsiteX202" fmla="*/ 7170821 w 13330989"/>
              <a:gd name="connsiteY202" fmla="*/ 8267589 h 9227237"/>
              <a:gd name="connsiteX203" fmla="*/ 7579894 w 13330989"/>
              <a:gd name="connsiteY203" fmla="*/ 8484158 h 9227237"/>
              <a:gd name="connsiteX204" fmla="*/ 7772400 w 13330989"/>
              <a:gd name="connsiteY204" fmla="*/ 8556347 h 9227237"/>
              <a:gd name="connsiteX205" fmla="*/ 7531768 w 13330989"/>
              <a:gd name="connsiteY205" fmla="*/ 8243526 h 9227237"/>
              <a:gd name="connsiteX206" fmla="*/ 6448926 w 13330989"/>
              <a:gd name="connsiteY206" fmla="*/ 7401316 h 9227237"/>
              <a:gd name="connsiteX207" fmla="*/ 5654842 w 13330989"/>
              <a:gd name="connsiteY207" fmla="*/ 6968179 h 9227237"/>
              <a:gd name="connsiteX208" fmla="*/ 3128210 w 13330989"/>
              <a:gd name="connsiteY208" fmla="*/ 6366600 h 9227237"/>
              <a:gd name="connsiteX209" fmla="*/ 2454442 w 13330989"/>
              <a:gd name="connsiteY209" fmla="*/ 6342537 h 9227237"/>
              <a:gd name="connsiteX210" fmla="*/ 1467852 w 13330989"/>
              <a:gd name="connsiteY210" fmla="*/ 6366600 h 9227237"/>
              <a:gd name="connsiteX211" fmla="*/ 866273 w 13330989"/>
              <a:gd name="connsiteY211" fmla="*/ 6462852 h 9227237"/>
              <a:gd name="connsiteX212" fmla="*/ 649705 w 13330989"/>
              <a:gd name="connsiteY212" fmla="*/ 6607231 h 9227237"/>
              <a:gd name="connsiteX213" fmla="*/ 697831 w 13330989"/>
              <a:gd name="connsiteY213" fmla="*/ 6679421 h 9227237"/>
              <a:gd name="connsiteX214" fmla="*/ 890336 w 13330989"/>
              <a:gd name="connsiteY214" fmla="*/ 6799737 h 9227237"/>
              <a:gd name="connsiteX215" fmla="*/ 1636294 w 13330989"/>
              <a:gd name="connsiteY215" fmla="*/ 7088494 h 9227237"/>
              <a:gd name="connsiteX216" fmla="*/ 2743200 w 13330989"/>
              <a:gd name="connsiteY216" fmla="*/ 7473505 h 9227237"/>
              <a:gd name="connsiteX217" fmla="*/ 4066673 w 13330989"/>
              <a:gd name="connsiteY217" fmla="*/ 7882579 h 9227237"/>
              <a:gd name="connsiteX218" fmla="*/ 4692315 w 13330989"/>
              <a:gd name="connsiteY218" fmla="*/ 8051021 h 9227237"/>
              <a:gd name="connsiteX219" fmla="*/ 5197642 w 13330989"/>
              <a:gd name="connsiteY219" fmla="*/ 8219463 h 9227237"/>
              <a:gd name="connsiteX220" fmla="*/ 5702968 w 13330989"/>
              <a:gd name="connsiteY220" fmla="*/ 8363842 h 9227237"/>
              <a:gd name="connsiteX221" fmla="*/ 5558589 w 13330989"/>
              <a:gd name="connsiteY221" fmla="*/ 8243526 h 9227237"/>
              <a:gd name="connsiteX222" fmla="*/ 4740442 w 13330989"/>
              <a:gd name="connsiteY222" fmla="*/ 7858516 h 9227237"/>
              <a:gd name="connsiteX223" fmla="*/ 4114800 w 13330989"/>
              <a:gd name="connsiteY223" fmla="*/ 7641947 h 9227237"/>
              <a:gd name="connsiteX224" fmla="*/ 2839452 w 13330989"/>
              <a:gd name="connsiteY224" fmla="*/ 7329126 h 9227237"/>
              <a:gd name="connsiteX225" fmla="*/ 2334126 w 13330989"/>
              <a:gd name="connsiteY225" fmla="*/ 7281000 h 9227237"/>
              <a:gd name="connsiteX226" fmla="*/ 1684421 w 13330989"/>
              <a:gd name="connsiteY226" fmla="*/ 7377252 h 9227237"/>
              <a:gd name="connsiteX227" fmla="*/ 1756610 w 13330989"/>
              <a:gd name="connsiteY227" fmla="*/ 7473505 h 9227237"/>
              <a:gd name="connsiteX228" fmla="*/ 1997242 w 13330989"/>
              <a:gd name="connsiteY228" fmla="*/ 7593821 h 9227237"/>
              <a:gd name="connsiteX229" fmla="*/ 2382252 w 13330989"/>
              <a:gd name="connsiteY229" fmla="*/ 7738200 h 9227237"/>
              <a:gd name="connsiteX230" fmla="*/ 3416968 w 13330989"/>
              <a:gd name="connsiteY230" fmla="*/ 8051021 h 9227237"/>
              <a:gd name="connsiteX231" fmla="*/ 4716379 w 13330989"/>
              <a:gd name="connsiteY231" fmla="*/ 8411968 h 9227237"/>
              <a:gd name="connsiteX232" fmla="*/ 5293894 w 13330989"/>
              <a:gd name="connsiteY232" fmla="*/ 8580410 h 9227237"/>
              <a:gd name="connsiteX233" fmla="*/ 5727031 w 13330989"/>
              <a:gd name="connsiteY233" fmla="*/ 8724789 h 9227237"/>
              <a:gd name="connsiteX234" fmla="*/ 5991726 w 13330989"/>
              <a:gd name="connsiteY234" fmla="*/ 8772916 h 9227237"/>
              <a:gd name="connsiteX235" fmla="*/ 5919536 w 13330989"/>
              <a:gd name="connsiteY235" fmla="*/ 8628537 h 922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3330989" h="9227237">
                <a:moveTo>
                  <a:pt x="12801600" y="2348052"/>
                </a:moveTo>
                <a:cubicBezTo>
                  <a:pt x="12721389" y="2219715"/>
                  <a:pt x="12651772" y="2084115"/>
                  <a:pt x="12560968" y="1963042"/>
                </a:cubicBezTo>
                <a:cubicBezTo>
                  <a:pt x="12400538" y="1749136"/>
                  <a:pt x="12266633" y="1548391"/>
                  <a:pt x="12079705" y="1361463"/>
                </a:cubicBezTo>
                <a:cubicBezTo>
                  <a:pt x="12003399" y="1285157"/>
                  <a:pt x="11917963" y="1218525"/>
                  <a:pt x="11839073" y="1144894"/>
                </a:cubicBezTo>
                <a:cubicBezTo>
                  <a:pt x="11677312" y="993917"/>
                  <a:pt x="11534827" y="820456"/>
                  <a:pt x="11357810" y="687694"/>
                </a:cubicBezTo>
                <a:cubicBezTo>
                  <a:pt x="11293642" y="639568"/>
                  <a:pt x="11231402" y="588757"/>
                  <a:pt x="11165305" y="543316"/>
                </a:cubicBezTo>
                <a:cubicBezTo>
                  <a:pt x="11006548" y="434171"/>
                  <a:pt x="10984040" y="428620"/>
                  <a:pt x="10828421" y="350810"/>
                </a:cubicBezTo>
                <a:cubicBezTo>
                  <a:pt x="10748210" y="382894"/>
                  <a:pt x="10654651" y="392358"/>
                  <a:pt x="10587789" y="447063"/>
                </a:cubicBezTo>
                <a:cubicBezTo>
                  <a:pt x="10556135" y="472962"/>
                  <a:pt x="10557347" y="526980"/>
                  <a:pt x="10563726" y="567379"/>
                </a:cubicBezTo>
                <a:cubicBezTo>
                  <a:pt x="10581941" y="682738"/>
                  <a:pt x="10617421" y="795505"/>
                  <a:pt x="10659979" y="904263"/>
                </a:cubicBezTo>
                <a:cubicBezTo>
                  <a:pt x="10728984" y="1080609"/>
                  <a:pt x="10840303" y="1204903"/>
                  <a:pt x="10972800" y="1337400"/>
                </a:cubicBezTo>
                <a:cubicBezTo>
                  <a:pt x="11121244" y="1485844"/>
                  <a:pt x="11276529" y="1627297"/>
                  <a:pt x="11430000" y="1770537"/>
                </a:cubicBezTo>
                <a:cubicBezTo>
                  <a:pt x="11517172" y="1851897"/>
                  <a:pt x="11601582" y="1936679"/>
                  <a:pt x="11694694" y="2011168"/>
                </a:cubicBezTo>
                <a:cubicBezTo>
                  <a:pt x="11855115" y="2139505"/>
                  <a:pt x="12009812" y="2275345"/>
                  <a:pt x="12175958" y="2396179"/>
                </a:cubicBezTo>
                <a:lnTo>
                  <a:pt x="12440652" y="2588684"/>
                </a:lnTo>
                <a:cubicBezTo>
                  <a:pt x="12416589" y="2524516"/>
                  <a:pt x="12400381" y="2456824"/>
                  <a:pt x="12368463" y="2396179"/>
                </a:cubicBezTo>
                <a:cubicBezTo>
                  <a:pt x="12287224" y="2241825"/>
                  <a:pt x="12065246" y="1935964"/>
                  <a:pt x="11959389" y="1818663"/>
                </a:cubicBezTo>
                <a:cubicBezTo>
                  <a:pt x="11750362" y="1587038"/>
                  <a:pt x="11546570" y="1347939"/>
                  <a:pt x="11309684" y="1144894"/>
                </a:cubicBezTo>
                <a:cubicBezTo>
                  <a:pt x="11197389" y="1048642"/>
                  <a:pt x="11089546" y="946939"/>
                  <a:pt x="10972800" y="856137"/>
                </a:cubicBezTo>
                <a:cubicBezTo>
                  <a:pt x="10778228" y="704804"/>
                  <a:pt x="10624173" y="600036"/>
                  <a:pt x="10395284" y="519252"/>
                </a:cubicBezTo>
                <a:cubicBezTo>
                  <a:pt x="10349275" y="503014"/>
                  <a:pt x="10299031" y="503210"/>
                  <a:pt x="10250905" y="495189"/>
                </a:cubicBezTo>
                <a:cubicBezTo>
                  <a:pt x="10234863" y="527273"/>
                  <a:pt x="10196882" y="556059"/>
                  <a:pt x="10202779" y="591442"/>
                </a:cubicBezTo>
                <a:cubicBezTo>
                  <a:pt x="10214573" y="662208"/>
                  <a:pt x="10257027" y="725787"/>
                  <a:pt x="10299031" y="783947"/>
                </a:cubicBezTo>
                <a:cubicBezTo>
                  <a:pt x="10466260" y="1015495"/>
                  <a:pt x="10626456" y="1255751"/>
                  <a:pt x="10828421" y="1457716"/>
                </a:cubicBezTo>
                <a:cubicBezTo>
                  <a:pt x="10956758" y="1586053"/>
                  <a:pt x="11089165" y="1710443"/>
                  <a:pt x="11213431" y="1842726"/>
                </a:cubicBezTo>
                <a:cubicBezTo>
                  <a:pt x="11337939" y="1975267"/>
                  <a:pt x="11444288" y="2124734"/>
                  <a:pt x="11574379" y="2251800"/>
                </a:cubicBezTo>
                <a:cubicBezTo>
                  <a:pt x="11789767" y="2462179"/>
                  <a:pt x="12023450" y="2652973"/>
                  <a:pt x="12248147" y="2853379"/>
                </a:cubicBezTo>
                <a:cubicBezTo>
                  <a:pt x="12489472" y="3068615"/>
                  <a:pt x="12389612" y="2989558"/>
                  <a:pt x="12560968" y="3118073"/>
                </a:cubicBezTo>
                <a:cubicBezTo>
                  <a:pt x="12377183" y="2842397"/>
                  <a:pt x="12553877" y="3086987"/>
                  <a:pt x="12224084" y="2733063"/>
                </a:cubicBezTo>
                <a:cubicBezTo>
                  <a:pt x="11972489" y="2463059"/>
                  <a:pt x="11745373" y="2169437"/>
                  <a:pt x="11478126" y="1914916"/>
                </a:cubicBezTo>
                <a:cubicBezTo>
                  <a:pt x="10977877" y="1438487"/>
                  <a:pt x="11002655" y="1436257"/>
                  <a:pt x="10467473" y="1024579"/>
                </a:cubicBezTo>
                <a:cubicBezTo>
                  <a:pt x="10326309" y="915992"/>
                  <a:pt x="10186181" y="804824"/>
                  <a:pt x="10034336" y="711758"/>
                </a:cubicBezTo>
                <a:cubicBezTo>
                  <a:pt x="9936420" y="651745"/>
                  <a:pt x="9825789" y="615505"/>
                  <a:pt x="9721515" y="567379"/>
                </a:cubicBezTo>
                <a:cubicBezTo>
                  <a:pt x="9681410" y="615505"/>
                  <a:pt x="9590313" y="650065"/>
                  <a:pt x="9601200" y="711758"/>
                </a:cubicBezTo>
                <a:cubicBezTo>
                  <a:pt x="9620160" y="819196"/>
                  <a:pt x="9723490" y="892953"/>
                  <a:pt x="9793705" y="976452"/>
                </a:cubicBezTo>
                <a:cubicBezTo>
                  <a:pt x="10020496" y="1246150"/>
                  <a:pt x="10238882" y="1524901"/>
                  <a:pt x="10491536" y="1770537"/>
                </a:cubicBezTo>
                <a:cubicBezTo>
                  <a:pt x="10780294" y="2051274"/>
                  <a:pt x="11064864" y="2336383"/>
                  <a:pt x="11357810" y="2612747"/>
                </a:cubicBezTo>
                <a:cubicBezTo>
                  <a:pt x="11490086" y="2737536"/>
                  <a:pt x="11617369" y="2870183"/>
                  <a:pt x="11766884" y="2973694"/>
                </a:cubicBezTo>
                <a:cubicBezTo>
                  <a:pt x="12140506" y="3232356"/>
                  <a:pt x="11983413" y="3107727"/>
                  <a:pt x="12248147" y="3334642"/>
                </a:cubicBezTo>
                <a:cubicBezTo>
                  <a:pt x="12080076" y="2998497"/>
                  <a:pt x="12211684" y="3236350"/>
                  <a:pt x="11622505" y="2660873"/>
                </a:cubicBezTo>
                <a:cubicBezTo>
                  <a:pt x="11472325" y="2514186"/>
                  <a:pt x="11319415" y="2370289"/>
                  <a:pt x="11165305" y="2227737"/>
                </a:cubicBezTo>
                <a:cubicBezTo>
                  <a:pt x="10770680" y="1862709"/>
                  <a:pt x="10577597" y="1686805"/>
                  <a:pt x="10154652" y="1361463"/>
                </a:cubicBezTo>
                <a:cubicBezTo>
                  <a:pt x="10013489" y="1252876"/>
                  <a:pt x="9871169" y="1145193"/>
                  <a:pt x="9721515" y="1048642"/>
                </a:cubicBezTo>
                <a:cubicBezTo>
                  <a:pt x="9621999" y="984438"/>
                  <a:pt x="9512968" y="936347"/>
                  <a:pt x="9408694" y="880200"/>
                </a:cubicBezTo>
                <a:cubicBezTo>
                  <a:pt x="9281686" y="1324730"/>
                  <a:pt x="9302314" y="1077241"/>
                  <a:pt x="9938084" y="1746473"/>
                </a:cubicBezTo>
                <a:cubicBezTo>
                  <a:pt x="10547261" y="2387712"/>
                  <a:pt x="11087985" y="3008011"/>
                  <a:pt x="11790947" y="3551210"/>
                </a:cubicBezTo>
                <a:lnTo>
                  <a:pt x="12320336" y="3960284"/>
                </a:lnTo>
                <a:cubicBezTo>
                  <a:pt x="12204009" y="3727629"/>
                  <a:pt x="12229027" y="3753487"/>
                  <a:pt x="11983452" y="3479021"/>
                </a:cubicBezTo>
                <a:cubicBezTo>
                  <a:pt x="11669350" y="3127966"/>
                  <a:pt x="11360241" y="2771053"/>
                  <a:pt x="11020926" y="2444305"/>
                </a:cubicBezTo>
                <a:cubicBezTo>
                  <a:pt x="10398657" y="1845083"/>
                  <a:pt x="10374635" y="1789069"/>
                  <a:pt x="9697452" y="1265210"/>
                </a:cubicBezTo>
                <a:cubicBezTo>
                  <a:pt x="9384148" y="1022843"/>
                  <a:pt x="9042982" y="756337"/>
                  <a:pt x="8662736" y="615505"/>
                </a:cubicBezTo>
                <a:cubicBezTo>
                  <a:pt x="8594624" y="590278"/>
                  <a:pt x="8518357" y="599463"/>
                  <a:pt x="8446168" y="591442"/>
                </a:cubicBezTo>
                <a:cubicBezTo>
                  <a:pt x="8935443" y="1436552"/>
                  <a:pt x="8602551" y="947919"/>
                  <a:pt x="9673389" y="2035231"/>
                </a:cubicBezTo>
                <a:cubicBezTo>
                  <a:pt x="10512390" y="2887140"/>
                  <a:pt x="10359881" y="2717294"/>
                  <a:pt x="11502189" y="3743716"/>
                </a:cubicBezTo>
                <a:cubicBezTo>
                  <a:pt x="11645876" y="3872826"/>
                  <a:pt x="11789015" y="4002596"/>
                  <a:pt x="11935326" y="4128726"/>
                </a:cubicBezTo>
                <a:cubicBezTo>
                  <a:pt x="12157921" y="4320618"/>
                  <a:pt x="12121526" y="4292963"/>
                  <a:pt x="12272210" y="4393421"/>
                </a:cubicBezTo>
                <a:cubicBezTo>
                  <a:pt x="12248147" y="4353316"/>
                  <a:pt x="12229238" y="4309627"/>
                  <a:pt x="12200021" y="4273105"/>
                </a:cubicBezTo>
                <a:cubicBezTo>
                  <a:pt x="11592478" y="3513675"/>
                  <a:pt x="10962693" y="2775354"/>
                  <a:pt x="10226842" y="2131484"/>
                </a:cubicBezTo>
                <a:cubicBezTo>
                  <a:pt x="9639006" y="1617127"/>
                  <a:pt x="9362651" y="1345995"/>
                  <a:pt x="8734926" y="904263"/>
                </a:cubicBezTo>
                <a:cubicBezTo>
                  <a:pt x="8549275" y="773619"/>
                  <a:pt x="8358405" y="648839"/>
                  <a:pt x="8157410" y="543316"/>
                </a:cubicBezTo>
                <a:cubicBezTo>
                  <a:pt x="8036054" y="479604"/>
                  <a:pt x="7900737" y="447063"/>
                  <a:pt x="7772400" y="398937"/>
                </a:cubicBezTo>
                <a:cubicBezTo>
                  <a:pt x="7621075" y="512429"/>
                  <a:pt x="7593462" y="483528"/>
                  <a:pt x="7820526" y="735821"/>
                </a:cubicBezTo>
                <a:cubicBezTo>
                  <a:pt x="8116473" y="1064651"/>
                  <a:pt x="8436836" y="1371082"/>
                  <a:pt x="8758989" y="1674284"/>
                </a:cubicBezTo>
                <a:cubicBezTo>
                  <a:pt x="8982629" y="1884769"/>
                  <a:pt x="9228545" y="2070415"/>
                  <a:pt x="9456821" y="2275863"/>
                </a:cubicBezTo>
                <a:cubicBezTo>
                  <a:pt x="9709908" y="2503641"/>
                  <a:pt x="9953995" y="2741224"/>
                  <a:pt x="10202779" y="2973694"/>
                </a:cubicBezTo>
                <a:lnTo>
                  <a:pt x="10924673" y="3647463"/>
                </a:lnTo>
                <a:lnTo>
                  <a:pt x="11598442" y="4273105"/>
                </a:lnTo>
                <a:cubicBezTo>
                  <a:pt x="11776191" y="4440189"/>
                  <a:pt x="11948203" y="4613368"/>
                  <a:pt x="12127831" y="4778431"/>
                </a:cubicBezTo>
                <a:cubicBezTo>
                  <a:pt x="12612019" y="5223360"/>
                  <a:pt x="12356989" y="4933103"/>
                  <a:pt x="12609094" y="5235631"/>
                </a:cubicBezTo>
                <a:cubicBezTo>
                  <a:pt x="12601073" y="5211568"/>
                  <a:pt x="12601093" y="5183073"/>
                  <a:pt x="12585031" y="5163442"/>
                </a:cubicBezTo>
                <a:cubicBezTo>
                  <a:pt x="12231481" y="4731325"/>
                  <a:pt x="11744359" y="4199867"/>
                  <a:pt x="11357810" y="3791842"/>
                </a:cubicBezTo>
                <a:cubicBezTo>
                  <a:pt x="11041259" y="3457705"/>
                  <a:pt x="10185778" y="2564117"/>
                  <a:pt x="9841831" y="2299926"/>
                </a:cubicBezTo>
                <a:cubicBezTo>
                  <a:pt x="9288378" y="1874810"/>
                  <a:pt x="8793381" y="1360141"/>
                  <a:pt x="8181473" y="1024579"/>
                </a:cubicBezTo>
                <a:cubicBezTo>
                  <a:pt x="7682025" y="750688"/>
                  <a:pt x="7395597" y="564069"/>
                  <a:pt x="6882063" y="374873"/>
                </a:cubicBezTo>
                <a:cubicBezTo>
                  <a:pt x="6765220" y="331826"/>
                  <a:pt x="6641431" y="310705"/>
                  <a:pt x="6521115" y="278621"/>
                </a:cubicBezTo>
                <a:cubicBezTo>
                  <a:pt x="6271273" y="457080"/>
                  <a:pt x="6285955" y="362953"/>
                  <a:pt x="6593305" y="639568"/>
                </a:cubicBezTo>
                <a:cubicBezTo>
                  <a:pt x="7087199" y="1084072"/>
                  <a:pt x="7737016" y="1635597"/>
                  <a:pt x="8253663" y="2083358"/>
                </a:cubicBezTo>
                <a:cubicBezTo>
                  <a:pt x="9126595" y="2839898"/>
                  <a:pt x="8890095" y="2647275"/>
                  <a:pt x="9793705" y="3406831"/>
                </a:cubicBezTo>
                <a:cubicBezTo>
                  <a:pt x="10443980" y="3953439"/>
                  <a:pt x="10833908" y="4256416"/>
                  <a:pt x="11454063" y="4826558"/>
                </a:cubicBezTo>
                <a:cubicBezTo>
                  <a:pt x="12040445" y="5365651"/>
                  <a:pt x="12164634" y="5526585"/>
                  <a:pt x="12705347" y="6053779"/>
                </a:cubicBezTo>
                <a:cubicBezTo>
                  <a:pt x="12839420" y="6184501"/>
                  <a:pt x="12976827" y="6311779"/>
                  <a:pt x="13114421" y="6438789"/>
                </a:cubicBezTo>
                <a:cubicBezTo>
                  <a:pt x="13185393" y="6504301"/>
                  <a:pt x="13330989" y="6631294"/>
                  <a:pt x="13330989" y="6631294"/>
                </a:cubicBezTo>
                <a:cubicBezTo>
                  <a:pt x="13306926" y="6551084"/>
                  <a:pt x="13302755" y="6461942"/>
                  <a:pt x="13258800" y="6390663"/>
                </a:cubicBezTo>
                <a:cubicBezTo>
                  <a:pt x="12977346" y="5934251"/>
                  <a:pt x="12160860" y="4765015"/>
                  <a:pt x="11766884" y="4297168"/>
                </a:cubicBezTo>
                <a:cubicBezTo>
                  <a:pt x="11492662" y="3971529"/>
                  <a:pt x="11199666" y="3661696"/>
                  <a:pt x="10900610" y="3358705"/>
                </a:cubicBezTo>
                <a:cubicBezTo>
                  <a:pt x="10202168" y="2651073"/>
                  <a:pt x="9710019" y="2200810"/>
                  <a:pt x="8879305" y="1650221"/>
                </a:cubicBezTo>
                <a:cubicBezTo>
                  <a:pt x="8247074" y="1231184"/>
                  <a:pt x="7584986" y="917038"/>
                  <a:pt x="6882063" y="639568"/>
                </a:cubicBezTo>
                <a:cubicBezTo>
                  <a:pt x="6606012" y="530601"/>
                  <a:pt x="6323122" y="439332"/>
                  <a:pt x="6039852" y="350810"/>
                </a:cubicBezTo>
                <a:cubicBezTo>
                  <a:pt x="5710997" y="248043"/>
                  <a:pt x="5123089" y="91777"/>
                  <a:pt x="4764505" y="37989"/>
                </a:cubicBezTo>
                <a:cubicBezTo>
                  <a:pt x="4637340" y="18914"/>
                  <a:pt x="4507831" y="21947"/>
                  <a:pt x="4379494" y="13926"/>
                </a:cubicBezTo>
                <a:cubicBezTo>
                  <a:pt x="4275220" y="29968"/>
                  <a:pt x="4151995" y="0"/>
                  <a:pt x="4066673" y="62052"/>
                </a:cubicBezTo>
                <a:cubicBezTo>
                  <a:pt x="4025646" y="91890"/>
                  <a:pt x="4082810" y="167059"/>
                  <a:pt x="4114800" y="206431"/>
                </a:cubicBezTo>
                <a:cubicBezTo>
                  <a:pt x="4189993" y="298976"/>
                  <a:pt x="4284525" y="374957"/>
                  <a:pt x="4379494" y="447063"/>
                </a:cubicBezTo>
                <a:cubicBezTo>
                  <a:pt x="4718136" y="704180"/>
                  <a:pt x="5070744" y="942384"/>
                  <a:pt x="5414210" y="1193021"/>
                </a:cubicBezTo>
                <a:cubicBezTo>
                  <a:pt x="5664316" y="1375530"/>
                  <a:pt x="5908477" y="1566157"/>
                  <a:pt x="6160168" y="1746473"/>
                </a:cubicBezTo>
                <a:cubicBezTo>
                  <a:pt x="6445953" y="1951214"/>
                  <a:pt x="6748566" y="2132698"/>
                  <a:pt x="7026442" y="2348052"/>
                </a:cubicBezTo>
                <a:cubicBezTo>
                  <a:pt x="9058259" y="3922711"/>
                  <a:pt x="8901151" y="3741720"/>
                  <a:pt x="10828421" y="5476263"/>
                </a:cubicBezTo>
                <a:cubicBezTo>
                  <a:pt x="11306192" y="5906257"/>
                  <a:pt x="12248320" y="6872135"/>
                  <a:pt x="12609094" y="7305063"/>
                </a:cubicBezTo>
                <a:cubicBezTo>
                  <a:pt x="12689305" y="7401316"/>
                  <a:pt x="12761130" y="7505226"/>
                  <a:pt x="12849726" y="7593821"/>
                </a:cubicBezTo>
                <a:cubicBezTo>
                  <a:pt x="12875091" y="7619186"/>
                  <a:pt x="12819849" y="7528451"/>
                  <a:pt x="12801600" y="7497568"/>
                </a:cubicBezTo>
                <a:cubicBezTo>
                  <a:pt x="12715521" y="7351895"/>
                  <a:pt x="12631956" y="7204415"/>
                  <a:pt x="12536905" y="7064431"/>
                </a:cubicBezTo>
                <a:cubicBezTo>
                  <a:pt x="12390484" y="6848792"/>
                  <a:pt x="11014145" y="4851980"/>
                  <a:pt x="10684042" y="4489673"/>
                </a:cubicBezTo>
                <a:cubicBezTo>
                  <a:pt x="10355179" y="4128726"/>
                  <a:pt x="10040774" y="3754054"/>
                  <a:pt x="9697452" y="3406831"/>
                </a:cubicBezTo>
                <a:cubicBezTo>
                  <a:pt x="9334365" y="3039618"/>
                  <a:pt x="8963200" y="2678649"/>
                  <a:pt x="8566484" y="2348052"/>
                </a:cubicBezTo>
                <a:cubicBezTo>
                  <a:pt x="7851692" y="1752392"/>
                  <a:pt x="7097283" y="1253467"/>
                  <a:pt x="6256421" y="856137"/>
                </a:cubicBezTo>
                <a:cubicBezTo>
                  <a:pt x="5914337" y="694493"/>
                  <a:pt x="5560038" y="555782"/>
                  <a:pt x="5197642" y="447063"/>
                </a:cubicBezTo>
                <a:cubicBezTo>
                  <a:pt x="4676472" y="290712"/>
                  <a:pt x="4145213" y="260005"/>
                  <a:pt x="3609473" y="206431"/>
                </a:cubicBezTo>
                <a:cubicBezTo>
                  <a:pt x="3312694" y="214452"/>
                  <a:pt x="3014804" y="203615"/>
                  <a:pt x="2719136" y="230494"/>
                </a:cubicBezTo>
                <a:cubicBezTo>
                  <a:pt x="2658300" y="236025"/>
                  <a:pt x="2584579" y="251857"/>
                  <a:pt x="2550694" y="302684"/>
                </a:cubicBezTo>
                <a:cubicBezTo>
                  <a:pt x="2523630" y="343280"/>
                  <a:pt x="2544614" y="408698"/>
                  <a:pt x="2574758" y="447063"/>
                </a:cubicBezTo>
                <a:cubicBezTo>
                  <a:pt x="2638220" y="527833"/>
                  <a:pt x="2730652" y="581508"/>
                  <a:pt x="2815389" y="639568"/>
                </a:cubicBezTo>
                <a:cubicBezTo>
                  <a:pt x="3164078" y="878484"/>
                  <a:pt x="3517563" y="1110469"/>
                  <a:pt x="3874168" y="1337400"/>
                </a:cubicBezTo>
                <a:cubicBezTo>
                  <a:pt x="5691101" y="2493631"/>
                  <a:pt x="3494243" y="948815"/>
                  <a:pt x="6521115" y="3118073"/>
                </a:cubicBezTo>
                <a:cubicBezTo>
                  <a:pt x="6961379" y="3433596"/>
                  <a:pt x="8206323" y="4361450"/>
                  <a:pt x="8590547" y="4730305"/>
                </a:cubicBezTo>
                <a:lnTo>
                  <a:pt x="10395284" y="6462852"/>
                </a:lnTo>
                <a:cubicBezTo>
                  <a:pt x="10731634" y="6789592"/>
                  <a:pt x="11331520" y="7396380"/>
                  <a:pt x="11670631" y="7762263"/>
                </a:cubicBezTo>
                <a:cubicBezTo>
                  <a:pt x="12234371" y="8370509"/>
                  <a:pt x="11818440" y="7979512"/>
                  <a:pt x="12272210" y="8387905"/>
                </a:cubicBezTo>
                <a:cubicBezTo>
                  <a:pt x="12135617" y="8114717"/>
                  <a:pt x="12065823" y="7963899"/>
                  <a:pt x="11863136" y="7666010"/>
                </a:cubicBezTo>
                <a:cubicBezTo>
                  <a:pt x="11448751" y="7056990"/>
                  <a:pt x="11065211" y="6422244"/>
                  <a:pt x="10587789" y="5861273"/>
                </a:cubicBezTo>
                <a:cubicBezTo>
                  <a:pt x="10266947" y="5484284"/>
                  <a:pt x="9963315" y="5091942"/>
                  <a:pt x="9625263" y="4730305"/>
                </a:cubicBezTo>
                <a:cubicBezTo>
                  <a:pt x="8962355" y="4021147"/>
                  <a:pt x="8087615" y="3217635"/>
                  <a:pt x="7291136" y="2660873"/>
                </a:cubicBezTo>
                <a:cubicBezTo>
                  <a:pt x="6893145" y="2382666"/>
                  <a:pt x="6468905" y="2142314"/>
                  <a:pt x="6039852" y="1914916"/>
                </a:cubicBezTo>
                <a:cubicBezTo>
                  <a:pt x="5309515" y="1527837"/>
                  <a:pt x="4659855" y="1276077"/>
                  <a:pt x="3874168" y="1048642"/>
                </a:cubicBezTo>
                <a:cubicBezTo>
                  <a:pt x="3605053" y="970740"/>
                  <a:pt x="3329831" y="915463"/>
                  <a:pt x="3056021" y="856137"/>
                </a:cubicBezTo>
                <a:cubicBezTo>
                  <a:pt x="2848468" y="811167"/>
                  <a:pt x="2639553" y="772518"/>
                  <a:pt x="2430379" y="735821"/>
                </a:cubicBezTo>
                <a:cubicBezTo>
                  <a:pt x="2182302" y="692299"/>
                  <a:pt x="1684421" y="615505"/>
                  <a:pt x="1684421" y="615505"/>
                </a:cubicBezTo>
                <a:cubicBezTo>
                  <a:pt x="1461469" y="689822"/>
                  <a:pt x="1509535" y="635988"/>
                  <a:pt x="1732547" y="759884"/>
                </a:cubicBezTo>
                <a:cubicBezTo>
                  <a:pt x="2030852" y="925609"/>
                  <a:pt x="2326054" y="1096859"/>
                  <a:pt x="2622884" y="1265210"/>
                </a:cubicBezTo>
                <a:cubicBezTo>
                  <a:pt x="3280348" y="1638100"/>
                  <a:pt x="3588776" y="1793108"/>
                  <a:pt x="4235115" y="2251800"/>
                </a:cubicBezTo>
                <a:cubicBezTo>
                  <a:pt x="4941598" y="2753175"/>
                  <a:pt x="5639283" y="3267130"/>
                  <a:pt x="6328610" y="3791842"/>
                </a:cubicBezTo>
                <a:cubicBezTo>
                  <a:pt x="7081164" y="4364682"/>
                  <a:pt x="7821671" y="5005392"/>
                  <a:pt x="8518358" y="5644705"/>
                </a:cubicBezTo>
                <a:cubicBezTo>
                  <a:pt x="8852775" y="5951582"/>
                  <a:pt x="9194519" y="6252045"/>
                  <a:pt x="9504947" y="6583168"/>
                </a:cubicBezTo>
                <a:lnTo>
                  <a:pt x="10948736" y="8123210"/>
                </a:lnTo>
                <a:cubicBezTo>
                  <a:pt x="11103378" y="8289597"/>
                  <a:pt x="11253398" y="8460219"/>
                  <a:pt x="11405936" y="8628537"/>
                </a:cubicBezTo>
                <a:cubicBezTo>
                  <a:pt x="11486009" y="8716893"/>
                  <a:pt x="11715579" y="8990473"/>
                  <a:pt x="11646568" y="8893231"/>
                </a:cubicBezTo>
                <a:cubicBezTo>
                  <a:pt x="11470105" y="8644578"/>
                  <a:pt x="11300122" y="8391197"/>
                  <a:pt x="11117179" y="8147273"/>
                </a:cubicBezTo>
                <a:cubicBezTo>
                  <a:pt x="10914991" y="7877689"/>
                  <a:pt x="10703767" y="7614940"/>
                  <a:pt x="10491536" y="7353189"/>
                </a:cubicBezTo>
                <a:cubicBezTo>
                  <a:pt x="9858388" y="6572307"/>
                  <a:pt x="9379961" y="5986031"/>
                  <a:pt x="8638673" y="5283758"/>
                </a:cubicBezTo>
                <a:cubicBezTo>
                  <a:pt x="7902491" y="4586322"/>
                  <a:pt x="6916150" y="3791191"/>
                  <a:pt x="6063915" y="3238389"/>
                </a:cubicBezTo>
                <a:cubicBezTo>
                  <a:pt x="5629885" y="2956856"/>
                  <a:pt x="5174741" y="2708258"/>
                  <a:pt x="4716379" y="2468368"/>
                </a:cubicBezTo>
                <a:cubicBezTo>
                  <a:pt x="3832535" y="2005795"/>
                  <a:pt x="3355630" y="1810994"/>
                  <a:pt x="2430379" y="1529905"/>
                </a:cubicBezTo>
                <a:cubicBezTo>
                  <a:pt x="1910645" y="1372011"/>
                  <a:pt x="1510688" y="1282596"/>
                  <a:pt x="986589" y="1217084"/>
                </a:cubicBezTo>
                <a:cubicBezTo>
                  <a:pt x="866937" y="1202128"/>
                  <a:pt x="745958" y="1201042"/>
                  <a:pt x="625642" y="1193021"/>
                </a:cubicBezTo>
                <a:cubicBezTo>
                  <a:pt x="569495" y="1217084"/>
                  <a:pt x="435751" y="1208013"/>
                  <a:pt x="457200" y="1265210"/>
                </a:cubicBezTo>
                <a:cubicBezTo>
                  <a:pt x="488688" y="1349178"/>
                  <a:pt x="619438" y="1341975"/>
                  <a:pt x="697831" y="1385526"/>
                </a:cubicBezTo>
                <a:cubicBezTo>
                  <a:pt x="1052665" y="1582656"/>
                  <a:pt x="1404176" y="1785714"/>
                  <a:pt x="1756610" y="1987105"/>
                </a:cubicBezTo>
                <a:cubicBezTo>
                  <a:pt x="2453246" y="2385183"/>
                  <a:pt x="2790563" y="2575731"/>
                  <a:pt x="3489158" y="3021821"/>
                </a:cubicBezTo>
                <a:cubicBezTo>
                  <a:pt x="3640379" y="3118384"/>
                  <a:pt x="5543793" y="4374086"/>
                  <a:pt x="5654842" y="4465610"/>
                </a:cubicBezTo>
                <a:cubicBezTo>
                  <a:pt x="6384758" y="5067189"/>
                  <a:pt x="7127608" y="5653409"/>
                  <a:pt x="7844589" y="6270347"/>
                </a:cubicBezTo>
                <a:cubicBezTo>
                  <a:pt x="8183916" y="6562326"/>
                  <a:pt x="9187101" y="7552070"/>
                  <a:pt x="9529010" y="7906642"/>
                </a:cubicBezTo>
                <a:cubicBezTo>
                  <a:pt x="9710281" y="8094627"/>
                  <a:pt x="9883977" y="8289802"/>
                  <a:pt x="10058400" y="8484158"/>
                </a:cubicBezTo>
                <a:cubicBezTo>
                  <a:pt x="10164740" y="8602651"/>
                  <a:pt x="10258641" y="8732524"/>
                  <a:pt x="10371221" y="8845105"/>
                </a:cubicBezTo>
                <a:cubicBezTo>
                  <a:pt x="10403305" y="8877189"/>
                  <a:pt x="10467473" y="8986732"/>
                  <a:pt x="10467473" y="8941358"/>
                </a:cubicBezTo>
                <a:cubicBezTo>
                  <a:pt x="10467473" y="8883517"/>
                  <a:pt x="10406917" y="8842491"/>
                  <a:pt x="10371221" y="8796979"/>
                </a:cubicBezTo>
                <a:cubicBezTo>
                  <a:pt x="9773823" y="8035296"/>
                  <a:pt x="9405922" y="7577235"/>
                  <a:pt x="8783052" y="6871926"/>
                </a:cubicBezTo>
                <a:cubicBezTo>
                  <a:pt x="8482327" y="6531399"/>
                  <a:pt x="8204151" y="6167598"/>
                  <a:pt x="7868652" y="5861273"/>
                </a:cubicBezTo>
                <a:cubicBezTo>
                  <a:pt x="7499684" y="5524389"/>
                  <a:pt x="7144930" y="5171244"/>
                  <a:pt x="6761747" y="4850621"/>
                </a:cubicBezTo>
                <a:cubicBezTo>
                  <a:pt x="6026143" y="4235116"/>
                  <a:pt x="5088664" y="3545406"/>
                  <a:pt x="4235115" y="3094010"/>
                </a:cubicBezTo>
                <a:cubicBezTo>
                  <a:pt x="3669200" y="2794728"/>
                  <a:pt x="2675151" y="2415262"/>
                  <a:pt x="2021305" y="2251800"/>
                </a:cubicBezTo>
                <a:cubicBezTo>
                  <a:pt x="1776959" y="2190713"/>
                  <a:pt x="1524000" y="2171589"/>
                  <a:pt x="1275347" y="2131484"/>
                </a:cubicBezTo>
                <a:cubicBezTo>
                  <a:pt x="1042736" y="2155547"/>
                  <a:pt x="805965" y="2153700"/>
                  <a:pt x="577515" y="2203673"/>
                </a:cubicBezTo>
                <a:cubicBezTo>
                  <a:pt x="538336" y="2212243"/>
                  <a:pt x="505326" y="2259821"/>
                  <a:pt x="505326" y="2299926"/>
                </a:cubicBezTo>
                <a:cubicBezTo>
                  <a:pt x="505326" y="2353733"/>
                  <a:pt x="540192" y="2405547"/>
                  <a:pt x="577515" y="2444305"/>
                </a:cubicBezTo>
                <a:cubicBezTo>
                  <a:pt x="750797" y="2624251"/>
                  <a:pt x="937222" y="2791930"/>
                  <a:pt x="1130968" y="2949631"/>
                </a:cubicBezTo>
                <a:cubicBezTo>
                  <a:pt x="1183144" y="2992100"/>
                  <a:pt x="2589306" y="4146526"/>
                  <a:pt x="2839452" y="4321231"/>
                </a:cubicBezTo>
                <a:cubicBezTo>
                  <a:pt x="3344778" y="4674157"/>
                  <a:pt x="3844191" y="5035706"/>
                  <a:pt x="4355431" y="5380010"/>
                </a:cubicBezTo>
                <a:cubicBezTo>
                  <a:pt x="4630465" y="5565237"/>
                  <a:pt x="4918212" y="5730875"/>
                  <a:pt x="5197642" y="5909400"/>
                </a:cubicBezTo>
                <a:lnTo>
                  <a:pt x="6087979" y="6486916"/>
                </a:lnTo>
                <a:cubicBezTo>
                  <a:pt x="6705288" y="6892818"/>
                  <a:pt x="7177366" y="7207478"/>
                  <a:pt x="7772400" y="7641947"/>
                </a:cubicBezTo>
                <a:cubicBezTo>
                  <a:pt x="8346809" y="8061357"/>
                  <a:pt x="8489079" y="8193239"/>
                  <a:pt x="9023684" y="8604473"/>
                </a:cubicBezTo>
                <a:cubicBezTo>
                  <a:pt x="9589332" y="9039587"/>
                  <a:pt x="9234485" y="8748057"/>
                  <a:pt x="9553073" y="9013547"/>
                </a:cubicBezTo>
                <a:cubicBezTo>
                  <a:pt x="9492460" y="8831709"/>
                  <a:pt x="9498798" y="8833321"/>
                  <a:pt x="9312442" y="8580410"/>
                </a:cubicBezTo>
                <a:cubicBezTo>
                  <a:pt x="8946039" y="8083149"/>
                  <a:pt x="8601345" y="7565578"/>
                  <a:pt x="8181473" y="7112558"/>
                </a:cubicBezTo>
                <a:cubicBezTo>
                  <a:pt x="7876673" y="6783695"/>
                  <a:pt x="7587885" y="6439231"/>
                  <a:pt x="7267073" y="6125968"/>
                </a:cubicBezTo>
                <a:cubicBezTo>
                  <a:pt x="6552632" y="5428337"/>
                  <a:pt x="5739832" y="4746129"/>
                  <a:pt x="4884821" y="4224979"/>
                </a:cubicBezTo>
                <a:cubicBezTo>
                  <a:pt x="4477432" y="3976665"/>
                  <a:pt x="4050003" y="3758464"/>
                  <a:pt x="3609473" y="3575273"/>
                </a:cubicBezTo>
                <a:cubicBezTo>
                  <a:pt x="2714156" y="3202963"/>
                  <a:pt x="2395401" y="3205470"/>
                  <a:pt x="1491915" y="3069947"/>
                </a:cubicBezTo>
                <a:cubicBezTo>
                  <a:pt x="1098908" y="3095033"/>
                  <a:pt x="490695" y="2999490"/>
                  <a:pt x="96252" y="3262452"/>
                </a:cubicBezTo>
                <a:cubicBezTo>
                  <a:pt x="53518" y="3290941"/>
                  <a:pt x="32084" y="3342663"/>
                  <a:pt x="0" y="3382768"/>
                </a:cubicBezTo>
                <a:cubicBezTo>
                  <a:pt x="70641" y="3630012"/>
                  <a:pt x="20118" y="3574386"/>
                  <a:pt x="312821" y="3767779"/>
                </a:cubicBezTo>
                <a:cubicBezTo>
                  <a:pt x="358722" y="3798107"/>
                  <a:pt x="1914449" y="4766513"/>
                  <a:pt x="2141621" y="4898747"/>
                </a:cubicBezTo>
                <a:cubicBezTo>
                  <a:pt x="2427105" y="5064924"/>
                  <a:pt x="2720613" y="5216959"/>
                  <a:pt x="3007894" y="5380010"/>
                </a:cubicBezTo>
                <a:cubicBezTo>
                  <a:pt x="3314194" y="5553856"/>
                  <a:pt x="3615538" y="5736358"/>
                  <a:pt x="3922294" y="5909400"/>
                </a:cubicBezTo>
                <a:cubicBezTo>
                  <a:pt x="4241218" y="6089306"/>
                  <a:pt x="4567388" y="6256265"/>
                  <a:pt x="4884821" y="6438789"/>
                </a:cubicBezTo>
                <a:cubicBezTo>
                  <a:pt x="5439003" y="6757443"/>
                  <a:pt x="6175093" y="7213380"/>
                  <a:pt x="6713621" y="7569758"/>
                </a:cubicBezTo>
                <a:cubicBezTo>
                  <a:pt x="7217427" y="7903159"/>
                  <a:pt x="7629421" y="8199240"/>
                  <a:pt x="8109284" y="8556347"/>
                </a:cubicBezTo>
                <a:cubicBezTo>
                  <a:pt x="8246994" y="8658829"/>
                  <a:pt x="8381690" y="8765301"/>
                  <a:pt x="8518358" y="8869168"/>
                </a:cubicBezTo>
                <a:cubicBezTo>
                  <a:pt x="8703768" y="9010079"/>
                  <a:pt x="8959630" y="9227237"/>
                  <a:pt x="8470231" y="8676663"/>
                </a:cubicBezTo>
                <a:cubicBezTo>
                  <a:pt x="8112083" y="8273747"/>
                  <a:pt x="7771827" y="7849333"/>
                  <a:pt x="7363326" y="7497568"/>
                </a:cubicBezTo>
                <a:cubicBezTo>
                  <a:pt x="7074568" y="7248915"/>
                  <a:pt x="6800514" y="6982088"/>
                  <a:pt x="6497052" y="6751610"/>
                </a:cubicBezTo>
                <a:cubicBezTo>
                  <a:pt x="5925806" y="6317752"/>
                  <a:pt x="5026209" y="5764658"/>
                  <a:pt x="4379494" y="5452200"/>
                </a:cubicBezTo>
                <a:cubicBezTo>
                  <a:pt x="3662423" y="5105750"/>
                  <a:pt x="3121439" y="4934580"/>
                  <a:pt x="2358189" y="4754368"/>
                </a:cubicBezTo>
                <a:cubicBezTo>
                  <a:pt x="2104031" y="4694358"/>
                  <a:pt x="1846690" y="4646921"/>
                  <a:pt x="1588168" y="4609989"/>
                </a:cubicBezTo>
                <a:cubicBezTo>
                  <a:pt x="1380026" y="4580255"/>
                  <a:pt x="846052" y="4552181"/>
                  <a:pt x="601579" y="4537800"/>
                </a:cubicBezTo>
                <a:cubicBezTo>
                  <a:pt x="505326" y="4561863"/>
                  <a:pt x="394101" y="4553093"/>
                  <a:pt x="312821" y="4609989"/>
                </a:cubicBezTo>
                <a:cubicBezTo>
                  <a:pt x="283434" y="4630560"/>
                  <a:pt x="335582" y="4680877"/>
                  <a:pt x="360947" y="4706242"/>
                </a:cubicBezTo>
                <a:cubicBezTo>
                  <a:pt x="425615" y="4770910"/>
                  <a:pt x="499238" y="4827392"/>
                  <a:pt x="577515" y="4874684"/>
                </a:cubicBezTo>
                <a:cubicBezTo>
                  <a:pt x="884926" y="5060411"/>
                  <a:pt x="1194736" y="5243451"/>
                  <a:pt x="1515979" y="5404073"/>
                </a:cubicBezTo>
                <a:lnTo>
                  <a:pt x="3056021" y="6174094"/>
                </a:lnTo>
                <a:cubicBezTo>
                  <a:pt x="4250396" y="6771281"/>
                  <a:pt x="3695984" y="6498003"/>
                  <a:pt x="4908884" y="7088494"/>
                </a:cubicBezTo>
                <a:cubicBezTo>
                  <a:pt x="5205621" y="7232958"/>
                  <a:pt x="5504887" y="7372331"/>
                  <a:pt x="5799221" y="7521631"/>
                </a:cubicBezTo>
                <a:cubicBezTo>
                  <a:pt x="6058427" y="7653112"/>
                  <a:pt x="6313915" y="7791843"/>
                  <a:pt x="6569242" y="7930705"/>
                </a:cubicBezTo>
                <a:cubicBezTo>
                  <a:pt x="6771142" y="8040510"/>
                  <a:pt x="6969240" y="8157199"/>
                  <a:pt x="7170821" y="8267589"/>
                </a:cubicBezTo>
                <a:cubicBezTo>
                  <a:pt x="7306146" y="8341696"/>
                  <a:pt x="7435430" y="8429984"/>
                  <a:pt x="7579894" y="8484158"/>
                </a:cubicBezTo>
                <a:lnTo>
                  <a:pt x="7772400" y="8556347"/>
                </a:lnTo>
                <a:cubicBezTo>
                  <a:pt x="7718202" y="8393761"/>
                  <a:pt x="7748318" y="8452056"/>
                  <a:pt x="7531768" y="8243526"/>
                </a:cubicBezTo>
                <a:cubicBezTo>
                  <a:pt x="7183775" y="7908422"/>
                  <a:pt x="6868553" y="7660086"/>
                  <a:pt x="6448926" y="7401316"/>
                </a:cubicBezTo>
                <a:cubicBezTo>
                  <a:pt x="6192289" y="7243057"/>
                  <a:pt x="5929870" y="7091742"/>
                  <a:pt x="5654842" y="6968179"/>
                </a:cubicBezTo>
                <a:cubicBezTo>
                  <a:pt x="4859311" y="6610767"/>
                  <a:pt x="3992986" y="6437483"/>
                  <a:pt x="3128210" y="6366600"/>
                </a:cubicBezTo>
                <a:cubicBezTo>
                  <a:pt x="2904229" y="6348241"/>
                  <a:pt x="2679031" y="6350558"/>
                  <a:pt x="2454442" y="6342537"/>
                </a:cubicBezTo>
                <a:cubicBezTo>
                  <a:pt x="2125579" y="6350558"/>
                  <a:pt x="1796325" y="6348683"/>
                  <a:pt x="1467852" y="6366600"/>
                </a:cubicBezTo>
                <a:cubicBezTo>
                  <a:pt x="1337548" y="6373707"/>
                  <a:pt x="1009072" y="6436889"/>
                  <a:pt x="866273" y="6462852"/>
                </a:cubicBezTo>
                <a:cubicBezTo>
                  <a:pt x="849912" y="6471033"/>
                  <a:pt x="659726" y="6547103"/>
                  <a:pt x="649705" y="6607231"/>
                </a:cubicBezTo>
                <a:cubicBezTo>
                  <a:pt x="644951" y="6635758"/>
                  <a:pt x="675248" y="6661354"/>
                  <a:pt x="697831" y="6679421"/>
                </a:cubicBezTo>
                <a:cubicBezTo>
                  <a:pt x="756920" y="6726692"/>
                  <a:pt x="820969" y="6769500"/>
                  <a:pt x="890336" y="6799737"/>
                </a:cubicBezTo>
                <a:cubicBezTo>
                  <a:pt x="1134757" y="6906279"/>
                  <a:pt x="1386833" y="6994358"/>
                  <a:pt x="1636294" y="7088494"/>
                </a:cubicBezTo>
                <a:cubicBezTo>
                  <a:pt x="2071618" y="7252767"/>
                  <a:pt x="2295295" y="7327075"/>
                  <a:pt x="2743200" y="7473505"/>
                </a:cubicBezTo>
                <a:cubicBezTo>
                  <a:pt x="3244104" y="7637262"/>
                  <a:pt x="3562191" y="7739801"/>
                  <a:pt x="4066673" y="7882579"/>
                </a:cubicBezTo>
                <a:cubicBezTo>
                  <a:pt x="4274484" y="7941394"/>
                  <a:pt x="4487425" y="7982724"/>
                  <a:pt x="4692315" y="8051021"/>
                </a:cubicBezTo>
                <a:cubicBezTo>
                  <a:pt x="4860757" y="8107168"/>
                  <a:pt x="5028027" y="8166963"/>
                  <a:pt x="5197642" y="8219463"/>
                </a:cubicBezTo>
                <a:cubicBezTo>
                  <a:pt x="5364991" y="8271262"/>
                  <a:pt x="5702968" y="8363842"/>
                  <a:pt x="5702968" y="8363842"/>
                </a:cubicBezTo>
                <a:cubicBezTo>
                  <a:pt x="5654842" y="8323737"/>
                  <a:pt x="5612308" y="8275757"/>
                  <a:pt x="5558589" y="8243526"/>
                </a:cubicBezTo>
                <a:cubicBezTo>
                  <a:pt x="5420761" y="8160829"/>
                  <a:pt x="4836822" y="7896230"/>
                  <a:pt x="4740442" y="7858516"/>
                </a:cubicBezTo>
                <a:cubicBezTo>
                  <a:pt x="4534928" y="7778097"/>
                  <a:pt x="4324943" y="7709351"/>
                  <a:pt x="4114800" y="7641947"/>
                </a:cubicBezTo>
                <a:cubicBezTo>
                  <a:pt x="3610477" y="7480183"/>
                  <a:pt x="3358772" y="7406472"/>
                  <a:pt x="2839452" y="7329126"/>
                </a:cubicBezTo>
                <a:cubicBezTo>
                  <a:pt x="2672094" y="7304200"/>
                  <a:pt x="2502568" y="7297042"/>
                  <a:pt x="2334126" y="7281000"/>
                </a:cubicBezTo>
                <a:cubicBezTo>
                  <a:pt x="2117558" y="7313084"/>
                  <a:pt x="1892118" y="7308020"/>
                  <a:pt x="1684421" y="7377252"/>
                </a:cubicBezTo>
                <a:cubicBezTo>
                  <a:pt x="1646374" y="7389934"/>
                  <a:pt x="1723636" y="7450677"/>
                  <a:pt x="1756610" y="7473505"/>
                </a:cubicBezTo>
                <a:cubicBezTo>
                  <a:pt x="1830343" y="7524551"/>
                  <a:pt x="1914651" y="7558879"/>
                  <a:pt x="1997242" y="7593821"/>
                </a:cubicBezTo>
                <a:cubicBezTo>
                  <a:pt x="2123473" y="7647227"/>
                  <a:pt x="2251787" y="7696186"/>
                  <a:pt x="2382252" y="7738200"/>
                </a:cubicBezTo>
                <a:cubicBezTo>
                  <a:pt x="2725229" y="7848650"/>
                  <a:pt x="3071841" y="7947483"/>
                  <a:pt x="3416968" y="8051021"/>
                </a:cubicBezTo>
                <a:cubicBezTo>
                  <a:pt x="4680131" y="8429970"/>
                  <a:pt x="3452870" y="8065123"/>
                  <a:pt x="4716379" y="8411968"/>
                </a:cubicBezTo>
                <a:cubicBezTo>
                  <a:pt x="4909752" y="8465051"/>
                  <a:pt x="5102334" y="8521118"/>
                  <a:pt x="5293894" y="8580410"/>
                </a:cubicBezTo>
                <a:cubicBezTo>
                  <a:pt x="5439278" y="8625410"/>
                  <a:pt x="5580322" y="8684317"/>
                  <a:pt x="5727031" y="8724789"/>
                </a:cubicBezTo>
                <a:cubicBezTo>
                  <a:pt x="5813480" y="8748637"/>
                  <a:pt x="5903494" y="8756874"/>
                  <a:pt x="5991726" y="8772916"/>
                </a:cubicBezTo>
                <a:lnTo>
                  <a:pt x="5919536" y="8628537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Rectángulo"/>
          <p:cNvSpPr/>
          <p:nvPr/>
        </p:nvSpPr>
        <p:spPr>
          <a:xfrm>
            <a:off x="4499992" y="787927"/>
            <a:ext cx="4320480" cy="768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ts val="4500"/>
              </a:lnSpc>
              <a:spcBef>
                <a:spcPct val="20000"/>
              </a:spcBef>
              <a:defRPr/>
            </a:pPr>
            <a:r>
              <a:rPr lang="ca-ES" sz="7200" b="1" dirty="0" smtClean="0">
                <a:latin typeface="+mj-lt"/>
              </a:rPr>
              <a:t>Els polítics</a:t>
            </a:r>
          </a:p>
        </p:txBody>
      </p:sp>
      <p:pic>
        <p:nvPicPr>
          <p:cNvPr id="6" name="5 Imagen" descr="Logo_CCM2011_Colo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4032448" cy="136109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8" y="1693747"/>
            <a:ext cx="9004172" cy="538132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39828" y="5733256"/>
            <a:ext cx="88246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6600" dirty="0" smtClean="0">
                <a:solidFill>
                  <a:schemeClr val="bg1"/>
                </a:solidFill>
                <a:latin typeface="+mj-lt"/>
              </a:rPr>
              <a:t>Què fan i com s’escullen?</a:t>
            </a:r>
            <a:endParaRPr lang="ca-ES" sz="6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2602</TotalTime>
  <Words>549</Words>
  <Application>Microsoft Office PowerPoint</Application>
  <PresentationFormat>Presentación en pantalla (4:3)</PresentationFormat>
  <Paragraphs>185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AdLib BT</vt:lpstr>
      <vt:lpstr>Arial</vt:lpstr>
      <vt:lpstr>Calibri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CCM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monica.marcet</dc:creator>
  <cp:lastModifiedBy>Marisol Sanz</cp:lastModifiedBy>
  <cp:revision>272</cp:revision>
  <dcterms:created xsi:type="dcterms:W3CDTF">2009-10-23T06:41:40Z</dcterms:created>
  <dcterms:modified xsi:type="dcterms:W3CDTF">2015-10-22T12:30:53Z</dcterms:modified>
</cp:coreProperties>
</file>