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732" r:id="rId5"/>
    <p:sldMasterId id="2147483717" r:id="rId6"/>
    <p:sldMasterId id="2147483754" r:id="rId7"/>
    <p:sldMasterId id="2147483760" r:id="rId8"/>
    <p:sldMasterId id="2147483715" r:id="rId9"/>
    <p:sldMasterId id="2147483738" r:id="rId10"/>
    <p:sldMasterId id="2147483748" r:id="rId11"/>
    <p:sldMasterId id="2147483752" r:id="rId12"/>
    <p:sldMasterId id="2147483756" r:id="rId13"/>
    <p:sldMasterId id="2147483762" r:id="rId14"/>
  </p:sldMasterIdLst>
  <p:notesMasterIdLst>
    <p:notesMasterId r:id="rId29"/>
  </p:notesMasterIdLst>
  <p:handoutMasterIdLst>
    <p:handoutMasterId r:id="rId30"/>
  </p:handoutMasterIdLst>
  <p:sldIdLst>
    <p:sldId id="537" r:id="rId15"/>
    <p:sldId id="597" r:id="rId16"/>
    <p:sldId id="598" r:id="rId17"/>
    <p:sldId id="606" r:id="rId18"/>
    <p:sldId id="600" r:id="rId19"/>
    <p:sldId id="601" r:id="rId20"/>
    <p:sldId id="607" r:id="rId21"/>
    <p:sldId id="603" r:id="rId22"/>
    <p:sldId id="602" r:id="rId23"/>
    <p:sldId id="608" r:id="rId24"/>
    <p:sldId id="599" r:id="rId25"/>
    <p:sldId id="605" r:id="rId26"/>
    <p:sldId id="604" r:id="rId27"/>
    <p:sldId id="609" r:id="rId28"/>
  </p:sldIdLst>
  <p:sldSz cx="9906000" cy="6858000" type="A4"/>
  <p:notesSz cx="7099300" cy="10234613"/>
  <p:defaultTextStyle>
    <a:defPPr>
      <a:defRPr lang="ca-ES"/>
    </a:defPPr>
    <a:lvl1pPr algn="l" rtl="0" fontAlgn="base">
      <a:lnSpc>
        <a:spcPct val="110000"/>
      </a:lnSpc>
      <a:spcBef>
        <a:spcPct val="120000"/>
      </a:spcBef>
      <a:spcAft>
        <a:spcPct val="0"/>
      </a:spcAft>
      <a:buClr>
        <a:srgbClr val="CC3300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lnSpc>
        <a:spcPct val="110000"/>
      </a:lnSpc>
      <a:spcBef>
        <a:spcPct val="120000"/>
      </a:spcBef>
      <a:spcAft>
        <a:spcPct val="0"/>
      </a:spcAft>
      <a:buClr>
        <a:srgbClr val="CC3300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lnSpc>
        <a:spcPct val="110000"/>
      </a:lnSpc>
      <a:spcBef>
        <a:spcPct val="120000"/>
      </a:spcBef>
      <a:spcAft>
        <a:spcPct val="0"/>
      </a:spcAft>
      <a:buClr>
        <a:srgbClr val="CC3300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lnSpc>
        <a:spcPct val="110000"/>
      </a:lnSpc>
      <a:spcBef>
        <a:spcPct val="120000"/>
      </a:spcBef>
      <a:spcAft>
        <a:spcPct val="0"/>
      </a:spcAft>
      <a:buClr>
        <a:srgbClr val="CC3300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lnSpc>
        <a:spcPct val="110000"/>
      </a:lnSpc>
      <a:spcBef>
        <a:spcPct val="120000"/>
      </a:spcBef>
      <a:spcAft>
        <a:spcPct val="0"/>
      </a:spcAft>
      <a:buClr>
        <a:srgbClr val="CC3300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pos="3789">
          <p15:clr>
            <a:srgbClr val="A4A3A4"/>
          </p15:clr>
        </p15:guide>
        <p15:guide id="3" orient="horz" pos="1772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5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3609">
          <p15:clr>
            <a:srgbClr val="A4A3A4"/>
          </p15:clr>
        </p15:guide>
        <p15:guide id="4" pos="23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omo Cuenca, Alberto" initials="PA" lastIdx="6" clrIdx="0"/>
  <p:cmAuthor id="2" name="Ribas Domingo, Santiago" initials="RS" lastIdx="2" clrIdx="1"/>
  <p:cmAuthor id="3" name="Tomás Alfonso, Carolina" initials="T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7A195"/>
    <a:srgbClr val="D76451"/>
    <a:srgbClr val="FF0000"/>
    <a:srgbClr val="22B7E2"/>
    <a:srgbClr val="008080"/>
    <a:srgbClr val="41FF21"/>
    <a:srgbClr val="0000FF"/>
    <a:srgbClr val="BFBFBF"/>
    <a:srgbClr val="046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0A77D-9A45-459B-AF56-7CF0D1598638}" v="695" dt="2020-06-10T11:02:50.913"/>
    <p1510:client id="{0A5647D6-CC33-9A44-10CA-2BDD0896D712}" v="391" dt="2020-06-05T09:13:04.245"/>
    <p1510:client id="{0AB05079-F1F5-DD16-3FE3-FBEB606D78A7}" v="68" dt="2020-06-08T07:41:27.462"/>
    <p1510:client id="{0DBB0022-BEC4-4612-8AEE-80B1BD75398C}" v="129" dt="2020-06-11T09:59:14.905"/>
    <p1510:client id="{203A3CCF-D7DE-4F64-81B3-4B2D50EE5AD6}" v="380" dt="2020-06-10T17:31:29.955"/>
    <p1510:client id="{25FD96CF-3128-447E-9853-9FA60DDF4B8D}" v="2" dt="2020-05-05T17:38:18.354"/>
    <p1510:client id="{28BD66F1-50F0-C298-A4E9-C0631136F9CC}" v="1276" dt="2020-06-09T14:26:48.389"/>
    <p1510:client id="{2BFFCF6F-F2A9-41B4-8C50-2A437C643132}" v="5899" dt="2020-06-09T08:56:21.307"/>
    <p1510:client id="{33E49431-D73E-E284-A196-F48A29F42633}" v="649" dt="2020-06-12T06:53:40.436"/>
    <p1510:client id="{379D8906-9172-33CF-5D26-041E3D9CF1A0}" v="67" dt="2020-06-11T15:55:54.414"/>
    <p1510:client id="{3E345B49-0777-42B4-BFFA-FDA33AE616AC}" v="234" dt="2020-06-11T08:37:12.208"/>
    <p1510:client id="{3FF3E62C-1606-487B-9142-21FE45BDD7A1}" v="12" dt="2020-06-11T12:39:32.634"/>
    <p1510:client id="{4905FC7F-11F7-4395-9D2F-830335DDBF1F}" v="449" dt="2020-06-11T10:42:11.164"/>
    <p1510:client id="{5521806F-7A07-4C76-876F-46F5AE93ABE2}" v="71" dt="2020-06-09T08:24:24.541"/>
    <p1510:client id="{557BD34A-B48B-E242-20C7-341DA81FFFE5}" v="674" dt="2020-06-10T11:23:25.189"/>
    <p1510:client id="{57F2B122-E603-4B2B-BBB9-92E7722FF38B}" v="27" dt="2020-06-08T14:19:47.833"/>
    <p1510:client id="{58B8ACCB-D7F8-4877-27B8-F7A3E5F07F8B}" v="953" dt="2020-06-11T12:37:52.080"/>
    <p1510:client id="{5EBEFEA2-6F56-43C5-B861-4E888FBB0FB5}" v="37" dt="2020-06-09T09:59:16.819"/>
    <p1510:client id="{5F62C53B-04F1-4B27-B386-78D2E38DC19F}" v="279" dt="2020-06-10T11:18:04.779"/>
    <p1510:client id="{67C4D7E2-4FA0-421F-9DB5-9551BE235A52}" v="92" dt="2020-06-11T10:23:49.259"/>
    <p1510:client id="{725DB145-3572-7073-BE3B-E11E45FBD06C}" v="3885" dt="2020-06-05T17:50:27.748"/>
    <p1510:client id="{730DB71A-FC87-76BF-142A-A95822DE5D65}" v="3118" dt="2020-06-05T15:25:15.159"/>
    <p1510:client id="{84E41D8A-D0EA-4C59-AB9A-3FE3042EF8D0}" v="566" dt="2020-06-11T11:39:48.368"/>
    <p1510:client id="{961CA6E2-4969-C403-826B-F84FCECC35BE}" v="1777" dt="2020-06-08T11:27:34.441"/>
    <p1510:client id="{9700773B-2D50-448E-A357-BD139A679784}" v="439" dt="2020-06-11T09:53:41.369"/>
    <p1510:client id="{98E74E3A-AB87-4FF7-8967-98018C2365C2}" v="15" dt="2020-06-05T10:09:15.928"/>
    <p1510:client id="{A09F1B6E-6F7D-450F-81DD-C4E32BD0BC40}" v="839" dt="2020-06-11T07:45:29.602"/>
    <p1510:client id="{A5FD0007-712B-4BB0-B25D-7821CFA1BD7F}" v="1003" dt="2020-06-11T07:26:52.518"/>
    <p1510:client id="{A91ABBE8-F906-D467-46BF-F9AD74E62BD5}" v="68" dt="2020-06-03T12:57:21.236"/>
    <p1510:client id="{B40C8673-EEE4-4416-9E2A-E75DA3805E0B}" v="976" dt="2020-06-09T06:34:39.299"/>
    <p1510:client id="{B4FA2FBC-6F2E-4FCA-8CBD-0A9079CA0CB8}" v="885" dt="2020-06-11T12:15:21.249"/>
    <p1510:client id="{BA160D8F-C5CB-405D-BFAC-3C5F931BAC4A}" v="45" dt="2020-05-26T10:45:27.525"/>
    <p1510:client id="{BB13EA18-764C-40BD-910D-76F920454676}" v="43" dt="2020-06-09T09:32:02.844"/>
    <p1510:client id="{BC6975F2-2BF2-4D8E-A39B-2D5AED12C031}" v="1683" dt="2020-06-09T07:12:17.934"/>
    <p1510:client id="{C035A129-D09D-4DAD-98F3-BF73BBE92FAC}" v="3" dt="2020-06-11T08:49:35.039"/>
    <p1510:client id="{CDBB9672-A801-4EEF-F534-50850E8E11D2}" v="495" dt="2020-06-11T13:37:35.020"/>
    <p1510:client id="{CDF6DF2C-897B-231C-C5A7-831DF4751B29}" v="211" dt="2020-06-10T18:37:53.368"/>
    <p1510:client id="{DBF2C041-7796-C84B-92D0-C5B2D624F389}" v="13" dt="2020-06-10T15:37:07.439"/>
    <p1510:client id="{E599EA4E-4B68-4CA3-B28A-F2738F8EBE87}" v="26" dt="2020-06-11T11:46:36.690"/>
    <p1510:client id="{E5FA3FF3-8AC2-47B8-B944-3C9DFDD1D2BA}" v="460" dt="2020-06-10T15:34:14.217"/>
    <p1510:client id="{E955EA86-957D-4D99-AC36-11AC0AE93739}" v="11" dt="2020-06-11T08:57:07.693"/>
    <p1510:client id="{F2FB3F3C-4E98-4B5D-A131-B0E86A490EE5}" v="47" dt="2020-05-26T10:19:09.970"/>
    <p1510:client id="{F59CD84E-8D21-4CA4-9055-4ABF32246A3F}" v="1060" dt="2020-06-09T06:50:27.738"/>
    <p1510:client id="{FE603207-B755-4B13-9242-6A55D39CA2E4}" v="1684" dt="2020-06-11T08:17:48.6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 mitjà 3 - èmfasi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 mitjà 3 - èmfas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 snapToGrid="0">
      <p:cViewPr varScale="1">
        <p:scale>
          <a:sx n="107" d="100"/>
          <a:sy n="107" d="100"/>
        </p:scale>
        <p:origin x="1482" y="114"/>
      </p:cViewPr>
      <p:guideLst>
        <p:guide orient="horz" pos="1776"/>
        <p:guide pos="3789"/>
        <p:guide orient="horz" pos="1772"/>
        <p:guide orient="horz"/>
        <p:guide orient="horz" pos="5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  <p:guide orient="horz" pos="3609"/>
        <p:guide pos="23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bas Domingo, Santiago" userId="S::santi.ribas@gencat.cat::63712724-7511-47da-81e8-3bad3d987cae" providerId="AD" clId="Web-{725DB145-3572-7073-BE3B-E11E45FBD06C}"/>
    <pc:docChg chg="addSld modSld sldOrd">
      <pc:chgData name="Ribas Domingo, Santiago" userId="S::santi.ribas@gencat.cat::63712724-7511-47da-81e8-3bad3d987cae" providerId="AD" clId="Web-{725DB145-3572-7073-BE3B-E11E45FBD06C}" dt="2020-06-05T17:50:27.748" v="3866" actId="20577"/>
      <pc:docMkLst>
        <pc:docMk/>
      </pc:docMkLst>
      <pc:sldChg chg="ord">
        <pc:chgData name="Ribas Domingo, Santiago" userId="S::santi.ribas@gencat.cat::63712724-7511-47da-81e8-3bad3d987cae" providerId="AD" clId="Web-{725DB145-3572-7073-BE3B-E11E45FBD06C}" dt="2020-06-05T17:33:18.499" v="3250"/>
        <pc:sldMkLst>
          <pc:docMk/>
          <pc:sldMk cId="242936003" sldId="554"/>
        </pc:sldMkLst>
      </pc:sldChg>
      <pc:sldChg chg="modSp ord">
        <pc:chgData name="Ribas Domingo, Santiago" userId="S::santi.ribas@gencat.cat::63712724-7511-47da-81e8-3bad3d987cae" providerId="AD" clId="Web-{725DB145-3572-7073-BE3B-E11E45FBD06C}" dt="2020-06-05T17:50:27.732" v="3865" actId="20577"/>
        <pc:sldMkLst>
          <pc:docMk/>
          <pc:sldMk cId="1605259613" sldId="559"/>
        </pc:sldMkLst>
        <pc:spChg chg="mod">
          <ac:chgData name="Ribas Domingo, Santiago" userId="S::santi.ribas@gencat.cat::63712724-7511-47da-81e8-3bad3d987cae" providerId="AD" clId="Web-{725DB145-3572-7073-BE3B-E11E45FBD06C}" dt="2020-06-05T17:38:35.934" v="3289" actId="20577"/>
          <ac:spMkLst>
            <pc:docMk/>
            <pc:sldMk cId="1605259613" sldId="559"/>
            <ac:spMk id="2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725DB145-3572-7073-BE3B-E11E45FBD06C}" dt="2020-06-05T17:50:27.732" v="3865" actId="20577"/>
          <ac:spMkLst>
            <pc:docMk/>
            <pc:sldMk cId="1605259613" sldId="559"/>
            <ac:spMk id="5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725DB145-3572-7073-BE3B-E11E45FBD06C}" dt="2020-06-05T17:49:03.287" v="3723" actId="20577"/>
        <pc:sldMkLst>
          <pc:docMk/>
          <pc:sldMk cId="2104551657" sldId="563"/>
        </pc:sldMkLst>
        <pc:spChg chg="mod">
          <ac:chgData name="Ribas Domingo, Santiago" userId="S::santi.ribas@gencat.cat::63712724-7511-47da-81e8-3bad3d987cae" providerId="AD" clId="Web-{725DB145-3572-7073-BE3B-E11E45FBD06C}" dt="2020-06-05T17:49:03.287" v="3723" actId="20577"/>
          <ac:spMkLst>
            <pc:docMk/>
            <pc:sldMk cId="2104551657" sldId="563"/>
            <ac:spMk id="6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725DB145-3572-7073-BE3B-E11E45FBD06C}" dt="2020-06-05T17:42:18.548" v="3318" actId="20577"/>
        <pc:sldMkLst>
          <pc:docMk/>
          <pc:sldMk cId="281251428" sldId="564"/>
        </pc:sldMkLst>
        <pc:spChg chg="mod">
          <ac:chgData name="Ribas Domingo, Santiago" userId="S::santi.ribas@gencat.cat::63712724-7511-47da-81e8-3bad3d987cae" providerId="AD" clId="Web-{725DB145-3572-7073-BE3B-E11E45FBD06C}" dt="2020-06-05T17:42:18.548" v="3318" actId="20577"/>
          <ac:spMkLst>
            <pc:docMk/>
            <pc:sldMk cId="281251428" sldId="564"/>
            <ac:spMk id="6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725DB145-3572-7073-BE3B-E11E45FBD06C}" dt="2020-06-05T17:49:43.385" v="3774" actId="20577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725DB145-3572-7073-BE3B-E11E45FBD06C}" dt="2020-06-05T17:49:43.385" v="3774" actId="20577"/>
          <ac:spMkLst>
            <pc:docMk/>
            <pc:sldMk cId="2168701314" sldId="565"/>
            <ac:spMk id="5" creationId="{00000000-0000-0000-0000-000000000000}"/>
          </ac:spMkLst>
        </pc:spChg>
        <pc:picChg chg="mod">
          <ac:chgData name="Ribas Domingo, Santiago" userId="S::santi.ribas@gencat.cat::63712724-7511-47da-81e8-3bad3d987cae" providerId="AD" clId="Web-{725DB145-3572-7073-BE3B-E11E45FBD06C}" dt="2020-06-05T17:49:28.461" v="3729" actId="14100"/>
          <ac:picMkLst>
            <pc:docMk/>
            <pc:sldMk cId="2168701314" sldId="565"/>
            <ac:picMk id="4097" creationId="{00000000-0000-0000-0000-000000000000}"/>
          </ac:picMkLst>
        </pc:picChg>
      </pc:sldChg>
      <pc:sldChg chg="modSp ord">
        <pc:chgData name="Ribas Domingo, Santiago" userId="S::santi.ribas@gencat.cat::63712724-7511-47da-81e8-3bad3d987cae" providerId="AD" clId="Web-{725DB145-3572-7073-BE3B-E11E45FBD06C}" dt="2020-06-05T17:22:19.642" v="3236"/>
        <pc:sldMkLst>
          <pc:docMk/>
          <pc:sldMk cId="1260694455" sldId="568"/>
        </pc:sldMkLst>
        <pc:spChg chg="mod">
          <ac:chgData name="Ribas Domingo, Santiago" userId="S::santi.ribas@gencat.cat::63712724-7511-47da-81e8-3bad3d987cae" providerId="AD" clId="Web-{725DB145-3572-7073-BE3B-E11E45FBD06C}" dt="2020-06-05T17:21:50.436" v="3229" actId="20577"/>
          <ac:spMkLst>
            <pc:docMk/>
            <pc:sldMk cId="1260694455" sldId="568"/>
            <ac:spMk id="11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725DB145-3572-7073-BE3B-E11E45FBD06C}" dt="2020-06-05T17:17:17.021" v="2846" actId="1076"/>
        <pc:sldMkLst>
          <pc:docMk/>
          <pc:sldMk cId="686900491" sldId="570"/>
        </pc:sldMkLst>
        <pc:spChg chg="mod">
          <ac:chgData name="Ribas Domingo, Santiago" userId="S::santi.ribas@gencat.cat::63712724-7511-47da-81e8-3bad3d987cae" providerId="AD" clId="Web-{725DB145-3572-7073-BE3B-E11E45FBD06C}" dt="2020-06-05T17:17:17.021" v="2846" actId="1076"/>
          <ac:spMkLst>
            <pc:docMk/>
            <pc:sldMk cId="686900491" sldId="570"/>
            <ac:spMk id="8" creationId="{00000000-0000-0000-0000-000000000000}"/>
          </ac:spMkLst>
        </pc:spChg>
      </pc:sldChg>
      <pc:sldChg chg="addSp delSp modSp">
        <pc:chgData name="Ribas Domingo, Santiago" userId="S::santi.ribas@gencat.cat::63712724-7511-47da-81e8-3bad3d987cae" providerId="AD" clId="Web-{725DB145-3572-7073-BE3B-E11E45FBD06C}" dt="2020-06-05T17:22:11.251" v="3235" actId="14100"/>
        <pc:sldMkLst>
          <pc:docMk/>
          <pc:sldMk cId="3704449483" sldId="571"/>
        </pc:sldMkLst>
        <pc:spChg chg="del">
          <ac:chgData name="Ribas Domingo, Santiago" userId="S::santi.ribas@gencat.cat::63712724-7511-47da-81e8-3bad3d987cae" providerId="AD" clId="Web-{725DB145-3572-7073-BE3B-E11E45FBD06C}" dt="2020-06-05T16:13:20.780" v="885"/>
          <ac:spMkLst>
            <pc:docMk/>
            <pc:sldMk cId="3704449483" sldId="571"/>
            <ac:spMk id="4" creationId="{00000000-0000-0000-0000-000000000000}"/>
          </ac:spMkLst>
        </pc:spChg>
        <pc:spChg chg="add mod">
          <ac:chgData name="Ribas Domingo, Santiago" userId="S::santi.ribas@gencat.cat::63712724-7511-47da-81e8-3bad3d987cae" providerId="AD" clId="Web-{725DB145-3572-7073-BE3B-E11E45FBD06C}" dt="2020-06-05T17:22:11.251" v="3235" actId="14100"/>
          <ac:spMkLst>
            <pc:docMk/>
            <pc:sldMk cId="3704449483" sldId="571"/>
            <ac:spMk id="5" creationId="{4DB12C65-75D6-4202-A6A2-5A54B8F3336B}"/>
          </ac:spMkLst>
        </pc:spChg>
        <pc:spChg chg="mod">
          <ac:chgData name="Ribas Domingo, Santiago" userId="S::santi.ribas@gencat.cat::63712724-7511-47da-81e8-3bad3d987cae" providerId="AD" clId="Web-{725DB145-3572-7073-BE3B-E11E45FBD06C}" dt="2020-06-05T16:15:09.212" v="914" actId="20577"/>
          <ac:spMkLst>
            <pc:docMk/>
            <pc:sldMk cId="3704449483" sldId="571"/>
            <ac:spMk id="8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3.593" v="891"/>
          <ac:spMkLst>
            <pc:docMk/>
            <pc:sldMk cId="3704449483" sldId="571"/>
            <ac:spMk id="16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3.593" v="890"/>
          <ac:spMkLst>
            <pc:docMk/>
            <pc:sldMk cId="3704449483" sldId="571"/>
            <ac:spMk id="22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3.593" v="889"/>
          <ac:spMkLst>
            <pc:docMk/>
            <pc:sldMk cId="3704449483" sldId="571"/>
            <ac:spMk id="23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3.593" v="888"/>
          <ac:spMkLst>
            <pc:docMk/>
            <pc:sldMk cId="3704449483" sldId="571"/>
            <ac:spMk id="24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3.593" v="887"/>
          <ac:spMkLst>
            <pc:docMk/>
            <pc:sldMk cId="3704449483" sldId="571"/>
            <ac:spMk id="25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2.061" v="886"/>
          <ac:spMkLst>
            <pc:docMk/>
            <pc:sldMk cId="3704449483" sldId="571"/>
            <ac:spMk id="26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6.359" v="897"/>
          <ac:spMkLst>
            <pc:docMk/>
            <pc:sldMk cId="3704449483" sldId="571"/>
            <ac:spMk id="27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6.359" v="896"/>
          <ac:spMkLst>
            <pc:docMk/>
            <pc:sldMk cId="3704449483" sldId="571"/>
            <ac:spMk id="28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6.359" v="895"/>
          <ac:spMkLst>
            <pc:docMk/>
            <pc:sldMk cId="3704449483" sldId="571"/>
            <ac:spMk id="29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6.359" v="894"/>
          <ac:spMkLst>
            <pc:docMk/>
            <pc:sldMk cId="3704449483" sldId="571"/>
            <ac:spMk id="30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6.359" v="893"/>
          <ac:spMkLst>
            <pc:docMk/>
            <pc:sldMk cId="3704449483" sldId="571"/>
            <ac:spMk id="31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6.359" v="892"/>
          <ac:spMkLst>
            <pc:docMk/>
            <pc:sldMk cId="3704449483" sldId="571"/>
            <ac:spMk id="32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13:27.531" v="898"/>
          <ac:spMkLst>
            <pc:docMk/>
            <pc:sldMk cId="3704449483" sldId="571"/>
            <ac:spMk id="33" creationId="{00000000-0000-0000-0000-000000000000}"/>
          </ac:spMkLst>
        </pc:spChg>
        <pc:picChg chg="add mod">
          <ac:chgData name="Ribas Domingo, Santiago" userId="S::santi.ribas@gencat.cat::63712724-7511-47da-81e8-3bad3d987cae" providerId="AD" clId="Web-{725DB145-3572-7073-BE3B-E11E45FBD06C}" dt="2020-06-05T16:13:40.125" v="902" actId="1076"/>
          <ac:picMkLst>
            <pc:docMk/>
            <pc:sldMk cId="3704449483" sldId="571"/>
            <ac:picMk id="3" creationId="{0EF2ADCF-DB8F-4E25-AF62-392AB2D30CC5}"/>
          </ac:picMkLst>
        </pc:picChg>
        <pc:picChg chg="del">
          <ac:chgData name="Ribas Domingo, Santiago" userId="S::santi.ribas@gencat.cat::63712724-7511-47da-81e8-3bad3d987cae" providerId="AD" clId="Web-{725DB145-3572-7073-BE3B-E11E45FBD06C}" dt="2020-06-05T16:13:19.842" v="884"/>
          <ac:picMkLst>
            <pc:docMk/>
            <pc:sldMk cId="3704449483" sldId="571"/>
            <ac:picMk id="21" creationId="{00000000-0000-0000-0000-000000000000}"/>
          </ac:picMkLst>
        </pc:picChg>
        <pc:picChg chg="del">
          <ac:chgData name="Ribas Domingo, Santiago" userId="S::santi.ribas@gencat.cat::63712724-7511-47da-81e8-3bad3d987cae" providerId="AD" clId="Web-{725DB145-3572-7073-BE3B-E11E45FBD06C}" dt="2020-06-05T16:13:18.874" v="883"/>
          <ac:picMkLst>
            <pc:docMk/>
            <pc:sldMk cId="3704449483" sldId="571"/>
            <ac:picMk id="4098" creationId="{00000000-0000-0000-0000-000000000000}"/>
          </ac:picMkLst>
        </pc:picChg>
      </pc:sldChg>
      <pc:sldChg chg="modSp">
        <pc:chgData name="Ribas Domingo, Santiago" userId="S::santi.ribas@gencat.cat::63712724-7511-47da-81e8-3bad3d987cae" providerId="AD" clId="Web-{725DB145-3572-7073-BE3B-E11E45FBD06C}" dt="2020-06-05T17:23:49.166" v="3237" actId="20577"/>
        <pc:sldMkLst>
          <pc:docMk/>
          <pc:sldMk cId="3036593545" sldId="573"/>
        </pc:sldMkLst>
        <pc:spChg chg="mod">
          <ac:chgData name="Ribas Domingo, Santiago" userId="S::santi.ribas@gencat.cat::63712724-7511-47da-81e8-3bad3d987cae" providerId="AD" clId="Web-{725DB145-3572-7073-BE3B-E11E45FBD06C}" dt="2020-06-05T17:17:46.133" v="2848"/>
          <ac:spMkLst>
            <pc:docMk/>
            <pc:sldMk cId="3036593545" sldId="573"/>
            <ac:spMk id="2" creationId="{249AA361-22C7-49C5-9A17-AF38683C3A8A}"/>
          </ac:spMkLst>
        </pc:spChg>
        <pc:spChg chg="mod">
          <ac:chgData name="Ribas Domingo, Santiago" userId="S::santi.ribas@gencat.cat::63712724-7511-47da-81e8-3bad3d987cae" providerId="AD" clId="Web-{725DB145-3572-7073-BE3B-E11E45FBD06C}" dt="2020-06-05T17:23:49.166" v="3237" actId="20577"/>
          <ac:spMkLst>
            <pc:docMk/>
            <pc:sldMk cId="3036593545" sldId="573"/>
            <ac:spMk id="3" creationId="{D25D3A04-F64D-4595-9D46-7CF4BF6B6AE6}"/>
          </ac:spMkLst>
        </pc:spChg>
      </pc:sldChg>
      <pc:sldChg chg="addSp delSp modSp add replId">
        <pc:chgData name="Ribas Domingo, Santiago" userId="S::santi.ribas@gencat.cat::63712724-7511-47da-81e8-3bad3d987cae" providerId="AD" clId="Web-{725DB145-3572-7073-BE3B-E11E45FBD06C}" dt="2020-06-05T17:36:43.502" v="3262"/>
        <pc:sldMkLst>
          <pc:docMk/>
          <pc:sldMk cId="442022352" sldId="574"/>
        </pc:sldMkLst>
        <pc:spChg chg="del">
          <ac:chgData name="Ribas Domingo, Santiago" userId="S::santi.ribas@gencat.cat::63712724-7511-47da-81e8-3bad3d987cae" providerId="AD" clId="Web-{725DB145-3572-7073-BE3B-E11E45FBD06C}" dt="2020-06-05T16:41:13.447" v="1596"/>
          <ac:spMkLst>
            <pc:docMk/>
            <pc:sldMk cId="442022352" sldId="574"/>
            <ac:spMk id="4" creationId="{00000000-0000-0000-0000-000000000000}"/>
          </ac:spMkLst>
        </pc:spChg>
        <pc:spChg chg="add mod">
          <ac:chgData name="Ribas Domingo, Santiago" userId="S::santi.ribas@gencat.cat::63712724-7511-47da-81e8-3bad3d987cae" providerId="AD" clId="Web-{725DB145-3572-7073-BE3B-E11E45FBD06C}" dt="2020-06-05T17:29:49.777" v="3239" actId="1076"/>
          <ac:spMkLst>
            <pc:docMk/>
            <pc:sldMk cId="442022352" sldId="574"/>
            <ac:spMk id="6" creationId="{0E8C77E3-C0C3-4B0F-A2E2-7EB25C19195A}"/>
          </ac:spMkLst>
        </pc:spChg>
        <pc:spChg chg="add del mod">
          <ac:chgData name="Ribas Domingo, Santiago" userId="S::santi.ribas@gencat.cat::63712724-7511-47da-81e8-3bad3d987cae" providerId="AD" clId="Web-{725DB145-3572-7073-BE3B-E11E45FBD06C}" dt="2020-06-05T17:01:30.888" v="1778"/>
          <ac:spMkLst>
            <pc:docMk/>
            <pc:sldMk cId="442022352" sldId="574"/>
            <ac:spMk id="7" creationId="{341820FE-5D1A-4CF5-874B-69B679B7F290}"/>
          </ac:spMkLst>
        </pc:spChg>
        <pc:spChg chg="mod">
          <ac:chgData name="Ribas Domingo, Santiago" userId="S::santi.ribas@gencat.cat::63712724-7511-47da-81e8-3bad3d987cae" providerId="AD" clId="Web-{725DB145-3572-7073-BE3B-E11E45FBD06C}" dt="2020-06-05T17:30:55.267" v="3244" actId="14100"/>
          <ac:spMkLst>
            <pc:docMk/>
            <pc:sldMk cId="442022352" sldId="574"/>
            <ac:spMk id="8" creationId="{00000000-0000-0000-0000-000000000000}"/>
          </ac:spMkLst>
        </pc:spChg>
        <pc:spChg chg="add del mod">
          <ac:chgData name="Ribas Domingo, Santiago" userId="S::santi.ribas@gencat.cat::63712724-7511-47da-81e8-3bad3d987cae" providerId="AD" clId="Web-{725DB145-3572-7073-BE3B-E11E45FBD06C}" dt="2020-06-05T17:02:07.814" v="1781"/>
          <ac:spMkLst>
            <pc:docMk/>
            <pc:sldMk cId="442022352" sldId="574"/>
            <ac:spMk id="9" creationId="{8CE534A1-3B2E-450C-AF6B-024386EEEED2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1:05.173" v="1592"/>
          <ac:spMkLst>
            <pc:docMk/>
            <pc:sldMk cId="442022352" sldId="574"/>
            <ac:spMk id="16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1:05.173" v="1591"/>
          <ac:spMkLst>
            <pc:docMk/>
            <pc:sldMk cId="442022352" sldId="574"/>
            <ac:spMk id="22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1:05.173" v="1590"/>
          <ac:spMkLst>
            <pc:docMk/>
            <pc:sldMk cId="442022352" sldId="574"/>
            <ac:spMk id="23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1:05.173" v="1589"/>
          <ac:spMkLst>
            <pc:docMk/>
            <pc:sldMk cId="442022352" sldId="574"/>
            <ac:spMk id="24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1:05.173" v="1588"/>
          <ac:spMkLst>
            <pc:docMk/>
            <pc:sldMk cId="442022352" sldId="574"/>
            <ac:spMk id="25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1:05.173" v="1587"/>
          <ac:spMkLst>
            <pc:docMk/>
            <pc:sldMk cId="442022352" sldId="574"/>
            <ac:spMk id="26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41:13.447" v="1594"/>
          <ac:spMkLst>
            <pc:docMk/>
            <pc:sldMk cId="442022352" sldId="574"/>
            <ac:spMk id="27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0:47.234" v="1586"/>
          <ac:spMkLst>
            <pc:docMk/>
            <pc:sldMk cId="442022352" sldId="574"/>
            <ac:spMk id="28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0:43.593" v="1585"/>
          <ac:spMkLst>
            <pc:docMk/>
            <pc:sldMk cId="442022352" sldId="574"/>
            <ac:spMk id="29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0:39.452" v="1583"/>
          <ac:spMkLst>
            <pc:docMk/>
            <pc:sldMk cId="442022352" sldId="574"/>
            <ac:spMk id="30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725DB145-3572-7073-BE3B-E11E45FBD06C}" dt="2020-06-05T16:30:41.828" v="1584"/>
          <ac:spMkLst>
            <pc:docMk/>
            <pc:sldMk cId="442022352" sldId="574"/>
            <ac:spMk id="31" creationId="{00000000-0000-0000-0000-000000000000}"/>
          </ac:spMkLst>
        </pc:spChg>
        <pc:spChg chg="del mod">
          <ac:chgData name="Ribas Domingo, Santiago" userId="S::santi.ribas@gencat.cat::63712724-7511-47da-81e8-3bad3d987cae" providerId="AD" clId="Web-{725DB145-3572-7073-BE3B-E11E45FBD06C}" dt="2020-06-05T16:57:11.224" v="1770"/>
          <ac:spMkLst>
            <pc:docMk/>
            <pc:sldMk cId="442022352" sldId="574"/>
            <ac:spMk id="32" creationId="{00000000-0000-0000-0000-000000000000}"/>
          </ac:spMkLst>
        </pc:spChg>
        <pc:spChg chg="del mod">
          <ac:chgData name="Ribas Domingo, Santiago" userId="S::santi.ribas@gencat.cat::63712724-7511-47da-81e8-3bad3d987cae" providerId="AD" clId="Web-{725DB145-3572-7073-BE3B-E11E45FBD06C}" dt="2020-06-05T16:41:13.447" v="1593"/>
          <ac:spMkLst>
            <pc:docMk/>
            <pc:sldMk cId="442022352" sldId="574"/>
            <ac:spMk id="33" creationId="{00000000-0000-0000-0000-000000000000}"/>
          </ac:spMkLst>
        </pc:spChg>
        <pc:spChg chg="add mod">
          <ac:chgData name="Ribas Domingo, Santiago" userId="S::santi.ribas@gencat.cat::63712724-7511-47da-81e8-3bad3d987cae" providerId="AD" clId="Web-{725DB145-3572-7073-BE3B-E11E45FBD06C}" dt="2020-06-05T17:36:43.502" v="3262"/>
          <ac:spMkLst>
            <pc:docMk/>
            <pc:sldMk cId="442022352" sldId="574"/>
            <ac:spMk id="34" creationId="{9B636BE1-D077-46D2-BE21-F5523EF40B6E}"/>
          </ac:spMkLst>
        </pc:spChg>
        <pc:picChg chg="add mod modCrop">
          <ac:chgData name="Ribas Domingo, Santiago" userId="S::santi.ribas@gencat.cat::63712724-7511-47da-81e8-3bad3d987cae" providerId="AD" clId="Web-{725DB145-3572-7073-BE3B-E11E45FBD06C}" dt="2020-06-05T17:29:49.761" v="3238" actId="1076"/>
          <ac:picMkLst>
            <pc:docMk/>
            <pc:sldMk cId="442022352" sldId="574"/>
            <ac:picMk id="3" creationId="{E88EB08A-E7EC-433B-979F-8F4D0EC0E9C1}"/>
          </ac:picMkLst>
        </pc:picChg>
        <pc:picChg chg="add del mod modCrop">
          <ac:chgData name="Ribas Domingo, Santiago" userId="S::santi.ribas@gencat.cat::63712724-7511-47da-81e8-3bad3d987cae" providerId="AD" clId="Web-{725DB145-3572-7073-BE3B-E11E45FBD06C}" dt="2020-06-05T17:08:28.833" v="1888"/>
          <ac:picMkLst>
            <pc:docMk/>
            <pc:sldMk cId="442022352" sldId="574"/>
            <ac:picMk id="5" creationId="{BA7BE221-8EDD-4FB7-ACBD-0B91AD8415A3}"/>
          </ac:picMkLst>
        </pc:picChg>
        <pc:picChg chg="add mod modCrop">
          <ac:chgData name="Ribas Domingo, Santiago" userId="S::santi.ribas@gencat.cat::63712724-7511-47da-81e8-3bad3d987cae" providerId="AD" clId="Web-{725DB145-3572-7073-BE3B-E11E45FBD06C}" dt="2020-06-05T17:36:16.843" v="3261"/>
          <ac:picMkLst>
            <pc:docMk/>
            <pc:sldMk cId="442022352" sldId="574"/>
            <ac:picMk id="10" creationId="{AEE4CA3A-A857-4424-822B-1A26F24C92D6}"/>
          </ac:picMkLst>
        </pc:picChg>
        <pc:picChg chg="add mod modCrop">
          <ac:chgData name="Ribas Domingo, Santiago" userId="S::santi.ribas@gencat.cat::63712724-7511-47da-81e8-3bad3d987cae" providerId="AD" clId="Web-{725DB145-3572-7073-BE3B-E11E45FBD06C}" dt="2020-06-05T17:35:42.230" v="3257" actId="1076"/>
          <ac:picMkLst>
            <pc:docMk/>
            <pc:sldMk cId="442022352" sldId="574"/>
            <ac:picMk id="11" creationId="{C9081A57-882C-4371-AA9D-FFEFDE373146}"/>
          </ac:picMkLst>
        </pc:picChg>
        <pc:picChg chg="del mod">
          <ac:chgData name="Ribas Domingo, Santiago" userId="S::santi.ribas@gencat.cat::63712724-7511-47da-81e8-3bad3d987cae" providerId="AD" clId="Web-{725DB145-3572-7073-BE3B-E11E45FBD06C}" dt="2020-06-05T16:41:13.447" v="1595"/>
          <ac:picMkLst>
            <pc:docMk/>
            <pc:sldMk cId="442022352" sldId="574"/>
            <ac:picMk id="21" creationId="{00000000-0000-0000-0000-000000000000}"/>
          </ac:picMkLst>
        </pc:picChg>
        <pc:picChg chg="del">
          <ac:chgData name="Ribas Domingo, Santiago" userId="S::santi.ribas@gencat.cat::63712724-7511-47da-81e8-3bad3d987cae" providerId="AD" clId="Web-{725DB145-3572-7073-BE3B-E11E45FBD06C}" dt="2020-06-05T16:41:17.025" v="1597"/>
          <ac:picMkLst>
            <pc:docMk/>
            <pc:sldMk cId="442022352" sldId="574"/>
            <ac:picMk id="4098" creationId="{00000000-0000-0000-0000-000000000000}"/>
          </ac:picMkLst>
        </pc:picChg>
      </pc:sldChg>
    </pc:docChg>
  </pc:docChgLst>
  <pc:docChgLst>
    <pc:chgData name="Tomás Alfonso, Carolina" userId="S::carolina.tomasalfonso@gencat.cat::5203dd39-b234-42a9-bf34-d02961f00ca0" providerId="AD" clId="Web-{67C4D7E2-4FA0-421F-9DB5-9551BE235A52}"/>
    <pc:docChg chg="modSld">
      <pc:chgData name="Tomás Alfonso, Carolina" userId="S::carolina.tomasalfonso@gencat.cat::5203dd39-b234-42a9-bf34-d02961f00ca0" providerId="AD" clId="Web-{67C4D7E2-4FA0-421F-9DB5-9551BE235A52}" dt="2020-06-11T10:23:49.119" v="86" actId="14100"/>
      <pc:docMkLst>
        <pc:docMk/>
      </pc:docMkLst>
      <pc:sldChg chg="addSp delSp modSp">
        <pc:chgData name="Tomás Alfonso, Carolina" userId="S::carolina.tomasalfonso@gencat.cat::5203dd39-b234-42a9-bf34-d02961f00ca0" providerId="AD" clId="Web-{67C4D7E2-4FA0-421F-9DB5-9551BE235A52}" dt="2020-06-11T10:23:49.119" v="86" actId="14100"/>
        <pc:sldMkLst>
          <pc:docMk/>
          <pc:sldMk cId="1260694455" sldId="568"/>
        </pc:sldMkLst>
        <pc:spChg chg="add mod">
          <ac:chgData name="Tomás Alfonso, Carolina" userId="S::carolina.tomasalfonso@gencat.cat::5203dd39-b234-42a9-bf34-d02961f00ca0" providerId="AD" clId="Web-{67C4D7E2-4FA0-421F-9DB5-9551BE235A52}" dt="2020-06-11T10:23:49.119" v="86" actId="14100"/>
          <ac:spMkLst>
            <pc:docMk/>
            <pc:sldMk cId="1260694455" sldId="568"/>
            <ac:spMk id="8" creationId="{B9285180-149E-48C1-A568-A7C820BDA05F}"/>
          </ac:spMkLst>
        </pc:spChg>
        <pc:spChg chg="mod">
          <ac:chgData name="Tomás Alfonso, Carolina" userId="S::carolina.tomasalfonso@gencat.cat::5203dd39-b234-42a9-bf34-d02961f00ca0" providerId="AD" clId="Web-{67C4D7E2-4FA0-421F-9DB5-9551BE235A52}" dt="2020-06-11T10:23:09.025" v="37" actId="1076"/>
          <ac:spMkLst>
            <pc:docMk/>
            <pc:sldMk cId="1260694455" sldId="568"/>
            <ac:spMk id="14" creationId="{00000000-0000-0000-0000-000000000000}"/>
          </ac:spMkLst>
        </pc:spChg>
        <pc:picChg chg="add mod">
          <ac:chgData name="Tomás Alfonso, Carolina" userId="S::carolina.tomasalfonso@gencat.cat::5203dd39-b234-42a9-bf34-d02961f00ca0" providerId="AD" clId="Web-{67C4D7E2-4FA0-421F-9DB5-9551BE235A52}" dt="2020-06-11T10:23:01.243" v="35" actId="1076"/>
          <ac:picMkLst>
            <pc:docMk/>
            <pc:sldMk cId="1260694455" sldId="568"/>
            <ac:picMk id="3" creationId="{E8896BA3-7793-471B-B53D-D53EAB018614}"/>
          </ac:picMkLst>
        </pc:picChg>
        <pc:picChg chg="add del mod">
          <ac:chgData name="Tomás Alfonso, Carolina" userId="S::carolina.tomasalfonso@gencat.cat::5203dd39-b234-42a9-bf34-d02961f00ca0" providerId="AD" clId="Web-{67C4D7E2-4FA0-421F-9DB5-9551BE235A52}" dt="2020-06-11T10:23:14.431" v="39"/>
          <ac:picMkLst>
            <pc:docMk/>
            <pc:sldMk cId="1260694455" sldId="568"/>
            <ac:picMk id="4" creationId="{6AC7888A-EFDC-4850-94F1-3B633C0B92C6}"/>
          </ac:picMkLst>
        </pc:picChg>
        <pc:picChg chg="mod">
          <ac:chgData name="Tomás Alfonso, Carolina" userId="S::carolina.tomasalfonso@gencat.cat::5203dd39-b234-42a9-bf34-d02961f00ca0" providerId="AD" clId="Web-{67C4D7E2-4FA0-421F-9DB5-9551BE235A52}" dt="2020-06-11T10:22:57.681" v="33" actId="14100"/>
          <ac:picMkLst>
            <pc:docMk/>
            <pc:sldMk cId="1260694455" sldId="568"/>
            <ac:picMk id="1026" creationId="{00000000-0000-0000-0000-000000000000}"/>
          </ac:picMkLst>
        </pc:picChg>
      </pc:sldChg>
      <pc:sldChg chg="modSp">
        <pc:chgData name="Tomás Alfonso, Carolina" userId="S::carolina.tomasalfonso@gencat.cat::5203dd39-b234-42a9-bf34-d02961f00ca0" providerId="AD" clId="Web-{67C4D7E2-4FA0-421F-9DB5-9551BE235A52}" dt="2020-06-11T10:20:42.055" v="27" actId="20577"/>
        <pc:sldMkLst>
          <pc:docMk/>
          <pc:sldMk cId="686900491" sldId="570"/>
        </pc:sldMkLst>
        <pc:spChg chg="mod">
          <ac:chgData name="Tomás Alfonso, Carolina" userId="S::carolina.tomasalfonso@gencat.cat::5203dd39-b234-42a9-bf34-d02961f00ca0" providerId="AD" clId="Web-{67C4D7E2-4FA0-421F-9DB5-9551BE235A52}" dt="2020-06-11T10:20:42.055" v="27" actId="20577"/>
          <ac:spMkLst>
            <pc:docMk/>
            <pc:sldMk cId="686900491" sldId="570"/>
            <ac:spMk id="6" creationId="{8FFB6681-96DC-48D3-971D-141F2C40AB05}"/>
          </ac:spMkLst>
        </pc:spChg>
      </pc:sldChg>
      <pc:sldChg chg="modSp">
        <pc:chgData name="Tomás Alfonso, Carolina" userId="S::carolina.tomasalfonso@gencat.cat::5203dd39-b234-42a9-bf34-d02961f00ca0" providerId="AD" clId="Web-{67C4D7E2-4FA0-421F-9DB5-9551BE235A52}" dt="2020-06-11T10:19:53.476" v="5" actId="20577"/>
        <pc:sldMkLst>
          <pc:docMk/>
          <pc:sldMk cId="3036593545" sldId="573"/>
        </pc:sldMkLst>
        <pc:spChg chg="mod">
          <ac:chgData name="Tomás Alfonso, Carolina" userId="S::carolina.tomasalfonso@gencat.cat::5203dd39-b234-42a9-bf34-d02961f00ca0" providerId="AD" clId="Web-{67C4D7E2-4FA0-421F-9DB5-9551BE235A52}" dt="2020-06-11T10:19:53.476" v="5" actId="20577"/>
          <ac:spMkLst>
            <pc:docMk/>
            <pc:sldMk cId="3036593545" sldId="573"/>
            <ac:spMk id="3" creationId="{D25D3A04-F64D-4595-9D46-7CF4BF6B6AE6}"/>
          </ac:spMkLst>
        </pc:spChg>
      </pc:sldChg>
      <pc:sldChg chg="modSp">
        <pc:chgData name="Tomás Alfonso, Carolina" userId="S::carolina.tomasalfonso@gencat.cat::5203dd39-b234-42a9-bf34-d02961f00ca0" providerId="AD" clId="Web-{67C4D7E2-4FA0-421F-9DB5-9551BE235A52}" dt="2020-06-11T10:20:21.523" v="6" actId="14100"/>
        <pc:sldMkLst>
          <pc:docMk/>
          <pc:sldMk cId="442022352" sldId="574"/>
        </pc:sldMkLst>
        <pc:spChg chg="mod">
          <ac:chgData name="Tomás Alfonso, Carolina" userId="S::carolina.tomasalfonso@gencat.cat::5203dd39-b234-42a9-bf34-d02961f00ca0" providerId="AD" clId="Web-{67C4D7E2-4FA0-421F-9DB5-9551BE235A52}" dt="2020-06-11T10:20:21.523" v="6" actId="14100"/>
          <ac:spMkLst>
            <pc:docMk/>
            <pc:sldMk cId="442022352" sldId="574"/>
            <ac:spMk id="34" creationId="{9B636BE1-D077-46D2-BE21-F5523EF40B6E}"/>
          </ac:spMkLst>
        </pc:spChg>
      </pc:sldChg>
    </pc:docChg>
  </pc:docChgLst>
  <pc:docChgLst>
    <pc:chgData name="Ribas Domingo, Santiago" userId="S::santi.ribas@gencat.cat::63712724-7511-47da-81e8-3bad3d987cae" providerId="AD" clId="Web-{BB13EA18-764C-40BD-910D-76F920454676}"/>
    <pc:docChg chg="modSld">
      <pc:chgData name="Ribas Domingo, Santiago" userId="S::santi.ribas@gencat.cat::63712724-7511-47da-81e8-3bad3d987cae" providerId="AD" clId="Web-{BB13EA18-764C-40BD-910D-76F920454676}" dt="2020-06-09T09:32:02.844" v="42" actId="20577"/>
      <pc:docMkLst>
        <pc:docMk/>
      </pc:docMkLst>
      <pc:sldChg chg="modSp">
        <pc:chgData name="Ribas Domingo, Santiago" userId="S::santi.ribas@gencat.cat::63712724-7511-47da-81e8-3bad3d987cae" providerId="AD" clId="Web-{BB13EA18-764C-40BD-910D-76F920454676}" dt="2020-06-09T09:32:02.829" v="41" actId="20577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BB13EA18-764C-40BD-910D-76F920454676}" dt="2020-06-09T09:32:02.829" v="41" actId="20577"/>
          <ac:spMkLst>
            <pc:docMk/>
            <pc:sldMk cId="2168701314" sldId="565"/>
            <ac:spMk id="5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BB13EA18-764C-40BD-910D-76F920454676}" dt="2020-06-09T09:21:05.306" v="4" actId="14100"/>
        <pc:sldMkLst>
          <pc:docMk/>
          <pc:sldMk cId="178955268" sldId="582"/>
        </pc:sldMkLst>
        <pc:picChg chg="mod">
          <ac:chgData name="Ribas Domingo, Santiago" userId="S::santi.ribas@gencat.cat::63712724-7511-47da-81e8-3bad3d987cae" providerId="AD" clId="Web-{BB13EA18-764C-40BD-910D-76F920454676}" dt="2020-06-09T09:21:05.306" v="4" actId="14100"/>
          <ac:picMkLst>
            <pc:docMk/>
            <pc:sldMk cId="178955268" sldId="582"/>
            <ac:picMk id="12" creationId="{53C0D9E7-AF0E-4AE2-8B04-E37E0C457848}"/>
          </ac:picMkLst>
        </pc:picChg>
      </pc:sldChg>
    </pc:docChg>
  </pc:docChgLst>
  <pc:docChgLst>
    <pc:chgData name="Ribas Domingo, Santiago" userId="63712724-7511-47da-81e8-3bad3d987cae" providerId="ADAL" clId="{4FD04744-C548-0846-A0A5-FFECCF3A437A}"/>
    <pc:docChg chg="undo custSel delSld modSld sldOrd">
      <pc:chgData name="Ribas Domingo, Santiago" userId="63712724-7511-47da-81e8-3bad3d987cae" providerId="ADAL" clId="{4FD04744-C548-0846-A0A5-FFECCF3A437A}" dt="2019-11-10T21:58:48.221" v="865" actId="20577"/>
      <pc:docMkLst>
        <pc:docMk/>
      </pc:docMkLst>
      <pc:sldChg chg="modSp">
        <pc:chgData name="Ribas Domingo, Santiago" userId="63712724-7511-47da-81e8-3bad3d987cae" providerId="ADAL" clId="{4FD04744-C548-0846-A0A5-FFECCF3A437A}" dt="2019-11-10T21:58:48.221" v="865" actId="20577"/>
        <pc:sldMkLst>
          <pc:docMk/>
          <pc:sldMk cId="3296442169" sldId="456"/>
        </pc:sldMkLst>
        <pc:spChg chg="mod">
          <ac:chgData name="Ribas Domingo, Santiago" userId="63712724-7511-47da-81e8-3bad3d987cae" providerId="ADAL" clId="{4FD04744-C548-0846-A0A5-FFECCF3A437A}" dt="2019-11-10T21:32:18.724" v="124" actId="20577"/>
          <ac:spMkLst>
            <pc:docMk/>
            <pc:sldMk cId="3296442169" sldId="456"/>
            <ac:spMk id="2" creationId="{00000000-0000-0000-0000-000000000000}"/>
          </ac:spMkLst>
        </pc:spChg>
        <pc:spChg chg="mod">
          <ac:chgData name="Ribas Domingo, Santiago" userId="63712724-7511-47da-81e8-3bad3d987cae" providerId="ADAL" clId="{4FD04744-C548-0846-A0A5-FFECCF3A437A}" dt="2019-11-10T21:58:48.221" v="865" actId="20577"/>
          <ac:spMkLst>
            <pc:docMk/>
            <pc:sldMk cId="3296442169" sldId="456"/>
            <ac:spMk id="4" creationId="{00000000-0000-0000-0000-000000000000}"/>
          </ac:spMkLst>
        </pc:spChg>
      </pc:sldChg>
      <pc:sldChg chg="addSp delSp modSp ord">
        <pc:chgData name="Ribas Domingo, Santiago" userId="63712724-7511-47da-81e8-3bad3d987cae" providerId="ADAL" clId="{4FD04744-C548-0846-A0A5-FFECCF3A437A}" dt="2019-11-10T21:44:00.097" v="536" actId="20577"/>
        <pc:sldMkLst>
          <pc:docMk/>
          <pc:sldMk cId="1187427724" sldId="457"/>
        </pc:sldMkLst>
        <pc:spChg chg="add mod">
          <ac:chgData name="Ribas Domingo, Santiago" userId="63712724-7511-47da-81e8-3bad3d987cae" providerId="ADAL" clId="{4FD04744-C548-0846-A0A5-FFECCF3A437A}" dt="2019-11-10T21:44:00.097" v="536" actId="20577"/>
          <ac:spMkLst>
            <pc:docMk/>
            <pc:sldMk cId="1187427724" sldId="457"/>
            <ac:spMk id="3" creationId="{2901802E-085C-C84E-94EF-04164EFBD446}"/>
          </ac:spMkLst>
        </pc:spChg>
        <pc:picChg chg="del">
          <ac:chgData name="Ribas Domingo, Santiago" userId="63712724-7511-47da-81e8-3bad3d987cae" providerId="ADAL" clId="{4FD04744-C548-0846-A0A5-FFECCF3A437A}" dt="2019-11-10T21:34:36.378" v="387" actId="21"/>
          <ac:picMkLst>
            <pc:docMk/>
            <pc:sldMk cId="1187427724" sldId="457"/>
            <ac:picMk id="1029" creationId="{00000000-0000-0000-0000-000000000000}"/>
          </ac:picMkLst>
        </pc:picChg>
      </pc:sldChg>
      <pc:sldChg chg="del">
        <pc:chgData name="Ribas Domingo, Santiago" userId="63712724-7511-47da-81e8-3bad3d987cae" providerId="ADAL" clId="{4FD04744-C548-0846-A0A5-FFECCF3A437A}" dt="2019-11-10T21:37:06.906" v="529" actId="21"/>
        <pc:sldMkLst>
          <pc:docMk/>
          <pc:sldMk cId="2468439979" sldId="458"/>
        </pc:sldMkLst>
      </pc:sldChg>
      <pc:sldChg chg="del">
        <pc:chgData name="Ribas Domingo, Santiago" userId="63712724-7511-47da-81e8-3bad3d987cae" providerId="ADAL" clId="{4FD04744-C548-0846-A0A5-FFECCF3A437A}" dt="2019-11-10T21:36:57.286" v="528" actId="21"/>
        <pc:sldMkLst>
          <pc:docMk/>
          <pc:sldMk cId="1679953531" sldId="459"/>
        </pc:sldMkLst>
      </pc:sldChg>
      <pc:sldChg chg="modSp">
        <pc:chgData name="Ribas Domingo, Santiago" userId="63712724-7511-47da-81e8-3bad3d987cae" providerId="ADAL" clId="{4FD04744-C548-0846-A0A5-FFECCF3A437A}" dt="2019-11-10T21:52:26.381" v="845" actId="14100"/>
        <pc:sldMkLst>
          <pc:docMk/>
          <pc:sldMk cId="1890862038" sldId="462"/>
        </pc:sldMkLst>
        <pc:spChg chg="mod">
          <ac:chgData name="Ribas Domingo, Santiago" userId="63712724-7511-47da-81e8-3bad3d987cae" providerId="ADAL" clId="{4FD04744-C548-0846-A0A5-FFECCF3A437A}" dt="2019-11-10T21:45:29.162" v="605" actId="20577"/>
          <ac:spMkLst>
            <pc:docMk/>
            <pc:sldMk cId="1890862038" sldId="462"/>
            <ac:spMk id="2" creationId="{00000000-0000-0000-0000-000000000000}"/>
          </ac:spMkLst>
        </pc:spChg>
        <pc:spChg chg="mod">
          <ac:chgData name="Ribas Domingo, Santiago" userId="63712724-7511-47da-81e8-3bad3d987cae" providerId="ADAL" clId="{4FD04744-C548-0846-A0A5-FFECCF3A437A}" dt="2019-11-10T21:50:43.447" v="837" actId="14100"/>
          <ac:spMkLst>
            <pc:docMk/>
            <pc:sldMk cId="1890862038" sldId="462"/>
            <ac:spMk id="4" creationId="{00000000-0000-0000-0000-000000000000}"/>
          </ac:spMkLst>
        </pc:spChg>
        <pc:spChg chg="mod">
          <ac:chgData name="Ribas Domingo, Santiago" userId="63712724-7511-47da-81e8-3bad3d987cae" providerId="ADAL" clId="{4FD04744-C548-0846-A0A5-FFECCF3A437A}" dt="2019-11-10T21:52:26.381" v="845" actId="14100"/>
          <ac:spMkLst>
            <pc:docMk/>
            <pc:sldMk cId="1890862038" sldId="462"/>
            <ac:spMk id="7" creationId="{00000000-0000-0000-0000-000000000000}"/>
          </ac:spMkLst>
        </pc:spChg>
        <pc:spChg chg="mod">
          <ac:chgData name="Ribas Domingo, Santiago" userId="63712724-7511-47da-81e8-3bad3d987cae" providerId="ADAL" clId="{4FD04744-C548-0846-A0A5-FFECCF3A437A}" dt="2019-11-10T21:46:31.358" v="676" actId="20577"/>
          <ac:spMkLst>
            <pc:docMk/>
            <pc:sldMk cId="1890862038" sldId="462"/>
            <ac:spMk id="8" creationId="{00000000-0000-0000-0000-000000000000}"/>
          </ac:spMkLst>
        </pc:spChg>
        <pc:spChg chg="mod">
          <ac:chgData name="Ribas Domingo, Santiago" userId="63712724-7511-47da-81e8-3bad3d987cae" providerId="ADAL" clId="{4FD04744-C548-0846-A0A5-FFECCF3A437A}" dt="2019-11-10T21:50:51.796" v="838" actId="14100"/>
          <ac:spMkLst>
            <pc:docMk/>
            <pc:sldMk cId="1890862038" sldId="462"/>
            <ac:spMk id="9" creationId="{00000000-0000-0000-0000-000000000000}"/>
          </ac:spMkLst>
        </pc:spChg>
      </pc:sldChg>
    </pc:docChg>
  </pc:docChgLst>
  <pc:docChgLst>
    <pc:chgData name="Ribas Domingo, Santiago" userId="S::santi.ribas@gencat.cat::63712724-7511-47da-81e8-3bad3d987cae" providerId="AD" clId="Web-{730DB71A-FC87-76BF-142A-A95822DE5D65}"/>
    <pc:docChg chg="addSld modSld sldOrd">
      <pc:chgData name="Ribas Domingo, Santiago" userId="S::santi.ribas@gencat.cat::63712724-7511-47da-81e8-3bad3d987cae" providerId="AD" clId="Web-{730DB71A-FC87-76BF-142A-A95822DE5D65}" dt="2020-06-05T15:25:15.159" v="3111" actId="20577"/>
      <pc:docMkLst>
        <pc:docMk/>
      </pc:docMkLst>
      <pc:sldChg chg="addSp delSp modSp">
        <pc:chgData name="Ribas Domingo, Santiago" userId="S::santi.ribas@gencat.cat::63712724-7511-47da-81e8-3bad3d987cae" providerId="AD" clId="Web-{730DB71A-FC87-76BF-142A-A95822DE5D65}" dt="2020-06-05T09:17:49.036" v="417" actId="20577"/>
        <pc:sldMkLst>
          <pc:docMk/>
          <pc:sldMk cId="3474116669" sldId="537"/>
        </pc:sldMkLst>
        <pc:spChg chg="mod">
          <ac:chgData name="Ribas Domingo, Santiago" userId="S::santi.ribas@gencat.cat::63712724-7511-47da-81e8-3bad3d987cae" providerId="AD" clId="Web-{730DB71A-FC87-76BF-142A-A95822DE5D65}" dt="2020-06-05T09:17:49.036" v="417" actId="20577"/>
          <ac:spMkLst>
            <pc:docMk/>
            <pc:sldMk cId="3474116669" sldId="537"/>
            <ac:spMk id="2" creationId="{00000000-0000-0000-0000-000000000000}"/>
          </ac:spMkLst>
        </pc:spChg>
        <pc:spChg chg="add del">
          <ac:chgData name="Ribas Domingo, Santiago" userId="S::santi.ribas@gencat.cat::63712724-7511-47da-81e8-3bad3d987cae" providerId="AD" clId="Web-{730DB71A-FC87-76BF-142A-A95822DE5D65}" dt="2020-06-05T09:17:19.208" v="356"/>
          <ac:spMkLst>
            <pc:docMk/>
            <pc:sldMk cId="3474116669" sldId="537"/>
            <ac:spMk id="3" creationId="{C3FACFB7-7BD9-4B31-9E3D-436EE8FEA152}"/>
          </ac:spMkLst>
        </pc:spChg>
      </pc:sldChg>
      <pc:sldChg chg="modSp">
        <pc:chgData name="Ribas Domingo, Santiago" userId="S::santi.ribas@gencat.cat::63712724-7511-47da-81e8-3bad3d987cae" providerId="AD" clId="Web-{730DB71A-FC87-76BF-142A-A95822DE5D65}" dt="2020-06-05T09:43:46.614" v="1137" actId="1076"/>
        <pc:sldMkLst>
          <pc:docMk/>
          <pc:sldMk cId="242936003" sldId="554"/>
        </pc:sldMkLst>
        <pc:spChg chg="mod">
          <ac:chgData name="Ribas Domingo, Santiago" userId="S::santi.ribas@gencat.cat::63712724-7511-47da-81e8-3bad3d987cae" providerId="AD" clId="Web-{730DB71A-FC87-76BF-142A-A95822DE5D65}" dt="2020-06-05T09:43:46.614" v="1137" actId="1076"/>
          <ac:spMkLst>
            <pc:docMk/>
            <pc:sldMk cId="242936003" sldId="554"/>
            <ac:spMk id="4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730DB71A-FC87-76BF-142A-A95822DE5D65}" dt="2020-06-05T09:17:57.442" v="419" actId="20577"/>
        <pc:sldMkLst>
          <pc:docMk/>
          <pc:sldMk cId="30578935" sldId="562"/>
        </pc:sldMkLst>
        <pc:spChg chg="mod">
          <ac:chgData name="Ribas Domingo, Santiago" userId="S::santi.ribas@gencat.cat::63712724-7511-47da-81e8-3bad3d987cae" providerId="AD" clId="Web-{730DB71A-FC87-76BF-142A-A95822DE5D65}" dt="2020-06-05T09:17:57.442" v="419" actId="20577"/>
          <ac:spMkLst>
            <pc:docMk/>
            <pc:sldMk cId="30578935" sldId="562"/>
            <ac:spMk id="6" creationId="{00000000-0000-0000-0000-000000000000}"/>
          </ac:spMkLst>
        </pc:spChg>
      </pc:sldChg>
      <pc:sldChg chg="addSp modSp">
        <pc:chgData name="Ribas Domingo, Santiago" userId="S::santi.ribas@gencat.cat::63712724-7511-47da-81e8-3bad3d987cae" providerId="AD" clId="Web-{730DB71A-FC87-76BF-142A-A95822DE5D65}" dt="2020-06-05T10:11:59.416" v="1295" actId="20577"/>
        <pc:sldMkLst>
          <pc:docMk/>
          <pc:sldMk cId="2104551657" sldId="563"/>
        </pc:sldMkLst>
        <pc:spChg chg="mod">
          <ac:chgData name="Ribas Domingo, Santiago" userId="S::santi.ribas@gencat.cat::63712724-7511-47da-81e8-3bad3d987cae" providerId="AD" clId="Web-{730DB71A-FC87-76BF-142A-A95822DE5D65}" dt="2020-06-05T10:11:59.416" v="1295" actId="20577"/>
          <ac:spMkLst>
            <pc:docMk/>
            <pc:sldMk cId="2104551657" sldId="563"/>
            <ac:spMk id="6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730DB71A-FC87-76BF-142A-A95822DE5D65}" dt="2020-06-05T10:11:49.447" v="1292" actId="1076"/>
          <ac:spMkLst>
            <pc:docMk/>
            <pc:sldMk cId="2104551657" sldId="563"/>
            <ac:spMk id="7" creationId="{00000000-0000-0000-0000-000000000000}"/>
          </ac:spMkLst>
        </pc:spChg>
        <pc:picChg chg="add mod">
          <ac:chgData name="Ribas Domingo, Santiago" userId="S::santi.ribas@gencat.cat::63712724-7511-47da-81e8-3bad3d987cae" providerId="AD" clId="Web-{730DB71A-FC87-76BF-142A-A95822DE5D65}" dt="2020-06-05T10:11:52.916" v="1293" actId="1076"/>
          <ac:picMkLst>
            <pc:docMk/>
            <pc:sldMk cId="2104551657" sldId="563"/>
            <ac:picMk id="2" creationId="{9DC18BED-D30D-4E86-AA64-02D3B56F8C1C}"/>
          </ac:picMkLst>
        </pc:picChg>
        <pc:picChg chg="mod">
          <ac:chgData name="Ribas Domingo, Santiago" userId="S::santi.ribas@gencat.cat::63712724-7511-47da-81e8-3bad3d987cae" providerId="AD" clId="Web-{730DB71A-FC87-76BF-142A-A95822DE5D65}" dt="2020-06-05T10:11:49.416" v="1291" actId="1076"/>
          <ac:picMkLst>
            <pc:docMk/>
            <pc:sldMk cId="2104551657" sldId="563"/>
            <ac:picMk id="5" creationId="{00000000-0000-0000-0000-000000000000}"/>
          </ac:picMkLst>
        </pc:picChg>
      </pc:sldChg>
      <pc:sldChg chg="addSp delSp modSp">
        <pc:chgData name="Ribas Domingo, Santiago" userId="S::santi.ribas@gencat.cat::63712724-7511-47da-81e8-3bad3d987cae" providerId="AD" clId="Web-{730DB71A-FC87-76BF-142A-A95822DE5D65}" dt="2020-06-05T14:59:45.119" v="2636" actId="1076"/>
        <pc:sldMkLst>
          <pc:docMk/>
          <pc:sldMk cId="281251428" sldId="564"/>
        </pc:sldMkLst>
        <pc:spChg chg="add del">
          <ac:chgData name="Ribas Domingo, Santiago" userId="S::santi.ribas@gencat.cat::63712724-7511-47da-81e8-3bad3d987cae" providerId="AD" clId="Web-{730DB71A-FC87-76BF-142A-A95822DE5D65}" dt="2020-06-05T14:47:47.383" v="2157"/>
          <ac:spMkLst>
            <pc:docMk/>
            <pc:sldMk cId="281251428" sldId="564"/>
            <ac:spMk id="2" creationId="{86813BCD-A09E-4C7E-B4AE-F94C037F7806}"/>
          </ac:spMkLst>
        </pc:spChg>
        <pc:spChg chg="add del">
          <ac:chgData name="Ribas Domingo, Santiago" userId="S::santi.ribas@gencat.cat::63712724-7511-47da-81e8-3bad3d987cae" providerId="AD" clId="Web-{730DB71A-FC87-76BF-142A-A95822DE5D65}" dt="2020-06-05T14:47:58.384" v="2159"/>
          <ac:spMkLst>
            <pc:docMk/>
            <pc:sldMk cId="281251428" sldId="564"/>
            <ac:spMk id="3" creationId="{1C69BD91-6375-4F78-987A-943EEB7506DB}"/>
          </ac:spMkLst>
        </pc:spChg>
        <pc:spChg chg="mod">
          <ac:chgData name="Ribas Domingo, Santiago" userId="S::santi.ribas@gencat.cat::63712724-7511-47da-81e8-3bad3d987cae" providerId="AD" clId="Web-{730DB71A-FC87-76BF-142A-A95822DE5D65}" dt="2020-06-05T09:16:07.834" v="187" actId="20577"/>
          <ac:spMkLst>
            <pc:docMk/>
            <pc:sldMk cId="281251428" sldId="564"/>
            <ac:spMk id="4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730DB71A-FC87-76BF-142A-A95822DE5D65}" dt="2020-06-05T14:59:37.337" v="2633" actId="20577"/>
          <ac:spMkLst>
            <pc:docMk/>
            <pc:sldMk cId="281251428" sldId="564"/>
            <ac:spMk id="6" creationId="{00000000-0000-0000-0000-000000000000}"/>
          </ac:spMkLst>
        </pc:spChg>
        <pc:picChg chg="add mod">
          <ac:chgData name="Ribas Domingo, Santiago" userId="S::santi.ribas@gencat.cat::63712724-7511-47da-81e8-3bad3d987cae" providerId="AD" clId="Web-{730DB71A-FC87-76BF-142A-A95822DE5D65}" dt="2020-06-05T14:59:45.119" v="2636" actId="1076"/>
          <ac:picMkLst>
            <pc:docMk/>
            <pc:sldMk cId="281251428" sldId="564"/>
            <ac:picMk id="8" creationId="{EA1C3381-D294-465F-98E1-5F22E3FD84F7}"/>
          </ac:picMkLst>
        </pc:picChg>
      </pc:sldChg>
      <pc:sldChg chg="ord">
        <pc:chgData name="Ribas Domingo, Santiago" userId="S::santi.ribas@gencat.cat::63712724-7511-47da-81e8-3bad3d987cae" providerId="AD" clId="Web-{730DB71A-FC87-76BF-142A-A95822DE5D65}" dt="2020-06-05T15:03:49.948" v="2648"/>
        <pc:sldMkLst>
          <pc:docMk/>
          <pc:sldMk cId="686900491" sldId="570"/>
        </pc:sldMkLst>
      </pc:sldChg>
      <pc:sldChg chg="modSp ord">
        <pc:chgData name="Ribas Domingo, Santiago" userId="S::santi.ribas@gencat.cat::63712724-7511-47da-81e8-3bad3d987cae" providerId="AD" clId="Web-{730DB71A-FC87-76BF-142A-A95822DE5D65}" dt="2020-06-05T15:09:48.394" v="2653" actId="1076"/>
        <pc:sldMkLst>
          <pc:docMk/>
          <pc:sldMk cId="3704449483" sldId="571"/>
        </pc:sldMkLst>
        <pc:spChg chg="mod">
          <ac:chgData name="Ribas Domingo, Santiago" userId="S::santi.ribas@gencat.cat::63712724-7511-47da-81e8-3bad3d987cae" providerId="AD" clId="Web-{730DB71A-FC87-76BF-142A-A95822DE5D65}" dt="2020-06-05T15:03:29.806" v="2647" actId="20577"/>
          <ac:spMkLst>
            <pc:docMk/>
            <pc:sldMk cId="3704449483" sldId="571"/>
            <ac:spMk id="2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730DB71A-FC87-76BF-142A-A95822DE5D65}" dt="2020-06-05T15:09:00.093" v="2649" actId="20577"/>
          <ac:spMkLst>
            <pc:docMk/>
            <pc:sldMk cId="3704449483" sldId="571"/>
            <ac:spMk id="8" creationId="{00000000-0000-0000-0000-000000000000}"/>
          </ac:spMkLst>
        </pc:spChg>
        <pc:picChg chg="mod">
          <ac:chgData name="Ribas Domingo, Santiago" userId="S::santi.ribas@gencat.cat::63712724-7511-47da-81e8-3bad3d987cae" providerId="AD" clId="Web-{730DB71A-FC87-76BF-142A-A95822DE5D65}" dt="2020-06-05T15:09:48.394" v="2653" actId="1076"/>
          <ac:picMkLst>
            <pc:docMk/>
            <pc:sldMk cId="3704449483" sldId="571"/>
            <ac:picMk id="21" creationId="{00000000-0000-0000-0000-000000000000}"/>
          </ac:picMkLst>
        </pc:picChg>
      </pc:sldChg>
      <pc:sldChg chg="modSp ord">
        <pc:chgData name="Ribas Domingo, Santiago" userId="S::santi.ribas@gencat.cat::63712724-7511-47da-81e8-3bad3d987cae" providerId="AD" clId="Web-{730DB71A-FC87-76BF-142A-A95822DE5D65}" dt="2020-06-05T14:55:39.977" v="2528"/>
        <pc:sldMkLst>
          <pc:docMk/>
          <pc:sldMk cId="1962959697" sldId="572"/>
        </pc:sldMkLst>
        <pc:spChg chg="mod">
          <ac:chgData name="Ribas Domingo, Santiago" userId="S::santi.ribas@gencat.cat::63712724-7511-47da-81e8-3bad3d987cae" providerId="AD" clId="Web-{730DB71A-FC87-76BF-142A-A95822DE5D65}" dt="2020-06-05T14:48:28.417" v="2165" actId="20577"/>
          <ac:spMkLst>
            <pc:docMk/>
            <pc:sldMk cId="1962959697" sldId="572"/>
            <ac:spMk id="6" creationId="{00000000-0000-0000-0000-000000000000}"/>
          </ac:spMkLst>
        </pc:spChg>
      </pc:sldChg>
      <pc:sldChg chg="modSp new ord">
        <pc:chgData name="Ribas Domingo, Santiago" userId="S::santi.ribas@gencat.cat::63712724-7511-47da-81e8-3bad3d987cae" providerId="AD" clId="Web-{730DB71A-FC87-76BF-142A-A95822DE5D65}" dt="2020-06-05T15:25:15.159" v="3111" actId="20577"/>
        <pc:sldMkLst>
          <pc:docMk/>
          <pc:sldMk cId="3036593545" sldId="573"/>
        </pc:sldMkLst>
        <pc:spChg chg="mod">
          <ac:chgData name="Ribas Domingo, Santiago" userId="S::santi.ribas@gencat.cat::63712724-7511-47da-81e8-3bad3d987cae" providerId="AD" clId="Web-{730DB71A-FC87-76BF-142A-A95822DE5D65}" dt="2020-06-05T15:10:13.567" v="2664" actId="20577"/>
          <ac:spMkLst>
            <pc:docMk/>
            <pc:sldMk cId="3036593545" sldId="573"/>
            <ac:spMk id="2" creationId="{249AA361-22C7-49C5-9A17-AF38683C3A8A}"/>
          </ac:spMkLst>
        </pc:spChg>
        <pc:spChg chg="mod">
          <ac:chgData name="Ribas Domingo, Santiago" userId="S::santi.ribas@gencat.cat::63712724-7511-47da-81e8-3bad3d987cae" providerId="AD" clId="Web-{730DB71A-FC87-76BF-142A-A95822DE5D65}" dt="2020-06-05T15:25:15.159" v="3111" actId="20577"/>
          <ac:spMkLst>
            <pc:docMk/>
            <pc:sldMk cId="3036593545" sldId="573"/>
            <ac:spMk id="3" creationId="{D25D3A04-F64D-4595-9D46-7CF4BF6B6AE6}"/>
          </ac:spMkLst>
        </pc:spChg>
      </pc:sldChg>
    </pc:docChg>
  </pc:docChgLst>
  <pc:docChgLst>
    <pc:chgData name="Tomás Alfonso, Carolina" userId="S::carolina.tomasalfonso@gencat.cat::5203dd39-b234-42a9-bf34-d02961f00ca0" providerId="AD" clId="Web-{557BD34A-B48B-E242-20C7-341DA81FFFE5}"/>
    <pc:docChg chg="addSld modSld">
      <pc:chgData name="Tomás Alfonso, Carolina" userId="S::carolina.tomasalfonso@gencat.cat::5203dd39-b234-42a9-bf34-d02961f00ca0" providerId="AD" clId="Web-{557BD34A-B48B-E242-20C7-341DA81FFFE5}" dt="2020-06-10T11:23:24.860" v="656" actId="20577"/>
      <pc:docMkLst>
        <pc:docMk/>
      </pc:docMkLst>
      <pc:sldChg chg="addSp delSp modSp">
        <pc:chgData name="Tomás Alfonso, Carolina" userId="S::carolina.tomasalfonso@gencat.cat::5203dd39-b234-42a9-bf34-d02961f00ca0" providerId="AD" clId="Web-{557BD34A-B48B-E242-20C7-341DA81FFFE5}" dt="2020-06-10T11:01:48.674" v="437" actId="1076"/>
        <pc:sldMkLst>
          <pc:docMk/>
          <pc:sldMk cId="242936003" sldId="554"/>
        </pc:sldMkLst>
        <pc:spChg chg="del">
          <ac:chgData name="Tomás Alfonso, Carolina" userId="S::carolina.tomasalfonso@gencat.cat::5203dd39-b234-42a9-bf34-d02961f00ca0" providerId="AD" clId="Web-{557BD34A-B48B-E242-20C7-341DA81FFFE5}" dt="2020-06-10T11:01:17.736" v="430"/>
          <ac:spMkLst>
            <pc:docMk/>
            <pc:sldMk cId="242936003" sldId="554"/>
            <ac:spMk id="3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557BD34A-B48B-E242-20C7-341DA81FFFE5}" dt="2020-06-10T11:01:38.002" v="434"/>
          <ac:spMkLst>
            <pc:docMk/>
            <pc:sldMk cId="242936003" sldId="554"/>
            <ac:spMk id="4" creationId="{00000000-0000-0000-0000-000000000000}"/>
          </ac:spMkLst>
        </pc:spChg>
        <pc:spChg chg="add del">
          <ac:chgData name="Tomás Alfonso, Carolina" userId="S::carolina.tomasalfonso@gencat.cat::5203dd39-b234-42a9-bf34-d02961f00ca0" providerId="AD" clId="Web-{557BD34A-B48B-E242-20C7-341DA81FFFE5}" dt="2020-06-10T11:01:29.174" v="432"/>
          <ac:spMkLst>
            <pc:docMk/>
            <pc:sldMk cId="242936003" sldId="554"/>
            <ac:spMk id="6" creationId="{5A2D0BA7-C676-4573-82F5-1086A8A677F0}"/>
          </ac:spMkLst>
        </pc:spChg>
        <pc:spChg chg="del">
          <ac:chgData name="Tomás Alfonso, Carolina" userId="S::carolina.tomasalfonso@gencat.cat::5203dd39-b234-42a9-bf34-d02961f00ca0" providerId="AD" clId="Web-{557BD34A-B48B-E242-20C7-341DA81FFFE5}" dt="2020-06-10T11:01:17.736" v="429"/>
          <ac:spMkLst>
            <pc:docMk/>
            <pc:sldMk cId="242936003" sldId="554"/>
            <ac:spMk id="7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557BD34A-B48B-E242-20C7-341DA81FFFE5}" dt="2020-06-10T11:01:13.424" v="427"/>
          <ac:spMkLst>
            <pc:docMk/>
            <pc:sldMk cId="242936003" sldId="554"/>
            <ac:spMk id="9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557BD34A-B48B-E242-20C7-341DA81FFFE5}" dt="2020-06-10T11:01:15.393" v="428"/>
          <ac:spMkLst>
            <pc:docMk/>
            <pc:sldMk cId="242936003" sldId="554"/>
            <ac:spMk id="10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557BD34A-B48B-E242-20C7-341DA81FFFE5}" dt="2020-06-10T11:01:48.674" v="437" actId="1076"/>
          <ac:spMkLst>
            <pc:docMk/>
            <pc:sldMk cId="242936003" sldId="554"/>
            <ac:spMk id="12" creationId="{A8FA2B5C-AE81-49B1-B4CF-801D3D2EF573}"/>
          </ac:spMkLst>
        </pc:spChg>
      </pc:sldChg>
      <pc:sldChg chg="addSp delSp modSp">
        <pc:chgData name="Tomás Alfonso, Carolina" userId="S::carolina.tomasalfonso@gencat.cat::5203dd39-b234-42a9-bf34-d02961f00ca0" providerId="AD" clId="Web-{557BD34A-B48B-E242-20C7-341DA81FFFE5}" dt="2020-06-10T11:00:42.939" v="424" actId="20577"/>
        <pc:sldMkLst>
          <pc:docMk/>
          <pc:sldMk cId="2168701314" sldId="565"/>
        </pc:sldMkLst>
        <pc:spChg chg="mod">
          <ac:chgData name="Tomás Alfonso, Carolina" userId="S::carolina.tomasalfonso@gencat.cat::5203dd39-b234-42a9-bf34-d02961f00ca0" providerId="AD" clId="Web-{557BD34A-B48B-E242-20C7-341DA81FFFE5}" dt="2020-06-10T10:50:04.729" v="147" actId="20577"/>
          <ac:spMkLst>
            <pc:docMk/>
            <pc:sldMk cId="2168701314" sldId="565"/>
            <ac:spMk id="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557BD34A-B48B-E242-20C7-341DA81FFFE5}" dt="2020-06-10T10:54:18.122" v="404" actId="20577"/>
          <ac:spMkLst>
            <pc:docMk/>
            <pc:sldMk cId="2168701314" sldId="565"/>
            <ac:spMk id="5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557BD34A-B48B-E242-20C7-341DA81FFFE5}" dt="2020-06-10T10:54:31.716" v="406" actId="1076"/>
          <ac:spMkLst>
            <pc:docMk/>
            <pc:sldMk cId="2168701314" sldId="565"/>
            <ac:spMk id="6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557BD34A-B48B-E242-20C7-341DA81FFFE5}" dt="2020-06-10T11:00:42.939" v="424" actId="20577"/>
          <ac:spMkLst>
            <pc:docMk/>
            <pc:sldMk cId="2168701314" sldId="565"/>
            <ac:spMk id="9" creationId="{6F4164F3-1AFE-47C2-BED8-5B95B34F781D}"/>
          </ac:spMkLst>
        </pc:spChg>
        <pc:picChg chg="add mod">
          <ac:chgData name="Tomás Alfonso, Carolina" userId="S::carolina.tomasalfonso@gencat.cat::5203dd39-b234-42a9-bf34-d02961f00ca0" providerId="AD" clId="Web-{557BD34A-B48B-E242-20C7-341DA81FFFE5}" dt="2020-06-10T11:00:21.111" v="413" actId="14100"/>
          <ac:picMkLst>
            <pc:docMk/>
            <pc:sldMk cId="2168701314" sldId="565"/>
            <ac:picMk id="3" creationId="{12DF2006-9CC3-4AC2-B4A0-204A00805503}"/>
          </ac:picMkLst>
        </pc:picChg>
        <pc:picChg chg="add del mod">
          <ac:chgData name="Tomás Alfonso, Carolina" userId="S::carolina.tomasalfonso@gencat.cat::5203dd39-b234-42a9-bf34-d02961f00ca0" providerId="AD" clId="Web-{557BD34A-B48B-E242-20C7-341DA81FFFE5}" dt="2020-06-10T11:00:28.002" v="415"/>
          <ac:picMkLst>
            <pc:docMk/>
            <pc:sldMk cId="2168701314" sldId="565"/>
            <ac:picMk id="4" creationId="{116E6864-C182-44AB-9BBE-915CDE8BC744}"/>
          </ac:picMkLst>
        </pc:picChg>
        <pc:picChg chg="add del mod">
          <ac:chgData name="Tomás Alfonso, Carolina" userId="S::carolina.tomasalfonso@gencat.cat::5203dd39-b234-42a9-bf34-d02961f00ca0" providerId="AD" clId="Web-{557BD34A-B48B-E242-20C7-341DA81FFFE5}" dt="2020-06-10T11:00:33.158" v="417"/>
          <ac:picMkLst>
            <pc:docMk/>
            <pc:sldMk cId="2168701314" sldId="565"/>
            <ac:picMk id="7" creationId="{AFCD7751-0791-4334-93CC-509ED95EF1B8}"/>
          </ac:picMkLst>
        </pc:picChg>
        <pc:picChg chg="mod">
          <ac:chgData name="Tomás Alfonso, Carolina" userId="S::carolina.tomasalfonso@gencat.cat::5203dd39-b234-42a9-bf34-d02961f00ca0" providerId="AD" clId="Web-{557BD34A-B48B-E242-20C7-341DA81FFFE5}" dt="2020-06-10T10:54:31.748" v="407" actId="1076"/>
          <ac:picMkLst>
            <pc:docMk/>
            <pc:sldMk cId="2168701314" sldId="565"/>
            <ac:picMk id="4097" creationId="{00000000-0000-0000-0000-000000000000}"/>
          </ac:picMkLst>
        </pc:picChg>
      </pc:sldChg>
      <pc:sldChg chg="modSp">
        <pc:chgData name="Tomás Alfonso, Carolina" userId="S::carolina.tomasalfonso@gencat.cat::5203dd39-b234-42a9-bf34-d02961f00ca0" providerId="AD" clId="Web-{557BD34A-B48B-E242-20C7-341DA81FFFE5}" dt="2020-06-10T10:43:32.787" v="0" actId="14100"/>
        <pc:sldMkLst>
          <pc:docMk/>
          <pc:sldMk cId="3187595728" sldId="577"/>
        </pc:sldMkLst>
        <pc:spChg chg="mod">
          <ac:chgData name="Tomás Alfonso, Carolina" userId="S::carolina.tomasalfonso@gencat.cat::5203dd39-b234-42a9-bf34-d02961f00ca0" providerId="AD" clId="Web-{557BD34A-B48B-E242-20C7-341DA81FFFE5}" dt="2020-06-10T10:43:32.787" v="0" actId="14100"/>
          <ac:spMkLst>
            <pc:docMk/>
            <pc:sldMk cId="3187595728" sldId="577"/>
            <ac:spMk id="5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557BD34A-B48B-E242-20C7-341DA81FFFE5}" dt="2020-06-10T10:44:34.850" v="5" actId="1076"/>
        <pc:sldMkLst>
          <pc:docMk/>
          <pc:sldMk cId="1023044020" sldId="579"/>
        </pc:sldMkLst>
        <pc:spChg chg="mod">
          <ac:chgData name="Tomás Alfonso, Carolina" userId="S::carolina.tomasalfonso@gencat.cat::5203dd39-b234-42a9-bf34-d02961f00ca0" providerId="AD" clId="Web-{557BD34A-B48B-E242-20C7-341DA81FFFE5}" dt="2020-06-10T10:44:34.850" v="5" actId="1076"/>
          <ac:spMkLst>
            <pc:docMk/>
            <pc:sldMk cId="1023044020" sldId="579"/>
            <ac:spMk id="5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557BD34A-B48B-E242-20C7-341DA81FFFE5}" dt="2020-06-10T10:44:31.491" v="3" actId="1076"/>
          <ac:spMkLst>
            <pc:docMk/>
            <pc:sldMk cId="1023044020" sldId="579"/>
            <ac:spMk id="6" creationId="{00000000-0000-0000-0000-000000000000}"/>
          </ac:spMkLst>
        </pc:spChg>
        <pc:picChg chg="mod">
          <ac:chgData name="Tomás Alfonso, Carolina" userId="S::carolina.tomasalfonso@gencat.cat::5203dd39-b234-42a9-bf34-d02961f00ca0" providerId="AD" clId="Web-{557BD34A-B48B-E242-20C7-341DA81FFFE5}" dt="2020-06-10T10:44:31.522" v="4" actId="1076"/>
          <ac:picMkLst>
            <pc:docMk/>
            <pc:sldMk cId="1023044020" sldId="579"/>
            <ac:picMk id="3" creationId="{FFA66072-7D9D-4BB7-9448-7CC88D460B37}"/>
          </ac:picMkLst>
        </pc:picChg>
      </pc:sldChg>
      <pc:sldChg chg="addSp delSp modSp add replId">
        <pc:chgData name="Tomás Alfonso, Carolina" userId="S::carolina.tomasalfonso@gencat.cat::5203dd39-b234-42a9-bf34-d02961f00ca0" providerId="AD" clId="Web-{557BD34A-B48B-E242-20C7-341DA81FFFE5}" dt="2020-06-10T11:16:45.200" v="528" actId="20577"/>
        <pc:sldMkLst>
          <pc:docMk/>
          <pc:sldMk cId="2453195624" sldId="594"/>
        </pc:sldMkLst>
        <pc:spChg chg="mod">
          <ac:chgData name="Tomás Alfonso, Carolina" userId="S::carolina.tomasalfonso@gencat.cat::5203dd39-b234-42a9-bf34-d02961f00ca0" providerId="AD" clId="Web-{557BD34A-B48B-E242-20C7-341DA81FFFE5}" dt="2020-06-10T11:15:12.793" v="466" actId="20577"/>
          <ac:spMkLst>
            <pc:docMk/>
            <pc:sldMk cId="2453195624" sldId="594"/>
            <ac:spMk id="2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557BD34A-B48B-E242-20C7-341DA81FFFE5}" dt="2020-06-10T11:14:52.339" v="439"/>
          <ac:spMkLst>
            <pc:docMk/>
            <pc:sldMk cId="2453195624" sldId="594"/>
            <ac:spMk id="4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557BD34A-B48B-E242-20C7-341DA81FFFE5}" dt="2020-06-10T11:16:45.200" v="528" actId="20577"/>
          <ac:spMkLst>
            <pc:docMk/>
            <pc:sldMk cId="2453195624" sldId="594"/>
            <ac:spMk id="6" creationId="{7693C722-D2C7-4103-A64A-5450CCB34A03}"/>
          </ac:spMkLst>
        </pc:spChg>
        <pc:picChg chg="add mod modCrop">
          <ac:chgData name="Tomás Alfonso, Carolina" userId="S::carolina.tomasalfonso@gencat.cat::5203dd39-b234-42a9-bf34-d02961f00ca0" providerId="AD" clId="Web-{557BD34A-B48B-E242-20C7-341DA81FFFE5}" dt="2020-06-10T11:15:58.246" v="473" actId="1076"/>
          <ac:picMkLst>
            <pc:docMk/>
            <pc:sldMk cId="2453195624" sldId="594"/>
            <ac:picMk id="3" creationId="{269DD5DE-1D91-4890-BA01-FEC24C46156C}"/>
          </ac:picMkLst>
        </pc:picChg>
      </pc:sldChg>
      <pc:sldChg chg="addSp delSp modSp add replId">
        <pc:chgData name="Tomás Alfonso, Carolina" userId="S::carolina.tomasalfonso@gencat.cat::5203dd39-b234-42a9-bf34-d02961f00ca0" providerId="AD" clId="Web-{557BD34A-B48B-E242-20C7-341DA81FFFE5}" dt="2020-06-10T11:23:23.892" v="654" actId="20577"/>
        <pc:sldMkLst>
          <pc:docMk/>
          <pc:sldMk cId="2081975625" sldId="595"/>
        </pc:sldMkLst>
        <pc:spChg chg="mod">
          <ac:chgData name="Tomás Alfonso, Carolina" userId="S::carolina.tomasalfonso@gencat.cat::5203dd39-b234-42a9-bf34-d02961f00ca0" providerId="AD" clId="Web-{557BD34A-B48B-E242-20C7-341DA81FFFE5}" dt="2020-06-10T11:17:37.138" v="537" actId="20577"/>
          <ac:spMkLst>
            <pc:docMk/>
            <pc:sldMk cId="2081975625" sldId="595"/>
            <ac:spMk id="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557BD34A-B48B-E242-20C7-341DA81FFFE5}" dt="2020-06-10T11:23:23.892" v="654" actId="20577"/>
          <ac:spMkLst>
            <pc:docMk/>
            <pc:sldMk cId="2081975625" sldId="595"/>
            <ac:spMk id="6" creationId="{7693C722-D2C7-4103-A64A-5450CCB34A03}"/>
          </ac:spMkLst>
        </pc:spChg>
        <pc:picChg chg="del">
          <ac:chgData name="Tomás Alfonso, Carolina" userId="S::carolina.tomasalfonso@gencat.cat::5203dd39-b234-42a9-bf34-d02961f00ca0" providerId="AD" clId="Web-{557BD34A-B48B-E242-20C7-341DA81FFFE5}" dt="2020-06-10T11:17:30.325" v="532"/>
          <ac:picMkLst>
            <pc:docMk/>
            <pc:sldMk cId="2081975625" sldId="595"/>
            <ac:picMk id="3" creationId="{269DD5DE-1D91-4890-BA01-FEC24C46156C}"/>
          </ac:picMkLst>
        </pc:picChg>
        <pc:picChg chg="add mod">
          <ac:chgData name="Tomás Alfonso, Carolina" userId="S::carolina.tomasalfonso@gencat.cat::5203dd39-b234-42a9-bf34-d02961f00ca0" providerId="AD" clId="Web-{557BD34A-B48B-E242-20C7-341DA81FFFE5}" dt="2020-06-10T11:22:25.454" v="626" actId="1076"/>
          <ac:picMkLst>
            <pc:docMk/>
            <pc:sldMk cId="2081975625" sldId="595"/>
            <ac:picMk id="4" creationId="{D7208B6B-3666-4651-B913-F5024DBB173C}"/>
          </ac:picMkLst>
        </pc:picChg>
        <pc:picChg chg="add mod">
          <ac:chgData name="Tomás Alfonso, Carolina" userId="S::carolina.tomasalfonso@gencat.cat::5203dd39-b234-42a9-bf34-d02961f00ca0" providerId="AD" clId="Web-{557BD34A-B48B-E242-20C7-341DA81FFFE5}" dt="2020-06-10T11:22:20.610" v="625" actId="1076"/>
          <ac:picMkLst>
            <pc:docMk/>
            <pc:sldMk cId="2081975625" sldId="595"/>
            <ac:picMk id="5" creationId="{5AB23C04-09B1-4763-8CFB-003D74BFAF94}"/>
          </ac:picMkLst>
        </pc:picChg>
      </pc:sldChg>
    </pc:docChg>
  </pc:docChgLst>
  <pc:docChgLst>
    <pc:chgData name="Palomo Cuenca, Alberto" userId="S::albert.palomo@gencat.cat::f71f1cf3-b87c-4708-a338-b52b3d812b6e" providerId="AD" clId="Web-{DBF2C041-7796-C84B-92D0-C5B2D624F389}"/>
    <pc:docChg chg="modSld">
      <pc:chgData name="Palomo Cuenca, Alberto" userId="S::albert.palomo@gencat.cat::f71f1cf3-b87c-4708-a338-b52b3d812b6e" providerId="AD" clId="Web-{DBF2C041-7796-C84B-92D0-C5B2D624F389}" dt="2020-06-10T15:37:06.751" v="11" actId="20577"/>
      <pc:docMkLst>
        <pc:docMk/>
      </pc:docMkLst>
      <pc:sldChg chg="addCm">
        <pc:chgData name="Palomo Cuenca, Alberto" userId="S::albert.palomo@gencat.cat::f71f1cf3-b87c-4708-a338-b52b3d812b6e" providerId="AD" clId="Web-{DBF2C041-7796-C84B-92D0-C5B2D624F389}" dt="2020-06-10T15:17:37.464" v="0"/>
        <pc:sldMkLst>
          <pc:docMk/>
          <pc:sldMk cId="2104551657" sldId="563"/>
        </pc:sldMkLst>
      </pc:sldChg>
      <pc:sldChg chg="addCm">
        <pc:chgData name="Palomo Cuenca, Alberto" userId="S::albert.palomo@gencat.cat::f71f1cf3-b87c-4708-a338-b52b3d812b6e" providerId="AD" clId="Web-{DBF2C041-7796-C84B-92D0-C5B2D624F389}" dt="2020-06-10T15:29:47.016" v="6"/>
        <pc:sldMkLst>
          <pc:docMk/>
          <pc:sldMk cId="1260694455" sldId="568"/>
        </pc:sldMkLst>
      </pc:sldChg>
      <pc:sldChg chg="addCm">
        <pc:chgData name="Palomo Cuenca, Alberto" userId="S::albert.palomo@gencat.cat::f71f1cf3-b87c-4708-a338-b52b3d812b6e" providerId="AD" clId="Web-{DBF2C041-7796-C84B-92D0-C5B2D624F389}" dt="2020-06-10T15:26:03.641" v="1"/>
        <pc:sldMkLst>
          <pc:docMk/>
          <pc:sldMk cId="3036593545" sldId="573"/>
        </pc:sldMkLst>
      </pc:sldChg>
      <pc:sldChg chg="modSp">
        <pc:chgData name="Palomo Cuenca, Alberto" userId="S::albert.palomo@gencat.cat::f71f1cf3-b87c-4708-a338-b52b3d812b6e" providerId="AD" clId="Web-{DBF2C041-7796-C84B-92D0-C5B2D624F389}" dt="2020-06-10T15:28:17.494" v="4" actId="20577"/>
        <pc:sldMkLst>
          <pc:docMk/>
          <pc:sldMk cId="442022352" sldId="574"/>
        </pc:sldMkLst>
        <pc:spChg chg="mod">
          <ac:chgData name="Palomo Cuenca, Alberto" userId="S::albert.palomo@gencat.cat::f71f1cf3-b87c-4708-a338-b52b3d812b6e" providerId="AD" clId="Web-{DBF2C041-7796-C84B-92D0-C5B2D624F389}" dt="2020-06-10T15:28:17.494" v="4" actId="20577"/>
          <ac:spMkLst>
            <pc:docMk/>
            <pc:sldMk cId="442022352" sldId="574"/>
            <ac:spMk id="8" creationId="{00000000-0000-0000-0000-000000000000}"/>
          </ac:spMkLst>
        </pc:spChg>
      </pc:sldChg>
      <pc:sldChg chg="modSp">
        <pc:chgData name="Palomo Cuenca, Alberto" userId="S::albert.palomo@gencat.cat::f71f1cf3-b87c-4708-a338-b52b3d812b6e" providerId="AD" clId="Web-{DBF2C041-7796-C84B-92D0-C5B2D624F389}" dt="2020-06-10T15:37:05.142" v="9" actId="20577"/>
        <pc:sldMkLst>
          <pc:docMk/>
          <pc:sldMk cId="2271857984" sldId="581"/>
        </pc:sldMkLst>
        <pc:spChg chg="mod">
          <ac:chgData name="Palomo Cuenca, Alberto" userId="S::albert.palomo@gencat.cat::f71f1cf3-b87c-4708-a338-b52b3d812b6e" providerId="AD" clId="Web-{DBF2C041-7796-C84B-92D0-C5B2D624F389}" dt="2020-06-10T15:37:05.142" v="9" actId="20577"/>
          <ac:spMkLst>
            <pc:docMk/>
            <pc:sldMk cId="2271857984" sldId="581"/>
            <ac:spMk id="5" creationId="{00000000-0000-0000-0000-000000000000}"/>
          </ac:spMkLst>
        </pc:spChg>
      </pc:sldChg>
    </pc:docChg>
  </pc:docChgLst>
  <pc:docChgLst>
    <pc:chgData name="Tomás Alfonso, Carolina" userId="S::carolina.tomasalfonso@gencat.cat::5203dd39-b234-42a9-bf34-d02961f00ca0" providerId="AD" clId="Web-{98E74E3A-AB87-4FF7-8967-98018C2365C2}"/>
    <pc:docChg chg="modSld">
      <pc:chgData name="Tomás Alfonso, Carolina" userId="S::carolina.tomasalfonso@gencat.cat::5203dd39-b234-42a9-bf34-d02961f00ca0" providerId="AD" clId="Web-{98E74E3A-AB87-4FF7-8967-98018C2365C2}" dt="2020-06-05T10:09:14.631" v="11" actId="20577"/>
      <pc:docMkLst>
        <pc:docMk/>
      </pc:docMkLst>
      <pc:sldChg chg="modSp">
        <pc:chgData name="Tomás Alfonso, Carolina" userId="S::carolina.tomasalfonso@gencat.cat::5203dd39-b234-42a9-bf34-d02961f00ca0" providerId="AD" clId="Web-{98E74E3A-AB87-4FF7-8967-98018C2365C2}" dt="2020-06-05T10:06:23.508" v="3" actId="20577"/>
        <pc:sldMkLst>
          <pc:docMk/>
          <pc:sldMk cId="3474116669" sldId="537"/>
        </pc:sldMkLst>
        <pc:spChg chg="mod">
          <ac:chgData name="Tomás Alfonso, Carolina" userId="S::carolina.tomasalfonso@gencat.cat::5203dd39-b234-42a9-bf34-d02961f00ca0" providerId="AD" clId="Web-{98E74E3A-AB87-4FF7-8967-98018C2365C2}" dt="2020-06-05T10:06:23.508" v="3" actId="20577"/>
          <ac:spMkLst>
            <pc:docMk/>
            <pc:sldMk cId="3474116669" sldId="537"/>
            <ac:spMk id="2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8E74E3A-AB87-4FF7-8967-98018C2365C2}" dt="2020-06-05T10:06:35.821" v="6" actId="20577"/>
        <pc:sldMkLst>
          <pc:docMk/>
          <pc:sldMk cId="2104551657" sldId="563"/>
        </pc:sldMkLst>
        <pc:spChg chg="mod">
          <ac:chgData name="Tomás Alfonso, Carolina" userId="S::carolina.tomasalfonso@gencat.cat::5203dd39-b234-42a9-bf34-d02961f00ca0" providerId="AD" clId="Web-{98E74E3A-AB87-4FF7-8967-98018C2365C2}" dt="2020-06-05T10:06:35.821" v="6" actId="20577"/>
          <ac:spMkLst>
            <pc:docMk/>
            <pc:sldMk cId="2104551657" sldId="563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8E74E3A-AB87-4FF7-8967-98018C2365C2}" dt="2020-06-05T10:09:14.616" v="10" actId="20577"/>
        <pc:sldMkLst>
          <pc:docMk/>
          <pc:sldMk cId="281251428" sldId="564"/>
        </pc:sldMkLst>
        <pc:spChg chg="mod">
          <ac:chgData name="Tomás Alfonso, Carolina" userId="S::carolina.tomasalfonso@gencat.cat::5203dd39-b234-42a9-bf34-d02961f00ca0" providerId="AD" clId="Web-{98E74E3A-AB87-4FF7-8967-98018C2365C2}" dt="2020-06-05T10:09:14.616" v="10" actId="20577"/>
          <ac:spMkLst>
            <pc:docMk/>
            <pc:sldMk cId="281251428" sldId="564"/>
            <ac:spMk id="6" creationId="{00000000-0000-0000-0000-000000000000}"/>
          </ac:spMkLst>
        </pc:spChg>
      </pc:sldChg>
    </pc:docChg>
  </pc:docChgLst>
  <pc:docChgLst>
    <pc:chgData name="avigo" userId="S::avigo_aimsl.com#ext#@gencat.onmicrosoft.com::c81757a2-d9e6-4034-ae0f-73240657224c" providerId="AD" clId="Web-{5F62C53B-04F1-4B27-B386-78D2E38DC19F}"/>
    <pc:docChg chg="modSld">
      <pc:chgData name="avigo" userId="S::avigo_aimsl.com#ext#@gencat.onmicrosoft.com::c81757a2-d9e6-4034-ae0f-73240657224c" providerId="AD" clId="Web-{5F62C53B-04F1-4B27-B386-78D2E38DC19F}" dt="2020-06-10T11:18:04.779" v="277" actId="20577"/>
      <pc:docMkLst>
        <pc:docMk/>
      </pc:docMkLst>
      <pc:sldChg chg="modSp">
        <pc:chgData name="avigo" userId="S::avigo_aimsl.com#ext#@gencat.onmicrosoft.com::c81757a2-d9e6-4034-ae0f-73240657224c" providerId="AD" clId="Web-{5F62C53B-04F1-4B27-B386-78D2E38DC19F}" dt="2020-06-10T11:18:04.779" v="276" actId="20577"/>
        <pc:sldMkLst>
          <pc:docMk/>
          <pc:sldMk cId="2772176024" sldId="576"/>
        </pc:sldMkLst>
        <pc:spChg chg="mod">
          <ac:chgData name="avigo" userId="S::avigo_aimsl.com#ext#@gencat.onmicrosoft.com::c81757a2-d9e6-4034-ae0f-73240657224c" providerId="AD" clId="Web-{5F62C53B-04F1-4B27-B386-78D2E38DC19F}" dt="2020-06-10T11:18:04.779" v="276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addSp modSp">
        <pc:chgData name="avigo" userId="S::avigo_aimsl.com#ext#@gencat.onmicrosoft.com::c81757a2-d9e6-4034-ae0f-73240657224c" providerId="AD" clId="Web-{5F62C53B-04F1-4B27-B386-78D2E38DC19F}" dt="2020-06-10T11:10:13.329" v="24" actId="20577"/>
        <pc:sldMkLst>
          <pc:docMk/>
          <pc:sldMk cId="2420732806" sldId="591"/>
        </pc:sldMkLst>
        <pc:spChg chg="mod">
          <ac:chgData name="avigo" userId="S::avigo_aimsl.com#ext#@gencat.onmicrosoft.com::c81757a2-d9e6-4034-ae0f-73240657224c" providerId="AD" clId="Web-{5F62C53B-04F1-4B27-B386-78D2E38DC19F}" dt="2020-06-10T11:10:13.329" v="24" actId="20577"/>
          <ac:spMkLst>
            <pc:docMk/>
            <pc:sldMk cId="2420732806" sldId="591"/>
            <ac:spMk id="8" creationId="{26738D06-0293-4DDB-A0A9-7D355EA1AE83}"/>
          </ac:spMkLst>
        </pc:spChg>
        <pc:spChg chg="add mod">
          <ac:chgData name="avigo" userId="S::avigo_aimsl.com#ext#@gencat.onmicrosoft.com::c81757a2-d9e6-4034-ae0f-73240657224c" providerId="AD" clId="Web-{5F62C53B-04F1-4B27-B386-78D2E38DC19F}" dt="2020-06-10T11:10:05.298" v="19" actId="20577"/>
          <ac:spMkLst>
            <pc:docMk/>
            <pc:sldMk cId="2420732806" sldId="591"/>
            <ac:spMk id="10" creationId="{47D94351-A443-48D5-8ECD-1A14214DDD4D}"/>
          </ac:spMkLst>
        </pc:spChg>
        <pc:picChg chg="mod modCrop">
          <ac:chgData name="avigo" userId="S::avigo_aimsl.com#ext#@gencat.onmicrosoft.com::c81757a2-d9e6-4034-ae0f-73240657224c" providerId="AD" clId="Web-{5F62C53B-04F1-4B27-B386-78D2E38DC19F}" dt="2020-06-10T11:09:22.564" v="6"/>
          <ac:picMkLst>
            <pc:docMk/>
            <pc:sldMk cId="2420732806" sldId="591"/>
            <ac:picMk id="9" creationId="{0A68D794-AF8F-4F8B-82EC-61BB2400C198}"/>
          </ac:picMkLst>
        </pc:picChg>
      </pc:sldChg>
    </pc:docChg>
  </pc:docChgLst>
  <pc:docChgLst>
    <pc:chgData name="Ribas Domingo, Santiago" userId="S::santi.ribas@gencat.cat::63712724-7511-47da-81e8-3bad3d987cae" providerId="AD" clId="Web-{B40C8673-EEE4-4416-9E2A-E75DA3805E0B}"/>
    <pc:docChg chg="modSld">
      <pc:chgData name="Ribas Domingo, Santiago" userId="S::santi.ribas@gencat.cat::63712724-7511-47da-81e8-3bad3d987cae" providerId="AD" clId="Web-{B40C8673-EEE4-4416-9E2A-E75DA3805E0B}" dt="2020-06-09T06:34:39.299" v="975" actId="20577"/>
      <pc:docMkLst>
        <pc:docMk/>
      </pc:docMkLst>
      <pc:sldChg chg="delSp modSp">
        <pc:chgData name="Ribas Domingo, Santiago" userId="S::santi.ribas@gencat.cat::63712724-7511-47da-81e8-3bad3d987cae" providerId="AD" clId="Web-{B40C8673-EEE4-4416-9E2A-E75DA3805E0B}" dt="2020-06-09T06:34:39.299" v="974" actId="20577"/>
        <pc:sldMkLst>
          <pc:docMk/>
          <pc:sldMk cId="1023044020" sldId="579"/>
        </pc:sldMkLst>
        <pc:spChg chg="mod">
          <ac:chgData name="Ribas Domingo, Santiago" userId="S::santi.ribas@gencat.cat::63712724-7511-47da-81e8-3bad3d987cae" providerId="AD" clId="Web-{B40C8673-EEE4-4416-9E2A-E75DA3805E0B}" dt="2020-06-09T06:34:39.299" v="974" actId="20577"/>
          <ac:spMkLst>
            <pc:docMk/>
            <pc:sldMk cId="1023044020" sldId="579"/>
            <ac:spMk id="5" creationId="{00000000-0000-0000-0000-000000000000}"/>
          </ac:spMkLst>
        </pc:spChg>
        <pc:picChg chg="mod">
          <ac:chgData name="Ribas Domingo, Santiago" userId="S::santi.ribas@gencat.cat::63712724-7511-47da-81e8-3bad3d987cae" providerId="AD" clId="Web-{B40C8673-EEE4-4416-9E2A-E75DA3805E0B}" dt="2020-06-09T06:25:53.017" v="378" actId="1076"/>
          <ac:picMkLst>
            <pc:docMk/>
            <pc:sldMk cId="1023044020" sldId="579"/>
            <ac:picMk id="7" creationId="{00000000-0000-0000-0000-000000000000}"/>
          </ac:picMkLst>
        </pc:picChg>
        <pc:picChg chg="del">
          <ac:chgData name="Ribas Domingo, Santiago" userId="S::santi.ribas@gencat.cat::63712724-7511-47da-81e8-3bad3d987cae" providerId="AD" clId="Web-{B40C8673-EEE4-4416-9E2A-E75DA3805E0B}" dt="2020-06-09T06:22:20.218" v="79"/>
          <ac:picMkLst>
            <pc:docMk/>
            <pc:sldMk cId="1023044020" sldId="579"/>
            <ac:picMk id="1026" creationId="{00000000-0000-0000-0000-000000000000}"/>
          </ac:picMkLst>
        </pc:picChg>
      </pc:sldChg>
    </pc:docChg>
  </pc:docChgLst>
  <pc:docChgLst>
    <pc:chgData name="Ribas Domingo, Santiago" userId="S::santi.ribas@gencat.cat::63712724-7511-47da-81e8-3bad3d987cae" providerId="AD" clId="Web-{0A5647D6-CC33-9A44-10CA-2BDD0896D712}"/>
    <pc:docChg chg="modSld">
      <pc:chgData name="Ribas Domingo, Santiago" userId="S::santi.ribas@gencat.cat::63712724-7511-47da-81e8-3bad3d987cae" providerId="AD" clId="Web-{0A5647D6-CC33-9A44-10CA-2BDD0896D712}" dt="2020-06-05T09:13:04.245" v="384" actId="20577"/>
      <pc:docMkLst>
        <pc:docMk/>
      </pc:docMkLst>
      <pc:sldChg chg="modSp">
        <pc:chgData name="Ribas Domingo, Santiago" userId="S::santi.ribas@gencat.cat::63712724-7511-47da-81e8-3bad3d987cae" providerId="AD" clId="Web-{0A5647D6-CC33-9A44-10CA-2BDD0896D712}" dt="2020-06-05T09:13:04.229" v="383" actId="20577"/>
        <pc:sldMkLst>
          <pc:docMk/>
          <pc:sldMk cId="2104551657" sldId="563"/>
        </pc:sldMkLst>
        <pc:spChg chg="mod">
          <ac:chgData name="Ribas Domingo, Santiago" userId="S::santi.ribas@gencat.cat::63712724-7511-47da-81e8-3bad3d987cae" providerId="AD" clId="Web-{0A5647D6-CC33-9A44-10CA-2BDD0896D712}" dt="2020-06-05T09:08:38.669" v="174" actId="20577"/>
          <ac:spMkLst>
            <pc:docMk/>
            <pc:sldMk cId="2104551657" sldId="563"/>
            <ac:spMk id="4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0A5647D6-CC33-9A44-10CA-2BDD0896D712}" dt="2020-06-05T09:13:04.229" v="383" actId="20577"/>
          <ac:spMkLst>
            <pc:docMk/>
            <pc:sldMk cId="2104551657" sldId="563"/>
            <ac:spMk id="6" creationId="{00000000-0000-0000-0000-000000000000}"/>
          </ac:spMkLst>
        </pc:spChg>
      </pc:sldChg>
    </pc:docChg>
  </pc:docChgLst>
  <pc:docChgLst>
    <pc:chgData name="Palomo Cuenca, Alberto" userId="S::albert.palomo@gencat.cat::f71f1cf3-b87c-4708-a338-b52b3d812b6e" providerId="AD" clId="Web-{F2FB3F3C-4E98-4B5D-A131-B0E86A490EE5}"/>
    <pc:docChg chg="modSld">
      <pc:chgData name="Palomo Cuenca, Alberto" userId="S::albert.palomo@gencat.cat::f71f1cf3-b87c-4708-a338-b52b3d812b6e" providerId="AD" clId="Web-{F2FB3F3C-4E98-4B5D-A131-B0E86A490EE5}" dt="2020-05-26T10:19:07.735" v="45" actId="20577"/>
      <pc:docMkLst>
        <pc:docMk/>
      </pc:docMkLst>
      <pc:sldChg chg="modSp">
        <pc:chgData name="Palomo Cuenca, Alberto" userId="S::albert.palomo@gencat.cat::f71f1cf3-b87c-4708-a338-b52b3d812b6e" providerId="AD" clId="Web-{F2FB3F3C-4E98-4B5D-A131-B0E86A490EE5}" dt="2020-05-26T10:19:07.735" v="45" actId="20577"/>
        <pc:sldMkLst>
          <pc:docMk/>
          <pc:sldMk cId="3474116669" sldId="537"/>
        </pc:sldMkLst>
        <pc:spChg chg="mod">
          <ac:chgData name="Palomo Cuenca, Alberto" userId="S::albert.palomo@gencat.cat::f71f1cf3-b87c-4708-a338-b52b3d812b6e" providerId="AD" clId="Web-{F2FB3F3C-4E98-4B5D-A131-B0E86A490EE5}" dt="2020-05-26T10:19:07.735" v="45" actId="20577"/>
          <ac:spMkLst>
            <pc:docMk/>
            <pc:sldMk cId="3474116669" sldId="537"/>
            <ac:spMk id="2" creationId="{00000000-0000-0000-0000-000000000000}"/>
          </ac:spMkLst>
        </pc:spChg>
      </pc:sldChg>
    </pc:docChg>
  </pc:docChgLst>
  <pc:docChgLst>
    <pc:chgData name="Ribas Domingo, Santiago" userId="S::santi.ribas@gencat.cat::63712724-7511-47da-81e8-3bad3d987cae" providerId="AD" clId="Web-{84E41D8A-D0EA-4C59-AB9A-3FE3042EF8D0}"/>
    <pc:docChg chg="addSld modSld">
      <pc:chgData name="Ribas Domingo, Santiago" userId="S::santi.ribas@gencat.cat::63712724-7511-47da-81e8-3bad3d987cae" providerId="AD" clId="Web-{84E41D8A-D0EA-4C59-AB9A-3FE3042EF8D0}" dt="2020-06-11T11:39:48.368" v="558"/>
      <pc:docMkLst>
        <pc:docMk/>
      </pc:docMkLst>
      <pc:sldChg chg="addSp delSp modSp">
        <pc:chgData name="Ribas Domingo, Santiago" userId="S::santi.ribas@gencat.cat::63712724-7511-47da-81e8-3bad3d987cae" providerId="AD" clId="Web-{84E41D8A-D0EA-4C59-AB9A-3FE3042EF8D0}" dt="2020-06-11T11:37:57.461" v="537"/>
        <pc:sldMkLst>
          <pc:docMk/>
          <pc:sldMk cId="686900491" sldId="570"/>
        </pc:sldMkLst>
        <pc:picChg chg="add del mod">
          <ac:chgData name="Ribas Domingo, Santiago" userId="S::santi.ribas@gencat.cat::63712724-7511-47da-81e8-3bad3d987cae" providerId="AD" clId="Web-{84E41D8A-D0EA-4C59-AB9A-3FE3042EF8D0}" dt="2020-06-11T11:37:57.461" v="537"/>
          <ac:picMkLst>
            <pc:docMk/>
            <pc:sldMk cId="686900491" sldId="570"/>
            <ac:picMk id="3" creationId="{AC4CC3B1-102B-4240-A4CA-CDBCC73D263B}"/>
          </ac:picMkLst>
        </pc:picChg>
        <pc:picChg chg="mod">
          <ac:chgData name="Ribas Domingo, Santiago" userId="S::santi.ribas@gencat.cat::63712724-7511-47da-81e8-3bad3d987cae" providerId="AD" clId="Web-{84E41D8A-D0EA-4C59-AB9A-3FE3042EF8D0}" dt="2020-06-11T11:37:53.024" v="534" actId="14100"/>
          <ac:picMkLst>
            <pc:docMk/>
            <pc:sldMk cId="686900491" sldId="570"/>
            <ac:picMk id="4" creationId="{8C9B3A3D-105C-46B5-8575-AC736B5C7D2B}"/>
          </ac:picMkLst>
        </pc:picChg>
      </pc:sldChg>
      <pc:sldChg chg="modSp">
        <pc:chgData name="Ribas Domingo, Santiago" userId="S::santi.ribas@gencat.cat::63712724-7511-47da-81e8-3bad3d987cae" providerId="AD" clId="Web-{84E41D8A-D0EA-4C59-AB9A-3FE3042EF8D0}" dt="2020-06-11T11:28:02.536" v="24" actId="20577"/>
        <pc:sldMkLst>
          <pc:docMk/>
          <pc:sldMk cId="3704449483" sldId="571"/>
        </pc:sldMkLst>
        <pc:spChg chg="mod">
          <ac:chgData name="Ribas Domingo, Santiago" userId="S::santi.ribas@gencat.cat::63712724-7511-47da-81e8-3bad3d987cae" providerId="AD" clId="Web-{84E41D8A-D0EA-4C59-AB9A-3FE3042EF8D0}" dt="2020-06-11T11:28:02.536" v="24" actId="20577"/>
          <ac:spMkLst>
            <pc:docMk/>
            <pc:sldMk cId="3704449483" sldId="571"/>
            <ac:spMk id="8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84E41D8A-D0EA-4C59-AB9A-3FE3042EF8D0}" dt="2020-06-11T11:35:12.648" v="525" actId="1076"/>
        <pc:sldMkLst>
          <pc:docMk/>
          <pc:sldMk cId="442022352" sldId="574"/>
        </pc:sldMkLst>
        <pc:spChg chg="mod">
          <ac:chgData name="Ribas Domingo, Santiago" userId="S::santi.ribas@gencat.cat::63712724-7511-47da-81e8-3bad3d987cae" providerId="AD" clId="Web-{84E41D8A-D0EA-4C59-AB9A-3FE3042EF8D0}" dt="2020-06-11T11:35:12.648" v="525" actId="1076"/>
          <ac:spMkLst>
            <pc:docMk/>
            <pc:sldMk cId="442022352" sldId="574"/>
            <ac:spMk id="34" creationId="{9B636BE1-D077-46D2-BE21-F5523EF40B6E}"/>
          </ac:spMkLst>
        </pc:spChg>
      </pc:sldChg>
      <pc:sldChg chg="addSp delSp modSp">
        <pc:chgData name="Ribas Domingo, Santiago" userId="S::santi.ribas@gencat.cat::63712724-7511-47da-81e8-3bad3d987cae" providerId="AD" clId="Web-{84E41D8A-D0EA-4C59-AB9A-3FE3042EF8D0}" dt="2020-06-11T11:39:48.368" v="558"/>
        <pc:sldMkLst>
          <pc:docMk/>
          <pc:sldMk cId="1023044020" sldId="579"/>
        </pc:sldMkLst>
        <pc:spChg chg="del">
          <ac:chgData name="Ribas Domingo, Santiago" userId="S::santi.ribas@gencat.cat::63712724-7511-47da-81e8-3bad3d987cae" providerId="AD" clId="Web-{84E41D8A-D0EA-4C59-AB9A-3FE3042EF8D0}" dt="2020-06-11T11:39:41.806" v="554"/>
          <ac:spMkLst>
            <pc:docMk/>
            <pc:sldMk cId="1023044020" sldId="579"/>
            <ac:spMk id="10" creationId="{7AA5DB4F-2F29-4E70-BB53-5FC38D8C533D}"/>
          </ac:spMkLst>
        </pc:spChg>
        <pc:spChg chg="del">
          <ac:chgData name="Ribas Domingo, Santiago" userId="S::santi.ribas@gencat.cat::63712724-7511-47da-81e8-3bad3d987cae" providerId="AD" clId="Web-{84E41D8A-D0EA-4C59-AB9A-3FE3042EF8D0}" dt="2020-06-11T11:39:42.853" v="555"/>
          <ac:spMkLst>
            <pc:docMk/>
            <pc:sldMk cId="1023044020" sldId="579"/>
            <ac:spMk id="14" creationId="{DE367EDC-309D-4295-9FDC-42C80EA1E6DC}"/>
          </ac:spMkLst>
        </pc:spChg>
        <pc:spChg chg="del">
          <ac:chgData name="Ribas Domingo, Santiago" userId="S::santi.ribas@gencat.cat::63712724-7511-47da-81e8-3bad3d987cae" providerId="AD" clId="Web-{84E41D8A-D0EA-4C59-AB9A-3FE3042EF8D0}" dt="2020-06-11T11:39:48.368" v="558"/>
          <ac:spMkLst>
            <pc:docMk/>
            <pc:sldMk cId="1023044020" sldId="579"/>
            <ac:spMk id="15" creationId="{E3537189-8CA0-4B44-A732-8B10F442A32A}"/>
          </ac:spMkLst>
        </pc:spChg>
        <pc:picChg chg="add del mod">
          <ac:chgData name="Ribas Domingo, Santiago" userId="S::santi.ribas@gencat.cat::63712724-7511-47da-81e8-3bad3d987cae" providerId="AD" clId="Web-{84E41D8A-D0EA-4C59-AB9A-3FE3042EF8D0}" dt="2020-06-11T11:37:06.758" v="528"/>
          <ac:picMkLst>
            <pc:docMk/>
            <pc:sldMk cId="1023044020" sldId="579"/>
            <ac:picMk id="3" creationId="{92E13205-DB62-454A-A3EB-9B8DD70BA666}"/>
          </ac:picMkLst>
        </pc:picChg>
        <pc:picChg chg="add del">
          <ac:chgData name="Ribas Domingo, Santiago" userId="S::santi.ribas@gencat.cat::63712724-7511-47da-81e8-3bad3d987cae" providerId="AD" clId="Web-{84E41D8A-D0EA-4C59-AB9A-3FE3042EF8D0}" dt="2020-06-11T11:39:36.900" v="552"/>
          <ac:picMkLst>
            <pc:docMk/>
            <pc:sldMk cId="1023044020" sldId="579"/>
            <ac:picMk id="4" creationId="{A42B572E-D1A0-4AB6-9680-2A4D0FCC9A6C}"/>
          </ac:picMkLst>
        </pc:picChg>
        <pc:picChg chg="add mod">
          <ac:chgData name="Ribas Domingo, Santiago" userId="S::santi.ribas@gencat.cat::63712724-7511-47da-81e8-3bad3d987cae" providerId="AD" clId="Web-{84E41D8A-D0EA-4C59-AB9A-3FE3042EF8D0}" dt="2020-06-11T11:39:45.134" v="556" actId="1076"/>
          <ac:picMkLst>
            <pc:docMk/>
            <pc:sldMk cId="1023044020" sldId="579"/>
            <ac:picMk id="6" creationId="{D043B955-6D90-4F25-B411-83B4326F258A}"/>
          </ac:picMkLst>
        </pc:picChg>
        <pc:picChg chg="del">
          <ac:chgData name="Ribas Domingo, Santiago" userId="S::santi.ribas@gencat.cat::63712724-7511-47da-81e8-3bad3d987cae" providerId="AD" clId="Web-{84E41D8A-D0EA-4C59-AB9A-3FE3042EF8D0}" dt="2020-06-11T11:39:46.822" v="557"/>
          <ac:picMkLst>
            <pc:docMk/>
            <pc:sldMk cId="1023044020" sldId="579"/>
            <ac:picMk id="8" creationId="{A8A43C3D-1348-40FE-8D03-E7CAFCC9EC19}"/>
          </ac:picMkLst>
        </pc:picChg>
        <pc:picChg chg="add del">
          <ac:chgData name="Ribas Domingo, Santiago" userId="S::santi.ribas@gencat.cat::63712724-7511-47da-81e8-3bad3d987cae" providerId="AD" clId="Web-{84E41D8A-D0EA-4C59-AB9A-3FE3042EF8D0}" dt="2020-06-11T11:39:36.118" v="551"/>
          <ac:picMkLst>
            <pc:docMk/>
            <pc:sldMk cId="1023044020" sldId="579"/>
            <ac:picMk id="12" creationId="{7709AF5E-DEE3-4DAA-9B81-CE0EA1EC6691}"/>
          </ac:picMkLst>
        </pc:picChg>
        <pc:picChg chg="del">
          <ac:chgData name="Ribas Domingo, Santiago" userId="S::santi.ribas@gencat.cat::63712724-7511-47da-81e8-3bad3d987cae" providerId="AD" clId="Web-{84E41D8A-D0EA-4C59-AB9A-3FE3042EF8D0}" dt="2020-06-11T11:37:08.821" v="529"/>
          <ac:picMkLst>
            <pc:docMk/>
            <pc:sldMk cId="1023044020" sldId="579"/>
            <ac:picMk id="16" creationId="{E8AC4CDC-A75B-44F5-B2AF-1C46CF1ADC64}"/>
          </ac:picMkLst>
        </pc:picChg>
      </pc:sldChg>
      <pc:sldChg chg="modSp">
        <pc:chgData name="Ribas Domingo, Santiago" userId="S::santi.ribas@gencat.cat::63712724-7511-47da-81e8-3bad3d987cae" providerId="AD" clId="Web-{84E41D8A-D0EA-4C59-AB9A-3FE3042EF8D0}" dt="2020-06-11T11:34:13.351" v="523" actId="20577"/>
        <pc:sldMkLst>
          <pc:docMk/>
          <pc:sldMk cId="882919123" sldId="590"/>
        </pc:sldMkLst>
        <pc:spChg chg="mod">
          <ac:chgData name="Ribas Domingo, Santiago" userId="S::santi.ribas@gencat.cat::63712724-7511-47da-81e8-3bad3d987cae" providerId="AD" clId="Web-{84E41D8A-D0EA-4C59-AB9A-3FE3042EF8D0}" dt="2020-06-11T11:34:13.351" v="523" actId="20577"/>
          <ac:spMkLst>
            <pc:docMk/>
            <pc:sldMk cId="882919123" sldId="590"/>
            <ac:spMk id="11" creationId="{00000000-0000-0000-0000-000000000000}"/>
          </ac:spMkLst>
        </pc:spChg>
      </pc:sldChg>
      <pc:sldChg chg="new">
        <pc:chgData name="Ribas Domingo, Santiago" userId="S::santi.ribas@gencat.cat::63712724-7511-47da-81e8-3bad3d987cae" providerId="AD" clId="Web-{84E41D8A-D0EA-4C59-AB9A-3FE3042EF8D0}" dt="2020-06-11T11:39:16.275" v="549"/>
        <pc:sldMkLst>
          <pc:docMk/>
          <pc:sldMk cId="1638036763" sldId="599"/>
        </pc:sldMkLst>
      </pc:sldChg>
      <pc:sldChg chg="add replId">
        <pc:chgData name="Ribas Domingo, Santiago" userId="S::santi.ribas@gencat.cat::63712724-7511-47da-81e8-3bad3d987cae" providerId="AD" clId="Web-{84E41D8A-D0EA-4C59-AB9A-3FE3042EF8D0}" dt="2020-06-11T11:39:23.962" v="550"/>
        <pc:sldMkLst>
          <pc:docMk/>
          <pc:sldMk cId="1038433421" sldId="600"/>
        </pc:sldMkLst>
      </pc:sldChg>
    </pc:docChg>
  </pc:docChgLst>
  <pc:docChgLst>
    <pc:chgData name="Tomás Alfonso, Carolina" userId="S::carolina.tomasalfonso@gencat.cat::5203dd39-b234-42a9-bf34-d02961f00ca0" providerId="AD" clId="Web-{28BD66F1-50F0-C298-A4E9-C0631136F9CC}"/>
    <pc:docChg chg="addSld delSld modSld">
      <pc:chgData name="Tomás Alfonso, Carolina" userId="S::carolina.tomasalfonso@gencat.cat::5203dd39-b234-42a9-bf34-d02961f00ca0" providerId="AD" clId="Web-{28BD66F1-50F0-C298-A4E9-C0631136F9CC}" dt="2020-06-09T14:26:48.389" v="1245" actId="20577"/>
      <pc:docMkLst>
        <pc:docMk/>
      </pc:docMkLst>
      <pc:sldChg chg="addSp modSp del">
        <pc:chgData name="Tomás Alfonso, Carolina" userId="S::carolina.tomasalfonso@gencat.cat::5203dd39-b234-42a9-bf34-d02961f00ca0" providerId="AD" clId="Web-{28BD66F1-50F0-C298-A4E9-C0631136F9CC}" dt="2020-06-09T13:50:45.901" v="263"/>
        <pc:sldMkLst>
          <pc:docMk/>
          <pc:sldMk cId="1605259613" sldId="559"/>
        </pc:sldMkLst>
        <pc:spChg chg="mod">
          <ac:chgData name="Tomás Alfonso, Carolina" userId="S::carolina.tomasalfonso@gencat.cat::5203dd39-b234-42a9-bf34-d02961f00ca0" providerId="AD" clId="Web-{28BD66F1-50F0-C298-A4E9-C0631136F9CC}" dt="2020-06-09T13:31:40.518" v="126" actId="20577"/>
          <ac:spMkLst>
            <pc:docMk/>
            <pc:sldMk cId="1605259613" sldId="559"/>
            <ac:spMk id="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34:58.364" v="130" actId="1076"/>
          <ac:spMkLst>
            <pc:docMk/>
            <pc:sldMk cId="1605259613" sldId="559"/>
            <ac:spMk id="4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49:59.256" v="223" actId="20577"/>
          <ac:spMkLst>
            <pc:docMk/>
            <pc:sldMk cId="1605259613" sldId="559"/>
            <ac:spMk id="5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28BD66F1-50F0-C298-A4E9-C0631136F9CC}" dt="2020-06-09T13:34:54.097" v="129" actId="1076"/>
          <ac:spMkLst>
            <pc:docMk/>
            <pc:sldMk cId="1605259613" sldId="559"/>
            <ac:spMk id="7" creationId="{3EB2F8F5-6AC9-449D-988C-C5AC8F82F758}"/>
          </ac:spMkLst>
        </pc:spChg>
        <pc:picChg chg="add mod">
          <ac:chgData name="Tomás Alfonso, Carolina" userId="S::carolina.tomasalfonso@gencat.cat::5203dd39-b234-42a9-bf34-d02961f00ca0" providerId="AD" clId="Web-{28BD66F1-50F0-C298-A4E9-C0631136F9CC}" dt="2020-06-09T13:34:54.082" v="128" actId="1076"/>
          <ac:picMkLst>
            <pc:docMk/>
            <pc:sldMk cId="1605259613" sldId="559"/>
            <ac:picMk id="3" creationId="{32ADC647-948A-4B50-957A-B6FF7BA7E6D2}"/>
          </ac:picMkLst>
        </pc:picChg>
        <pc:picChg chg="mod">
          <ac:chgData name="Tomás Alfonso, Carolina" userId="S::carolina.tomasalfonso@gencat.cat::5203dd39-b234-42a9-bf34-d02961f00ca0" providerId="AD" clId="Web-{28BD66F1-50F0-C298-A4E9-C0631136F9CC}" dt="2020-06-09T13:34:54.051" v="127" actId="1076"/>
          <ac:picMkLst>
            <pc:docMk/>
            <pc:sldMk cId="1605259613" sldId="559"/>
            <ac:picMk id="1026" creationId="{00000000-0000-0000-0000-000000000000}"/>
          </ac:picMkLst>
        </pc:picChg>
      </pc:sldChg>
      <pc:sldChg chg="modSp">
        <pc:chgData name="Tomás Alfonso, Carolina" userId="S::carolina.tomasalfonso@gencat.cat::5203dd39-b234-42a9-bf34-d02961f00ca0" providerId="AD" clId="Web-{28BD66F1-50F0-C298-A4E9-C0631136F9CC}" dt="2020-06-09T13:35:21.225" v="131" actId="1076"/>
        <pc:sldMkLst>
          <pc:docMk/>
          <pc:sldMk cId="281251428" sldId="564"/>
        </pc:sldMkLst>
        <pc:spChg chg="mod">
          <ac:chgData name="Tomás Alfonso, Carolina" userId="S::carolina.tomasalfonso@gencat.cat::5203dd39-b234-42a9-bf34-d02961f00ca0" providerId="AD" clId="Web-{28BD66F1-50F0-C298-A4E9-C0631136F9CC}" dt="2020-06-09T13:35:21.225" v="131" actId="1076"/>
          <ac:spMkLst>
            <pc:docMk/>
            <pc:sldMk cId="281251428" sldId="564"/>
            <ac:spMk id="3" creationId="{AC10EB9D-C539-49DE-AB9C-BF081A1CD066}"/>
          </ac:spMkLst>
        </pc:spChg>
      </pc:sldChg>
      <pc:sldChg chg="modSp">
        <pc:chgData name="Tomás Alfonso, Carolina" userId="S::carolina.tomasalfonso@gencat.cat::5203dd39-b234-42a9-bf34-d02961f00ca0" providerId="AD" clId="Web-{28BD66F1-50F0-C298-A4E9-C0631136F9CC}" dt="2020-06-09T14:10:16.489" v="807" actId="20577"/>
        <pc:sldMkLst>
          <pc:docMk/>
          <pc:sldMk cId="2168701314" sldId="565"/>
        </pc:sldMkLst>
        <pc:spChg chg="mod">
          <ac:chgData name="Tomás Alfonso, Carolina" userId="S::carolina.tomasalfonso@gencat.cat::5203dd39-b234-42a9-bf34-d02961f00ca0" providerId="AD" clId="Web-{28BD66F1-50F0-C298-A4E9-C0631136F9CC}" dt="2020-06-09T14:10:16.489" v="807" actId="20577"/>
          <ac:spMkLst>
            <pc:docMk/>
            <pc:sldMk cId="2168701314" sldId="565"/>
            <ac:spMk id="6" creationId="{00000000-0000-0000-0000-000000000000}"/>
          </ac:spMkLst>
        </pc:spChg>
        <pc:picChg chg="mod">
          <ac:chgData name="Tomás Alfonso, Carolina" userId="S::carolina.tomasalfonso@gencat.cat::5203dd39-b234-42a9-bf34-d02961f00ca0" providerId="AD" clId="Web-{28BD66F1-50F0-C298-A4E9-C0631136F9CC}" dt="2020-06-09T14:10:10.051" v="804" actId="14100"/>
          <ac:picMkLst>
            <pc:docMk/>
            <pc:sldMk cId="2168701314" sldId="565"/>
            <ac:picMk id="4097" creationId="{00000000-0000-0000-0000-000000000000}"/>
          </ac:picMkLst>
        </pc:picChg>
      </pc:sldChg>
      <pc:sldChg chg="modSp">
        <pc:chgData name="Tomás Alfonso, Carolina" userId="S::carolina.tomasalfonso@gencat.cat::5203dd39-b234-42a9-bf34-d02961f00ca0" providerId="AD" clId="Web-{28BD66F1-50F0-C298-A4E9-C0631136F9CC}" dt="2020-06-09T14:26:46.999" v="1243" actId="20577"/>
        <pc:sldMkLst>
          <pc:docMk/>
          <pc:sldMk cId="2773982613" sldId="567"/>
        </pc:sldMkLst>
        <pc:spChg chg="mod">
          <ac:chgData name="Tomás Alfonso, Carolina" userId="S::carolina.tomasalfonso@gencat.cat::5203dd39-b234-42a9-bf34-d02961f00ca0" providerId="AD" clId="Web-{28BD66F1-50F0-C298-A4E9-C0631136F9CC}" dt="2020-06-09T14:26:46.999" v="1243" actId="20577"/>
          <ac:spMkLst>
            <pc:docMk/>
            <pc:sldMk cId="2773982613" sldId="567"/>
            <ac:spMk id="4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28BD66F1-50F0-C298-A4E9-C0631136F9CC}" dt="2020-06-09T13:49:00.813" v="212" actId="20577"/>
        <pc:sldMkLst>
          <pc:docMk/>
          <pc:sldMk cId="1260694455" sldId="568"/>
        </pc:sldMkLst>
        <pc:spChg chg="mod">
          <ac:chgData name="Tomás Alfonso, Carolina" userId="S::carolina.tomasalfonso@gencat.cat::5203dd39-b234-42a9-bf34-d02961f00ca0" providerId="AD" clId="Web-{28BD66F1-50F0-C298-A4E9-C0631136F9CC}" dt="2020-06-09T13:49:00.813" v="212" actId="20577"/>
          <ac:spMkLst>
            <pc:docMk/>
            <pc:sldMk cId="1260694455" sldId="568"/>
            <ac:spMk id="11" creationId="{00000000-0000-0000-0000-000000000000}"/>
          </ac:spMkLst>
        </pc:spChg>
      </pc:sldChg>
      <pc:sldChg chg="addSp delSp modSp">
        <pc:chgData name="Tomás Alfonso, Carolina" userId="S::carolina.tomasalfonso@gencat.cat::5203dd39-b234-42a9-bf34-d02961f00ca0" providerId="AD" clId="Web-{28BD66F1-50F0-C298-A4E9-C0631136F9CC}" dt="2020-06-09T13:48:32.029" v="207" actId="20577"/>
        <pc:sldMkLst>
          <pc:docMk/>
          <pc:sldMk cId="686900491" sldId="570"/>
        </pc:sldMkLst>
        <pc:spChg chg="del">
          <ac:chgData name="Tomás Alfonso, Carolina" userId="S::carolina.tomasalfonso@gencat.cat::5203dd39-b234-42a9-bf34-d02961f00ca0" providerId="AD" clId="Web-{28BD66F1-50F0-C298-A4E9-C0631136F9CC}" dt="2020-06-09T13:14:43.959" v="10"/>
          <ac:spMkLst>
            <pc:docMk/>
            <pc:sldMk cId="686900491" sldId="570"/>
            <ac:spMk id="4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28BD66F1-50F0-C298-A4E9-C0631136F9CC}" dt="2020-06-09T13:26:21.271" v="53" actId="20577"/>
          <ac:spMkLst>
            <pc:docMk/>
            <pc:sldMk cId="686900491" sldId="570"/>
            <ac:spMk id="6" creationId="{8FFB6681-96DC-48D3-971D-141F2C40AB05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48:32.029" v="207" actId="20577"/>
          <ac:spMkLst>
            <pc:docMk/>
            <pc:sldMk cId="686900491" sldId="570"/>
            <ac:spMk id="8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59" v="7"/>
          <ac:spMkLst>
            <pc:docMk/>
            <pc:sldMk cId="686900491" sldId="570"/>
            <ac:spMk id="9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59" v="6"/>
          <ac:spMkLst>
            <pc:docMk/>
            <pc:sldMk cId="686900491" sldId="570"/>
            <ac:spMk id="14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59" v="5"/>
          <ac:spMkLst>
            <pc:docMk/>
            <pc:sldMk cId="686900491" sldId="570"/>
            <ac:spMk id="15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59" v="4"/>
          <ac:spMkLst>
            <pc:docMk/>
            <pc:sldMk cId="686900491" sldId="570"/>
            <ac:spMk id="16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59" v="3"/>
          <ac:spMkLst>
            <pc:docMk/>
            <pc:sldMk cId="686900491" sldId="570"/>
            <ac:spMk id="17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43" v="2"/>
          <ac:spMkLst>
            <pc:docMk/>
            <pc:sldMk cId="686900491" sldId="570"/>
            <ac:spMk id="18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43" v="1"/>
          <ac:spMkLst>
            <pc:docMk/>
            <pc:sldMk cId="686900491" sldId="570"/>
            <ac:spMk id="19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14:43.943" v="0"/>
          <ac:spMkLst>
            <pc:docMk/>
            <pc:sldMk cId="686900491" sldId="570"/>
            <ac:spMk id="20" creationId="{00000000-0000-0000-0000-000000000000}"/>
          </ac:spMkLst>
        </pc:spChg>
        <pc:picChg chg="add mod modCrop">
          <ac:chgData name="Tomás Alfonso, Carolina" userId="S::carolina.tomasalfonso@gencat.cat::5203dd39-b234-42a9-bf34-d02961f00ca0" providerId="AD" clId="Web-{28BD66F1-50F0-C298-A4E9-C0631136F9CC}" dt="2020-06-09T13:15:30.182" v="19" actId="1076"/>
          <ac:picMkLst>
            <pc:docMk/>
            <pc:sldMk cId="686900491" sldId="570"/>
            <ac:picMk id="3" creationId="{1F6D16F0-2AB1-47E2-95F8-AE59DAEBA7EC}"/>
          </ac:picMkLst>
        </pc:picChg>
        <pc:picChg chg="add mod">
          <ac:chgData name="Tomás Alfonso, Carolina" userId="S::carolina.tomasalfonso@gencat.cat::5203dd39-b234-42a9-bf34-d02961f00ca0" providerId="AD" clId="Web-{28BD66F1-50F0-C298-A4E9-C0631136F9CC}" dt="2020-06-09T13:25:21.375" v="27" actId="1076"/>
          <ac:picMkLst>
            <pc:docMk/>
            <pc:sldMk cId="686900491" sldId="570"/>
            <ac:picMk id="5" creationId="{E251BA3F-BB0A-48B6-9CFD-35DB75D9A473}"/>
          </ac:picMkLst>
        </pc:picChg>
        <pc:picChg chg="del">
          <ac:chgData name="Tomás Alfonso, Carolina" userId="S::carolina.tomasalfonso@gencat.cat::5203dd39-b234-42a9-bf34-d02961f00ca0" providerId="AD" clId="Web-{28BD66F1-50F0-C298-A4E9-C0631136F9CC}" dt="2020-06-09T13:14:43.959" v="8"/>
          <ac:picMkLst>
            <pc:docMk/>
            <pc:sldMk cId="686900491" sldId="570"/>
            <ac:picMk id="13" creationId="{00000000-0000-0000-0000-000000000000}"/>
          </ac:picMkLst>
        </pc:picChg>
        <pc:picChg chg="del">
          <ac:chgData name="Tomás Alfonso, Carolina" userId="S::carolina.tomasalfonso@gencat.cat::5203dd39-b234-42a9-bf34-d02961f00ca0" providerId="AD" clId="Web-{28BD66F1-50F0-C298-A4E9-C0631136F9CC}" dt="2020-06-09T13:14:43.959" v="9"/>
          <ac:picMkLst>
            <pc:docMk/>
            <pc:sldMk cId="686900491" sldId="570"/>
            <ac:picMk id="3074" creationId="{00000000-0000-0000-0000-000000000000}"/>
          </ac:picMkLst>
        </pc:picChg>
      </pc:sldChg>
      <pc:sldChg chg="modSp">
        <pc:chgData name="Tomás Alfonso, Carolina" userId="S::carolina.tomasalfonso@gencat.cat::5203dd39-b234-42a9-bf34-d02961f00ca0" providerId="AD" clId="Web-{28BD66F1-50F0-C298-A4E9-C0631136F9CC}" dt="2020-06-09T13:38:24.085" v="133" actId="20577"/>
        <pc:sldMkLst>
          <pc:docMk/>
          <pc:sldMk cId="3704449483" sldId="571"/>
        </pc:sldMkLst>
        <pc:spChg chg="mod">
          <ac:chgData name="Tomás Alfonso, Carolina" userId="S::carolina.tomasalfonso@gencat.cat::5203dd39-b234-42a9-bf34-d02961f00ca0" providerId="AD" clId="Web-{28BD66F1-50F0-C298-A4E9-C0631136F9CC}" dt="2020-06-09T13:38:24.085" v="133" actId="20577"/>
          <ac:spMkLst>
            <pc:docMk/>
            <pc:sldMk cId="3704449483" sldId="571"/>
            <ac:spMk id="5" creationId="{4DB12C65-75D6-4202-A6A2-5A54B8F3336B}"/>
          </ac:spMkLst>
        </pc:spChg>
      </pc:sldChg>
      <pc:sldChg chg="modSp">
        <pc:chgData name="Tomás Alfonso, Carolina" userId="S::carolina.tomasalfonso@gencat.cat::5203dd39-b234-42a9-bf34-d02961f00ca0" providerId="AD" clId="Web-{28BD66F1-50F0-C298-A4E9-C0631136F9CC}" dt="2020-06-09T13:35:27.991" v="132" actId="1076"/>
        <pc:sldMkLst>
          <pc:docMk/>
          <pc:sldMk cId="3036593545" sldId="573"/>
        </pc:sldMkLst>
        <pc:spChg chg="mod">
          <ac:chgData name="Tomás Alfonso, Carolina" userId="S::carolina.tomasalfonso@gencat.cat::5203dd39-b234-42a9-bf34-d02961f00ca0" providerId="AD" clId="Web-{28BD66F1-50F0-C298-A4E9-C0631136F9CC}" dt="2020-06-09T13:35:27.991" v="132" actId="1076"/>
          <ac:spMkLst>
            <pc:docMk/>
            <pc:sldMk cId="3036593545" sldId="573"/>
            <ac:spMk id="3" creationId="{D25D3A04-F64D-4595-9D46-7CF4BF6B6AE6}"/>
          </ac:spMkLst>
        </pc:spChg>
      </pc:sldChg>
      <pc:sldChg chg="modSp">
        <pc:chgData name="Tomás Alfonso, Carolina" userId="S::carolina.tomasalfonso@gencat.cat::5203dd39-b234-42a9-bf34-d02961f00ca0" providerId="AD" clId="Web-{28BD66F1-50F0-C298-A4E9-C0631136F9CC}" dt="2020-06-09T13:46:48.442" v="188" actId="1076"/>
        <pc:sldMkLst>
          <pc:docMk/>
          <pc:sldMk cId="442022352" sldId="574"/>
        </pc:sldMkLst>
        <pc:spChg chg="mod">
          <ac:chgData name="Tomás Alfonso, Carolina" userId="S::carolina.tomasalfonso@gencat.cat::5203dd39-b234-42a9-bf34-d02961f00ca0" providerId="AD" clId="Web-{28BD66F1-50F0-C298-A4E9-C0631136F9CC}" dt="2020-06-09T13:45:00.573" v="175" actId="1076"/>
          <ac:spMkLst>
            <pc:docMk/>
            <pc:sldMk cId="442022352" sldId="574"/>
            <ac:spMk id="6" creationId="{0E8C77E3-C0C3-4B0F-A2E2-7EB25C19195A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46:48.442" v="188" actId="1076"/>
          <ac:spMkLst>
            <pc:docMk/>
            <pc:sldMk cId="442022352" sldId="574"/>
            <ac:spMk id="8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45:57.172" v="182" actId="20577"/>
          <ac:spMkLst>
            <pc:docMk/>
            <pc:sldMk cId="442022352" sldId="574"/>
            <ac:spMk id="34" creationId="{9B636BE1-D077-46D2-BE21-F5523EF40B6E}"/>
          </ac:spMkLst>
        </pc:spChg>
        <pc:picChg chg="mod">
          <ac:chgData name="Tomás Alfonso, Carolina" userId="S::carolina.tomasalfonso@gencat.cat::5203dd39-b234-42a9-bf34-d02961f00ca0" providerId="AD" clId="Web-{28BD66F1-50F0-C298-A4E9-C0631136F9CC}" dt="2020-06-09T13:44:56.104" v="174" actId="1076"/>
          <ac:picMkLst>
            <pc:docMk/>
            <pc:sldMk cId="442022352" sldId="574"/>
            <ac:picMk id="3" creationId="{E88EB08A-E7EC-433B-979F-8F4D0EC0E9C1}"/>
          </ac:picMkLst>
        </pc:picChg>
      </pc:sldChg>
      <pc:sldChg chg="modSp">
        <pc:chgData name="Tomás Alfonso, Carolina" userId="S::carolina.tomasalfonso@gencat.cat::5203dd39-b234-42a9-bf34-d02961f00ca0" providerId="AD" clId="Web-{28BD66F1-50F0-C298-A4E9-C0631136F9CC}" dt="2020-06-09T13:27:07.353" v="79" actId="20577"/>
        <pc:sldMkLst>
          <pc:docMk/>
          <pc:sldMk cId="2772176024" sldId="576"/>
        </pc:sldMkLst>
        <pc:spChg chg="mod">
          <ac:chgData name="Tomás Alfonso, Carolina" userId="S::carolina.tomasalfonso@gencat.cat::5203dd39-b234-42a9-bf34-d02961f00ca0" providerId="AD" clId="Web-{28BD66F1-50F0-C298-A4E9-C0631136F9CC}" dt="2020-06-09T13:27:07.353" v="79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28BD66F1-50F0-C298-A4E9-C0631136F9CC}" dt="2020-06-09T13:53:56.871" v="392" actId="20577"/>
        <pc:sldMkLst>
          <pc:docMk/>
          <pc:sldMk cId="3187595728" sldId="577"/>
        </pc:sldMkLst>
        <pc:spChg chg="mod">
          <ac:chgData name="Tomás Alfonso, Carolina" userId="S::carolina.tomasalfonso@gencat.cat::5203dd39-b234-42a9-bf34-d02961f00ca0" providerId="AD" clId="Web-{28BD66F1-50F0-C298-A4E9-C0631136F9CC}" dt="2020-06-09T13:53:56.871" v="392" actId="20577"/>
          <ac:spMkLst>
            <pc:docMk/>
            <pc:sldMk cId="3187595728" sldId="577"/>
            <ac:spMk id="5" creationId="{00000000-0000-0000-0000-000000000000}"/>
          </ac:spMkLst>
        </pc:spChg>
      </pc:sldChg>
      <pc:sldChg chg="del">
        <pc:chgData name="Tomás Alfonso, Carolina" userId="S::carolina.tomasalfonso@gencat.cat::5203dd39-b234-42a9-bf34-d02961f00ca0" providerId="AD" clId="Web-{28BD66F1-50F0-C298-A4E9-C0631136F9CC}" dt="2020-06-09T14:05:31.372" v="598"/>
        <pc:sldMkLst>
          <pc:docMk/>
          <pc:sldMk cId="3919946655" sldId="578"/>
        </pc:sldMkLst>
      </pc:sldChg>
      <pc:sldChg chg="addSp delSp modSp">
        <pc:chgData name="Tomás Alfonso, Carolina" userId="S::carolina.tomasalfonso@gencat.cat::5203dd39-b234-42a9-bf34-d02961f00ca0" providerId="AD" clId="Web-{28BD66F1-50F0-C298-A4E9-C0631136F9CC}" dt="2020-06-09T14:10:48.351" v="812" actId="20577"/>
        <pc:sldMkLst>
          <pc:docMk/>
          <pc:sldMk cId="1023044020" sldId="579"/>
        </pc:sldMkLst>
        <pc:spChg chg="mod">
          <ac:chgData name="Tomás Alfonso, Carolina" userId="S::carolina.tomasalfonso@gencat.cat::5203dd39-b234-42a9-bf34-d02961f00ca0" providerId="AD" clId="Web-{28BD66F1-50F0-C298-A4E9-C0631136F9CC}" dt="2020-06-09T14:10:48.351" v="812" actId="20577"/>
          <ac:spMkLst>
            <pc:docMk/>
            <pc:sldMk cId="1023044020" sldId="579"/>
            <ac:spMk id="5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59:03.398" v="581" actId="1076"/>
          <ac:spMkLst>
            <pc:docMk/>
            <pc:sldMk cId="1023044020" sldId="579"/>
            <ac:spMk id="6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28BD66F1-50F0-C298-A4E9-C0631136F9CC}" dt="2020-06-09T14:07:42.288" v="657" actId="1076"/>
          <ac:spMkLst>
            <pc:docMk/>
            <pc:sldMk cId="1023044020" sldId="579"/>
            <ac:spMk id="10" creationId="{7AA5DB4F-2F29-4E70-BB53-5FC38D8C533D}"/>
          </ac:spMkLst>
        </pc:spChg>
        <pc:picChg chg="mod">
          <ac:chgData name="Tomás Alfonso, Carolina" userId="S::carolina.tomasalfonso@gencat.cat::5203dd39-b234-42a9-bf34-d02961f00ca0" providerId="AD" clId="Web-{28BD66F1-50F0-C298-A4E9-C0631136F9CC}" dt="2020-06-09T13:59:03.335" v="580" actId="14100"/>
          <ac:picMkLst>
            <pc:docMk/>
            <pc:sldMk cId="1023044020" sldId="579"/>
            <ac:picMk id="3" creationId="{FFA66072-7D9D-4BB7-9448-7CC88D460B37}"/>
          </ac:picMkLst>
        </pc:picChg>
        <pc:picChg chg="add mod modCrop">
          <ac:chgData name="Tomás Alfonso, Carolina" userId="S::carolina.tomasalfonso@gencat.cat::5203dd39-b234-42a9-bf34-d02961f00ca0" providerId="AD" clId="Web-{28BD66F1-50F0-C298-A4E9-C0631136F9CC}" dt="2020-06-09T14:03:28.843" v="590" actId="1076"/>
          <ac:picMkLst>
            <pc:docMk/>
            <pc:sldMk cId="1023044020" sldId="579"/>
            <ac:picMk id="4" creationId="{A42B572E-D1A0-4AB6-9680-2A4D0FCC9A6C}"/>
          </ac:picMkLst>
        </pc:picChg>
        <pc:picChg chg="mod">
          <ac:chgData name="Tomás Alfonso, Carolina" userId="S::carolina.tomasalfonso@gencat.cat::5203dd39-b234-42a9-bf34-d02961f00ca0" providerId="AD" clId="Web-{28BD66F1-50F0-C298-A4E9-C0631136F9CC}" dt="2020-06-09T13:59:03.179" v="579" actId="1076"/>
          <ac:picMkLst>
            <pc:docMk/>
            <pc:sldMk cId="1023044020" sldId="579"/>
            <ac:picMk id="7" creationId="{00000000-0000-0000-0000-000000000000}"/>
          </ac:picMkLst>
        </pc:picChg>
        <pc:picChg chg="add del mod">
          <ac:chgData name="Tomás Alfonso, Carolina" userId="S::carolina.tomasalfonso@gencat.cat::5203dd39-b234-42a9-bf34-d02961f00ca0" providerId="AD" clId="Web-{28BD66F1-50F0-C298-A4E9-C0631136F9CC}" dt="2020-06-09T14:07:44.585" v="658"/>
          <ac:picMkLst>
            <pc:docMk/>
            <pc:sldMk cId="1023044020" sldId="579"/>
            <ac:picMk id="9" creationId="{03F35759-F594-44FA-98E8-FE153D233DB0}"/>
          </ac:picMkLst>
        </pc:picChg>
      </pc:sldChg>
      <pc:sldChg chg="addSp modSp">
        <pc:chgData name="Tomás Alfonso, Carolina" userId="S::carolina.tomasalfonso@gencat.cat::5203dd39-b234-42a9-bf34-d02961f00ca0" providerId="AD" clId="Web-{28BD66F1-50F0-C298-A4E9-C0631136F9CC}" dt="2020-06-09T14:19:32.179" v="1024" actId="1076"/>
        <pc:sldMkLst>
          <pc:docMk/>
          <pc:sldMk cId="4034190151" sldId="584"/>
        </pc:sldMkLst>
        <pc:spChg chg="mod">
          <ac:chgData name="Tomás Alfonso, Carolina" userId="S::carolina.tomasalfonso@gencat.cat::5203dd39-b234-42a9-bf34-d02961f00ca0" providerId="AD" clId="Web-{28BD66F1-50F0-C298-A4E9-C0631136F9CC}" dt="2020-06-09T14:06:10.530" v="600" actId="20577"/>
          <ac:spMkLst>
            <pc:docMk/>
            <pc:sldMk cId="4034190151" sldId="584"/>
            <ac:spMk id="2" creationId="{8A2CF61F-71DA-4106-BC2E-2075DF0AA390}"/>
          </ac:spMkLst>
        </pc:spChg>
        <pc:spChg chg="add mod">
          <ac:chgData name="Tomás Alfonso, Carolina" userId="S::carolina.tomasalfonso@gencat.cat::5203dd39-b234-42a9-bf34-d02961f00ca0" providerId="AD" clId="Web-{28BD66F1-50F0-C298-A4E9-C0631136F9CC}" dt="2020-06-09T14:15:53.081" v="1000" actId="1076"/>
          <ac:spMkLst>
            <pc:docMk/>
            <pc:sldMk cId="4034190151" sldId="584"/>
            <ac:spMk id="3" creationId="{3A9C623C-88A8-47F6-8982-2EFD74ECCD9D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4:19:32.179" v="1024" actId="1076"/>
          <ac:spMkLst>
            <pc:docMk/>
            <pc:sldMk cId="4034190151" sldId="584"/>
            <ac:spMk id="8" creationId="{A6AC89C9-DBA8-4585-BF56-10AE43773DDC}"/>
          </ac:spMkLst>
        </pc:spChg>
        <pc:spChg chg="add mod">
          <ac:chgData name="Tomás Alfonso, Carolina" userId="S::carolina.tomasalfonso@gencat.cat::5203dd39-b234-42a9-bf34-d02961f00ca0" providerId="AD" clId="Web-{28BD66F1-50F0-C298-A4E9-C0631136F9CC}" dt="2020-06-09T14:16:10.973" v="1008" actId="1076"/>
          <ac:spMkLst>
            <pc:docMk/>
            <pc:sldMk cId="4034190151" sldId="584"/>
            <ac:spMk id="10" creationId="{33F73804-5B46-48F4-9433-2D02D77C08D2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4:18:25.954" v="1010" actId="20577"/>
          <ac:spMkLst>
            <pc:docMk/>
            <pc:sldMk cId="4034190151" sldId="584"/>
            <ac:spMk id="11" creationId="{1BDE1DD1-A62C-4965-91EB-F627F811830D}"/>
          </ac:spMkLst>
        </pc:spChg>
      </pc:sldChg>
      <pc:sldChg chg="modSp">
        <pc:chgData name="Tomás Alfonso, Carolina" userId="S::carolina.tomasalfonso@gencat.cat::5203dd39-b234-42a9-bf34-d02961f00ca0" providerId="AD" clId="Web-{28BD66F1-50F0-C298-A4E9-C0631136F9CC}" dt="2020-06-09T14:21:40.253" v="1131" actId="1076"/>
        <pc:sldMkLst>
          <pc:docMk/>
          <pc:sldMk cId="1686440706" sldId="587"/>
        </pc:sldMkLst>
        <pc:spChg chg="mod">
          <ac:chgData name="Tomás Alfonso, Carolina" userId="S::carolina.tomasalfonso@gencat.cat::5203dd39-b234-42a9-bf34-d02961f00ca0" providerId="AD" clId="Web-{28BD66F1-50F0-C298-A4E9-C0631136F9CC}" dt="2020-06-09T14:20:59.171" v="1097" actId="20577"/>
          <ac:spMkLst>
            <pc:docMk/>
            <pc:sldMk cId="1686440706" sldId="587"/>
            <ac:spMk id="8" creationId="{A6AC89C9-DBA8-4585-BF56-10AE43773DDC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4:21:40.253" v="1131" actId="1076"/>
          <ac:spMkLst>
            <pc:docMk/>
            <pc:sldMk cId="1686440706" sldId="587"/>
            <ac:spMk id="13" creationId="{BADC6491-5FEA-4F5B-A629-A6024CF95E24}"/>
          </ac:spMkLst>
        </pc:spChg>
        <pc:picChg chg="mod">
          <ac:chgData name="Tomás Alfonso, Carolina" userId="S::carolina.tomasalfonso@gencat.cat::5203dd39-b234-42a9-bf34-d02961f00ca0" providerId="AD" clId="Web-{28BD66F1-50F0-C298-A4E9-C0631136F9CC}" dt="2020-06-09T14:21:07.203" v="1100" actId="1076"/>
          <ac:picMkLst>
            <pc:docMk/>
            <pc:sldMk cId="1686440706" sldId="587"/>
            <ac:picMk id="7" creationId="{595A384B-3963-4BCD-8D64-2D62283B837B}"/>
          </ac:picMkLst>
        </pc:picChg>
        <pc:picChg chg="mod">
          <ac:chgData name="Tomás Alfonso, Carolina" userId="S::carolina.tomasalfonso@gencat.cat::5203dd39-b234-42a9-bf34-d02961f00ca0" providerId="AD" clId="Web-{28BD66F1-50F0-C298-A4E9-C0631136F9CC}" dt="2020-06-09T14:21:05.296" v="1099" actId="14100"/>
          <ac:picMkLst>
            <pc:docMk/>
            <pc:sldMk cId="1686440706" sldId="587"/>
            <ac:picMk id="10" creationId="{18D9DDF3-EFA2-4E64-AC54-80FDA4567804}"/>
          </ac:picMkLst>
        </pc:picChg>
      </pc:sldChg>
      <pc:sldChg chg="modSp">
        <pc:chgData name="Tomás Alfonso, Carolina" userId="S::carolina.tomasalfonso@gencat.cat::5203dd39-b234-42a9-bf34-d02961f00ca0" providerId="AD" clId="Web-{28BD66F1-50F0-C298-A4E9-C0631136F9CC}" dt="2020-06-09T14:24:19.314" v="1153" actId="20577"/>
        <pc:sldMkLst>
          <pc:docMk/>
          <pc:sldMk cId="2552010423" sldId="588"/>
        </pc:sldMkLst>
        <pc:spChg chg="mod">
          <ac:chgData name="Tomás Alfonso, Carolina" userId="S::carolina.tomasalfonso@gencat.cat::5203dd39-b234-42a9-bf34-d02961f00ca0" providerId="AD" clId="Web-{28BD66F1-50F0-C298-A4E9-C0631136F9CC}" dt="2020-06-09T14:24:19.314" v="1153" actId="20577"/>
          <ac:spMkLst>
            <pc:docMk/>
            <pc:sldMk cId="2552010423" sldId="588"/>
            <ac:spMk id="4" creationId="{00000000-0000-0000-0000-000000000000}"/>
          </ac:spMkLst>
        </pc:spChg>
      </pc:sldChg>
      <pc:sldChg chg="addSp delSp modSp add replId">
        <pc:chgData name="Tomás Alfonso, Carolina" userId="S::carolina.tomasalfonso@gencat.cat::5203dd39-b234-42a9-bf34-d02961f00ca0" providerId="AD" clId="Web-{28BD66F1-50F0-C298-A4E9-C0631136F9CC}" dt="2020-06-09T13:50:42.963" v="262"/>
        <pc:sldMkLst>
          <pc:docMk/>
          <pc:sldMk cId="882919123" sldId="590"/>
        </pc:sldMkLst>
        <pc:spChg chg="mod">
          <ac:chgData name="Tomás Alfonso, Carolina" userId="S::carolina.tomasalfonso@gencat.cat::5203dd39-b234-42a9-bf34-d02961f00ca0" providerId="AD" clId="Web-{28BD66F1-50F0-C298-A4E9-C0631136F9CC}" dt="2020-06-09T13:50:20.570" v="257" actId="20577"/>
          <ac:spMkLst>
            <pc:docMk/>
            <pc:sldMk cId="882919123" sldId="590"/>
            <ac:spMk id="2" creationId="{00000000-0000-0000-0000-000000000000}"/>
          </ac:spMkLst>
        </pc:spChg>
        <pc:spChg chg="add">
          <ac:chgData name="Tomás Alfonso, Carolina" userId="S::carolina.tomasalfonso@gencat.cat::5203dd39-b234-42a9-bf34-d02961f00ca0" providerId="AD" clId="Web-{28BD66F1-50F0-C298-A4E9-C0631136F9CC}" dt="2020-06-09T13:50:35.837" v="259"/>
          <ac:spMkLst>
            <pc:docMk/>
            <pc:sldMk cId="882919123" sldId="590"/>
            <ac:spMk id="4" creationId="{A1FD6C81-4A55-4F07-957A-8AF87F016AA6}"/>
          </ac:spMkLst>
        </pc:spChg>
        <pc:spChg chg="add">
          <ac:chgData name="Tomás Alfonso, Carolina" userId="S::carolina.tomasalfonso@gencat.cat::5203dd39-b234-42a9-bf34-d02961f00ca0" providerId="AD" clId="Web-{28BD66F1-50F0-C298-A4E9-C0631136F9CC}" dt="2020-06-09T13:50:35.900" v="261"/>
          <ac:spMkLst>
            <pc:docMk/>
            <pc:sldMk cId="882919123" sldId="590"/>
            <ac:spMk id="7" creationId="{9920BC7A-B030-4DAF-8517-9B9D2DBC36D4}"/>
          </ac:spMkLst>
        </pc:spChg>
        <pc:spChg chg="mod">
          <ac:chgData name="Tomás Alfonso, Carolina" userId="S::carolina.tomasalfonso@gencat.cat::5203dd39-b234-42a9-bf34-d02961f00ca0" providerId="AD" clId="Web-{28BD66F1-50F0-C298-A4E9-C0631136F9CC}" dt="2020-06-09T13:50:06.913" v="227" actId="20577"/>
          <ac:spMkLst>
            <pc:docMk/>
            <pc:sldMk cId="882919123" sldId="590"/>
            <ac:spMk id="11" creationId="{00000000-0000-0000-0000-000000000000}"/>
          </ac:spMkLst>
        </pc:spChg>
        <pc:spChg chg="del">
          <ac:chgData name="Tomás Alfonso, Carolina" userId="S::carolina.tomasalfonso@gencat.cat::5203dd39-b234-42a9-bf34-d02961f00ca0" providerId="AD" clId="Web-{28BD66F1-50F0-C298-A4E9-C0631136F9CC}" dt="2020-06-09T13:50:42.963" v="262"/>
          <ac:spMkLst>
            <pc:docMk/>
            <pc:sldMk cId="882919123" sldId="590"/>
            <ac:spMk id="14" creationId="{00000000-0000-0000-0000-000000000000}"/>
          </ac:spMkLst>
        </pc:spChg>
        <pc:picChg chg="add">
          <ac:chgData name="Tomás Alfonso, Carolina" userId="S::carolina.tomasalfonso@gencat.cat::5203dd39-b234-42a9-bf34-d02961f00ca0" providerId="AD" clId="Web-{28BD66F1-50F0-C298-A4E9-C0631136F9CC}" dt="2020-06-09T13:50:35.806" v="258"/>
          <ac:picMkLst>
            <pc:docMk/>
            <pc:sldMk cId="882919123" sldId="590"/>
            <ac:picMk id="3" creationId="{CCAEAF0A-A81C-4413-AA30-C03A308F0740}"/>
          </ac:picMkLst>
        </pc:picChg>
        <pc:picChg chg="add">
          <ac:chgData name="Tomás Alfonso, Carolina" userId="S::carolina.tomasalfonso@gencat.cat::5203dd39-b234-42a9-bf34-d02961f00ca0" providerId="AD" clId="Web-{28BD66F1-50F0-C298-A4E9-C0631136F9CC}" dt="2020-06-09T13:50:35.884" v="260"/>
          <ac:picMkLst>
            <pc:docMk/>
            <pc:sldMk cId="882919123" sldId="590"/>
            <ac:picMk id="5" creationId="{257D282A-A7F0-43B5-9420-F5A719BB6BA0}"/>
          </ac:picMkLst>
        </pc:picChg>
        <pc:picChg chg="del">
          <ac:chgData name="Tomás Alfonso, Carolina" userId="S::carolina.tomasalfonso@gencat.cat::5203dd39-b234-42a9-bf34-d02961f00ca0" providerId="AD" clId="Web-{28BD66F1-50F0-C298-A4E9-C0631136F9CC}" dt="2020-06-09T13:49:45.942" v="216"/>
          <ac:picMkLst>
            <pc:docMk/>
            <pc:sldMk cId="882919123" sldId="590"/>
            <ac:picMk id="1026" creationId="{00000000-0000-0000-0000-000000000000}"/>
          </ac:picMkLst>
        </pc:picChg>
      </pc:sldChg>
    </pc:docChg>
  </pc:docChgLst>
  <pc:docChgLst>
    <pc:chgData name="Palomo Cuenca, Alberto" userId="S::albert.palomo@gencat.cat::f71f1cf3-b87c-4708-a338-b52b3d812b6e" providerId="AD" clId="Web-{58B8ACCB-D7F8-4877-27B8-F7A3E5F07F8B}"/>
    <pc:docChg chg="modSld">
      <pc:chgData name="Palomo Cuenca, Alberto" userId="S::albert.palomo@gencat.cat::f71f1cf3-b87c-4708-a338-b52b3d812b6e" providerId="AD" clId="Web-{58B8ACCB-D7F8-4877-27B8-F7A3E5F07F8B}" dt="2020-06-11T12:37:52.080" v="946" actId="20577"/>
      <pc:docMkLst>
        <pc:docMk/>
      </pc:docMkLst>
      <pc:sldChg chg="addCm">
        <pc:chgData name="Palomo Cuenca, Alberto" userId="S::albert.palomo@gencat.cat::f71f1cf3-b87c-4708-a338-b52b3d812b6e" providerId="AD" clId="Web-{58B8ACCB-D7F8-4877-27B8-F7A3E5F07F8B}" dt="2020-06-11T12:15:32.428" v="663"/>
        <pc:sldMkLst>
          <pc:docMk/>
          <pc:sldMk cId="2104551657" sldId="563"/>
        </pc:sldMkLst>
      </pc:sldChg>
      <pc:sldChg chg="addSp modSp">
        <pc:chgData name="Palomo Cuenca, Alberto" userId="S::albert.palomo@gencat.cat::f71f1cf3-b87c-4708-a338-b52b3d812b6e" providerId="AD" clId="Web-{58B8ACCB-D7F8-4877-27B8-F7A3E5F07F8B}" dt="2020-06-11T12:22:31.233" v="897" actId="1076"/>
        <pc:sldMkLst>
          <pc:docMk/>
          <pc:sldMk cId="686900491" sldId="570"/>
        </pc:sldMkLst>
        <pc:spChg chg="add mod">
          <ac:chgData name="Palomo Cuenca, Alberto" userId="S::albert.palomo@gencat.cat::f71f1cf3-b87c-4708-a338-b52b3d812b6e" providerId="AD" clId="Web-{58B8ACCB-D7F8-4877-27B8-F7A3E5F07F8B}" dt="2020-06-11T12:22:31.233" v="897" actId="1076"/>
          <ac:spMkLst>
            <pc:docMk/>
            <pc:sldMk cId="686900491" sldId="570"/>
            <ac:spMk id="3" creationId="{0E1D7DC3-80DF-47CF-8BE6-CD5471DB9225}"/>
          </ac:spMkLst>
        </pc:spChg>
        <pc:spChg chg="add mod">
          <ac:chgData name="Palomo Cuenca, Alberto" userId="S::albert.palomo@gencat.cat::f71f1cf3-b87c-4708-a338-b52b3d812b6e" providerId="AD" clId="Web-{58B8ACCB-D7F8-4877-27B8-F7A3E5F07F8B}" dt="2020-06-11T07:23:30.675" v="576" actId="14100"/>
          <ac:spMkLst>
            <pc:docMk/>
            <pc:sldMk cId="686900491" sldId="570"/>
            <ac:spMk id="7" creationId="{8A53ADFD-E77F-400F-B300-094F512405E0}"/>
          </ac:spMkLst>
        </pc:spChg>
      </pc:sldChg>
      <pc:sldChg chg="addSp modSp">
        <pc:chgData name="Palomo Cuenca, Alberto" userId="S::albert.palomo@gencat.cat::f71f1cf3-b87c-4708-a338-b52b3d812b6e" providerId="AD" clId="Web-{58B8ACCB-D7F8-4877-27B8-F7A3E5F07F8B}" dt="2020-06-11T12:20:03.496" v="721" actId="14100"/>
        <pc:sldMkLst>
          <pc:docMk/>
          <pc:sldMk cId="3704449483" sldId="571"/>
        </pc:sldMkLst>
        <pc:spChg chg="add mod">
          <ac:chgData name="Palomo Cuenca, Alberto" userId="S::albert.palomo@gencat.cat::f71f1cf3-b87c-4708-a338-b52b3d812b6e" providerId="AD" clId="Web-{58B8ACCB-D7F8-4877-27B8-F7A3E5F07F8B}" dt="2020-06-11T07:17:39.859" v="77" actId="1076"/>
          <ac:spMkLst>
            <pc:docMk/>
            <pc:sldMk cId="3704449483" sldId="571"/>
            <ac:spMk id="4" creationId="{99FEB79F-766A-40A1-A394-0C3DD06176DE}"/>
          </ac:spMkLst>
        </pc:spChg>
        <pc:spChg chg="add mod">
          <ac:chgData name="Palomo Cuenca, Alberto" userId="S::albert.palomo@gencat.cat::f71f1cf3-b87c-4708-a338-b52b3d812b6e" providerId="AD" clId="Web-{58B8ACCB-D7F8-4877-27B8-F7A3E5F07F8B}" dt="2020-06-11T12:20:03.496" v="721" actId="14100"/>
          <ac:spMkLst>
            <pc:docMk/>
            <pc:sldMk cId="3704449483" sldId="571"/>
            <ac:spMk id="6" creationId="{42FDF203-4C7A-4EE3-8394-9425D9D97ED2}"/>
          </ac:spMkLst>
        </pc:spChg>
        <pc:spChg chg="add mod">
          <ac:chgData name="Palomo Cuenca, Alberto" userId="S::albert.palomo@gencat.cat::f71f1cf3-b87c-4708-a338-b52b3d812b6e" providerId="AD" clId="Web-{58B8ACCB-D7F8-4877-27B8-F7A3E5F07F8B}" dt="2020-06-11T07:18:03.281" v="79" actId="1076"/>
          <ac:spMkLst>
            <pc:docMk/>
            <pc:sldMk cId="3704449483" sldId="571"/>
            <ac:spMk id="10" creationId="{4E5BA7E9-5BAB-4CE0-9E50-BBF12DC4B7ED}"/>
          </ac:spMkLst>
        </pc:spChg>
        <pc:spChg chg="add mod">
          <ac:chgData name="Palomo Cuenca, Alberto" userId="S::albert.palomo@gencat.cat::f71f1cf3-b87c-4708-a338-b52b3d812b6e" providerId="AD" clId="Web-{58B8ACCB-D7F8-4877-27B8-F7A3E5F07F8B}" dt="2020-06-11T07:20:29.752" v="429" actId="20577"/>
          <ac:spMkLst>
            <pc:docMk/>
            <pc:sldMk cId="3704449483" sldId="571"/>
            <ac:spMk id="11" creationId="{E39E2E7F-8BE3-4DB3-A04F-F84E139C804B}"/>
          </ac:spMkLst>
        </pc:spChg>
        <pc:picChg chg="add mod modCrop">
          <ac:chgData name="Palomo Cuenca, Alberto" userId="S::albert.palomo@gencat.cat::f71f1cf3-b87c-4708-a338-b52b3d812b6e" providerId="AD" clId="Web-{58B8ACCB-D7F8-4877-27B8-F7A3E5F07F8B}" dt="2020-06-11T10:00:27.010" v="651" actId="1076"/>
          <ac:picMkLst>
            <pc:docMk/>
            <pc:sldMk cId="3704449483" sldId="571"/>
            <ac:picMk id="4" creationId="{F3418A03-421A-4A0D-A921-FAC39CAA1189}"/>
          </ac:picMkLst>
        </pc:picChg>
        <pc:picChg chg="mod">
          <ac:chgData name="Palomo Cuenca, Alberto" userId="S::albert.palomo@gencat.cat::f71f1cf3-b87c-4708-a338-b52b3d812b6e" providerId="AD" clId="Web-{58B8ACCB-D7F8-4877-27B8-F7A3E5F07F8B}" dt="2020-06-11T07:20:37.158" v="432" actId="1076"/>
          <ac:picMkLst>
            <pc:docMk/>
            <pc:sldMk cId="3704449483" sldId="571"/>
            <ac:picMk id="9" creationId="{22362812-D444-468B-A98C-81AE05434CCA}"/>
          </ac:picMkLst>
        </pc:picChg>
      </pc:sldChg>
      <pc:sldChg chg="modSp addCm">
        <pc:chgData name="Palomo Cuenca, Alberto" userId="S::albert.palomo@gencat.cat::f71f1cf3-b87c-4708-a338-b52b3d812b6e" providerId="AD" clId="Web-{58B8ACCB-D7F8-4877-27B8-F7A3E5F07F8B}" dt="2020-06-11T12:18:41.838" v="676" actId="20577"/>
        <pc:sldMkLst>
          <pc:docMk/>
          <pc:sldMk cId="3036593545" sldId="573"/>
        </pc:sldMkLst>
        <pc:spChg chg="mod">
          <ac:chgData name="Palomo Cuenca, Alberto" userId="S::albert.palomo@gencat.cat::f71f1cf3-b87c-4708-a338-b52b3d812b6e" providerId="AD" clId="Web-{58B8ACCB-D7F8-4877-27B8-F7A3E5F07F8B}" dt="2020-06-11T12:18:41.838" v="676" actId="20577"/>
          <ac:spMkLst>
            <pc:docMk/>
            <pc:sldMk cId="3036593545" sldId="573"/>
            <ac:spMk id="3" creationId="{D25D3A04-F64D-4595-9D46-7CF4BF6B6AE6}"/>
          </ac:spMkLst>
        </pc:spChg>
      </pc:sldChg>
      <pc:sldChg chg="addSp delSp modSp">
        <pc:chgData name="Palomo Cuenca, Alberto" userId="S::albert.palomo@gencat.cat::f71f1cf3-b87c-4708-a338-b52b3d812b6e" providerId="AD" clId="Web-{58B8ACCB-D7F8-4877-27B8-F7A3E5F07F8B}" dt="2020-06-11T12:21:19.451" v="874" actId="14100"/>
        <pc:sldMkLst>
          <pc:docMk/>
          <pc:sldMk cId="442022352" sldId="574"/>
        </pc:sldMkLst>
        <pc:spChg chg="add del mod">
          <ac:chgData name="Palomo Cuenca, Alberto" userId="S::albert.palomo@gencat.cat::f71f1cf3-b87c-4708-a338-b52b3d812b6e" providerId="AD" clId="Web-{58B8ACCB-D7F8-4877-27B8-F7A3E5F07F8B}" dt="2020-06-11T10:01:08.964" v="652"/>
          <ac:spMkLst>
            <pc:docMk/>
            <pc:sldMk cId="442022352" sldId="574"/>
            <ac:spMk id="5" creationId="{2DF73087-84DB-4984-9DCB-F1A81269DFA0}"/>
          </ac:spMkLst>
        </pc:spChg>
        <pc:spChg chg="add mod">
          <ac:chgData name="Palomo Cuenca, Alberto" userId="S::albert.palomo@gencat.cat::f71f1cf3-b87c-4708-a338-b52b3d812b6e" providerId="AD" clId="Web-{58B8ACCB-D7F8-4877-27B8-F7A3E5F07F8B}" dt="2020-06-11T12:21:19.451" v="874" actId="14100"/>
          <ac:spMkLst>
            <pc:docMk/>
            <pc:sldMk cId="442022352" sldId="574"/>
            <ac:spMk id="5" creationId="{6C6DD1D4-1FE3-4D77-BAF0-65B081A083B5}"/>
          </ac:spMkLst>
        </pc:spChg>
        <pc:spChg chg="mod">
          <ac:chgData name="Palomo Cuenca, Alberto" userId="S::albert.palomo@gencat.cat::f71f1cf3-b87c-4708-a338-b52b3d812b6e" providerId="AD" clId="Web-{58B8ACCB-D7F8-4877-27B8-F7A3E5F07F8B}" dt="2020-06-11T10:01:36.246" v="653" actId="14100"/>
          <ac:spMkLst>
            <pc:docMk/>
            <pc:sldMk cId="442022352" sldId="574"/>
            <ac:spMk id="34" creationId="{9B636BE1-D077-46D2-BE21-F5523EF40B6E}"/>
          </ac:spMkLst>
        </pc:spChg>
      </pc:sldChg>
      <pc:sldChg chg="addSp modSp">
        <pc:chgData name="Palomo Cuenca, Alberto" userId="S::albert.palomo@gencat.cat::f71f1cf3-b87c-4708-a338-b52b3d812b6e" providerId="AD" clId="Web-{58B8ACCB-D7F8-4877-27B8-F7A3E5F07F8B}" dt="2020-06-11T12:37:50.268" v="944" actId="20577"/>
        <pc:sldMkLst>
          <pc:docMk/>
          <pc:sldMk cId="1023044020" sldId="579"/>
        </pc:sldMkLst>
        <pc:spChg chg="mod">
          <ac:chgData name="Palomo Cuenca, Alberto" userId="S::albert.palomo@gencat.cat::f71f1cf3-b87c-4708-a338-b52b3d812b6e" providerId="AD" clId="Web-{58B8ACCB-D7F8-4877-27B8-F7A3E5F07F8B}" dt="2020-06-11T12:37:50.268" v="944" actId="20577"/>
          <ac:spMkLst>
            <pc:docMk/>
            <pc:sldMk cId="1023044020" sldId="579"/>
            <ac:spMk id="3" creationId="{267330DD-1BFF-48D9-9EF7-D581E30DDF74}"/>
          </ac:spMkLst>
        </pc:spChg>
        <pc:spChg chg="add mod">
          <ac:chgData name="Palomo Cuenca, Alberto" userId="S::albert.palomo@gencat.cat::f71f1cf3-b87c-4708-a338-b52b3d812b6e" providerId="AD" clId="Web-{58B8ACCB-D7F8-4877-27B8-F7A3E5F07F8B}" dt="2020-06-11T08:34:22.169" v="644" actId="1076"/>
          <ac:spMkLst>
            <pc:docMk/>
            <pc:sldMk cId="1023044020" sldId="579"/>
            <ac:spMk id="15" creationId="{E3537189-8CA0-4B44-A732-8B10F442A32A}"/>
          </ac:spMkLst>
        </pc:spChg>
      </pc:sldChg>
      <pc:sldChg chg="modSp">
        <pc:chgData name="Palomo Cuenca, Alberto" userId="S::albert.palomo@gencat.cat::f71f1cf3-b87c-4708-a338-b52b3d812b6e" providerId="AD" clId="Web-{58B8ACCB-D7F8-4877-27B8-F7A3E5F07F8B}" dt="2020-06-11T12:23:11.812" v="898" actId="20577"/>
        <pc:sldMkLst>
          <pc:docMk/>
          <pc:sldMk cId="882919123" sldId="590"/>
        </pc:sldMkLst>
        <pc:spChg chg="mod">
          <ac:chgData name="Palomo Cuenca, Alberto" userId="S::albert.palomo@gencat.cat::f71f1cf3-b87c-4708-a338-b52b3d812b6e" providerId="AD" clId="Web-{58B8ACCB-D7F8-4877-27B8-F7A3E5F07F8B}" dt="2020-06-11T12:23:11.812" v="898" actId="20577"/>
          <ac:spMkLst>
            <pc:docMk/>
            <pc:sldMk cId="882919123" sldId="590"/>
            <ac:spMk id="11" creationId="{00000000-0000-0000-0000-000000000000}"/>
          </ac:spMkLst>
        </pc:spChg>
      </pc:sldChg>
      <pc:sldChg chg="modSp">
        <pc:chgData name="Palomo Cuenca, Alberto" userId="S::albert.palomo@gencat.cat::f71f1cf3-b87c-4708-a338-b52b3d812b6e" providerId="AD" clId="Web-{58B8ACCB-D7F8-4877-27B8-F7A3E5F07F8B}" dt="2020-06-11T11:31:10.793" v="662" actId="1076"/>
        <pc:sldMkLst>
          <pc:docMk/>
          <pc:sldMk cId="3777944609" sldId="593"/>
        </pc:sldMkLst>
        <pc:spChg chg="mod">
          <ac:chgData name="Palomo Cuenca, Alberto" userId="S::albert.palomo@gencat.cat::f71f1cf3-b87c-4708-a338-b52b3d812b6e" providerId="AD" clId="Web-{58B8ACCB-D7F8-4877-27B8-F7A3E5F07F8B}" dt="2020-06-11T11:30:58.871" v="659" actId="1076"/>
          <ac:spMkLst>
            <pc:docMk/>
            <pc:sldMk cId="3777944609" sldId="593"/>
            <ac:spMk id="7" creationId="{41801994-CA31-404E-95BB-08A7846E7604}"/>
          </ac:spMkLst>
        </pc:spChg>
        <pc:picChg chg="mod modCrop">
          <ac:chgData name="Palomo Cuenca, Alberto" userId="S::albert.palomo@gencat.cat::f71f1cf3-b87c-4708-a338-b52b3d812b6e" providerId="AD" clId="Web-{58B8ACCB-D7F8-4877-27B8-F7A3E5F07F8B}" dt="2020-06-11T11:31:02.262" v="660" actId="1076"/>
          <ac:picMkLst>
            <pc:docMk/>
            <pc:sldMk cId="3777944609" sldId="593"/>
            <ac:picMk id="3" creationId="{6F88A5C2-4871-46FE-B6B6-0C68B884C500}"/>
          </ac:picMkLst>
        </pc:picChg>
        <pc:picChg chg="mod">
          <ac:chgData name="Palomo Cuenca, Alberto" userId="S::albert.palomo@gencat.cat::f71f1cf3-b87c-4708-a338-b52b3d812b6e" providerId="AD" clId="Web-{58B8ACCB-D7F8-4877-27B8-F7A3E5F07F8B}" dt="2020-06-11T11:31:10.793" v="662" actId="1076"/>
          <ac:picMkLst>
            <pc:docMk/>
            <pc:sldMk cId="3777944609" sldId="593"/>
            <ac:picMk id="6" creationId="{265F0E14-D85F-449C-AB81-4DB8DD709CFA}"/>
          </ac:picMkLst>
        </pc:picChg>
      </pc:sldChg>
    </pc:docChg>
  </pc:docChgLst>
  <pc:docChgLst>
    <pc:chgData name="avigo" userId="S::avigo_aimsl.com#ext#@gencat.onmicrosoft.com::c81757a2-d9e6-4034-ae0f-73240657224c" providerId="AD" clId="Web-{BC6975F2-2BF2-4D8E-A39B-2D5AED12C031}"/>
    <pc:docChg chg="addSld delSld modSld">
      <pc:chgData name="avigo" userId="S::avigo_aimsl.com#ext#@gencat.onmicrosoft.com::c81757a2-d9e6-4034-ae0f-73240657224c" providerId="AD" clId="Web-{BC6975F2-2BF2-4D8E-A39B-2D5AED12C031}" dt="2020-06-09T07:12:17.934" v="1667" actId="1076"/>
      <pc:docMkLst>
        <pc:docMk/>
      </pc:docMkLst>
      <pc:sldChg chg="modSp">
        <pc:chgData name="avigo" userId="S::avigo_aimsl.com#ext#@gencat.onmicrosoft.com::c81757a2-d9e6-4034-ae0f-73240657224c" providerId="AD" clId="Web-{BC6975F2-2BF2-4D8E-A39B-2D5AED12C031}" dt="2020-06-09T07:11:40.934" v="1654" actId="20577"/>
        <pc:sldMkLst>
          <pc:docMk/>
          <pc:sldMk cId="1441837966" sldId="575"/>
        </pc:sldMkLst>
        <pc:spChg chg="mod">
          <ac:chgData name="avigo" userId="S::avigo_aimsl.com#ext#@gencat.onmicrosoft.com::c81757a2-d9e6-4034-ae0f-73240657224c" providerId="AD" clId="Web-{BC6975F2-2BF2-4D8E-A39B-2D5AED12C031}" dt="2020-06-09T07:11:40.934" v="1654" actId="20577"/>
          <ac:spMkLst>
            <pc:docMk/>
            <pc:sldMk cId="1441837966" sldId="575"/>
            <ac:spMk id="4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BC6975F2-2BF2-4D8E-A39B-2D5AED12C031}" dt="2020-06-09T07:11:10.137" v="1640" actId="20577"/>
        <pc:sldMkLst>
          <pc:docMk/>
          <pc:sldMk cId="2772176024" sldId="576"/>
        </pc:sldMkLst>
        <pc:spChg chg="mod">
          <ac:chgData name="avigo" userId="S::avigo_aimsl.com#ext#@gencat.onmicrosoft.com::c81757a2-d9e6-4034-ae0f-73240657224c" providerId="AD" clId="Web-{BC6975F2-2BF2-4D8E-A39B-2D5AED12C031}" dt="2020-06-09T07:11:10.137" v="1640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addSp delSp modSp add replId">
        <pc:chgData name="avigo" userId="S::avigo_aimsl.com#ext#@gencat.onmicrosoft.com::c81757a2-d9e6-4034-ae0f-73240657224c" providerId="AD" clId="Web-{BC6975F2-2BF2-4D8E-A39B-2D5AED12C031}" dt="2020-06-09T07:01:30.436" v="471" actId="1076"/>
        <pc:sldMkLst>
          <pc:docMk/>
          <pc:sldMk cId="78084663" sldId="580"/>
        </pc:sldMkLst>
        <pc:spChg chg="mod">
          <ac:chgData name="avigo" userId="S::avigo_aimsl.com#ext#@gencat.onmicrosoft.com::c81757a2-d9e6-4034-ae0f-73240657224c" providerId="AD" clId="Web-{BC6975F2-2BF2-4D8E-A39B-2D5AED12C031}" dt="2020-06-09T06:58:38.937" v="42" actId="20577"/>
          <ac:spMkLst>
            <pc:docMk/>
            <pc:sldMk cId="78084663" sldId="580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BC6975F2-2BF2-4D8E-A39B-2D5AED12C031}" dt="2020-06-09T07:00:16.093" v="454" actId="20577"/>
          <ac:spMkLst>
            <pc:docMk/>
            <pc:sldMk cId="78084663" sldId="580"/>
            <ac:spMk id="5" creationId="{00000000-0000-0000-0000-000000000000}"/>
          </ac:spMkLst>
        </pc:spChg>
        <pc:picChg chg="add mod">
          <ac:chgData name="avigo" userId="S::avigo_aimsl.com#ext#@gencat.onmicrosoft.com::c81757a2-d9e6-4034-ae0f-73240657224c" providerId="AD" clId="Web-{BC6975F2-2BF2-4D8E-A39B-2D5AED12C031}" dt="2020-06-09T07:00:36.468" v="459" actId="1076"/>
          <ac:picMkLst>
            <pc:docMk/>
            <pc:sldMk cId="78084663" sldId="580"/>
            <ac:picMk id="3" creationId="{9DBAA07F-7955-42C9-9585-EB648A8CC930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0:43.515" v="461" actId="1076"/>
          <ac:picMkLst>
            <pc:docMk/>
            <pc:sldMk cId="78084663" sldId="580"/>
            <ac:picMk id="6" creationId="{60A7E852-6860-4DF6-ABFA-4EB90ACA0608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0:51.405" v="463" actId="1076"/>
          <ac:picMkLst>
            <pc:docMk/>
            <pc:sldMk cId="78084663" sldId="580"/>
            <ac:picMk id="7" creationId="{5BCF5942-DC92-42FF-B0E0-E8AE72220DE8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1:02.343" v="465" actId="1076"/>
          <ac:picMkLst>
            <pc:docMk/>
            <pc:sldMk cId="78084663" sldId="580"/>
            <ac:picMk id="8" creationId="{43EB8F79-6C4D-418C-9D10-12F0BEC5FC4B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1:08.436" v="467" actId="1076"/>
          <ac:picMkLst>
            <pc:docMk/>
            <pc:sldMk cId="78084663" sldId="580"/>
            <ac:picMk id="9" creationId="{4D841467-DF0F-4AC2-83CB-386FB7B6FDAE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1:19.530" v="469" actId="1076"/>
          <ac:picMkLst>
            <pc:docMk/>
            <pc:sldMk cId="78084663" sldId="580"/>
            <ac:picMk id="10" creationId="{A024D67D-128F-4DC7-AB86-13C257275820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1:30.436" v="471" actId="1076"/>
          <ac:picMkLst>
            <pc:docMk/>
            <pc:sldMk cId="78084663" sldId="580"/>
            <ac:picMk id="11" creationId="{C6753D43-84EB-4047-A125-412C9DE55810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0:26.155" v="457"/>
          <ac:picMkLst>
            <pc:docMk/>
            <pc:sldMk cId="78084663" sldId="580"/>
            <ac:picMk id="1026" creationId="{00000000-0000-0000-0000-000000000000}"/>
          </ac:picMkLst>
        </pc:picChg>
      </pc:sldChg>
      <pc:sldChg chg="addSp delSp modSp new del">
        <pc:chgData name="avigo" userId="S::avigo_aimsl.com#ext#@gencat.onmicrosoft.com::c81757a2-d9e6-4034-ae0f-73240657224c" providerId="AD" clId="Web-{BC6975F2-2BF2-4D8E-A39B-2D5AED12C031}" dt="2020-06-09T06:57:41.781" v="5"/>
        <pc:sldMkLst>
          <pc:docMk/>
          <pc:sldMk cId="2615083589" sldId="580"/>
        </pc:sldMkLst>
        <pc:spChg chg="del">
          <ac:chgData name="avigo" userId="S::avigo_aimsl.com#ext#@gencat.onmicrosoft.com::c81757a2-d9e6-4034-ae0f-73240657224c" providerId="AD" clId="Web-{BC6975F2-2BF2-4D8E-A39B-2D5AED12C031}" dt="2020-06-09T06:57:01.141" v="3"/>
          <ac:spMkLst>
            <pc:docMk/>
            <pc:sldMk cId="2615083589" sldId="580"/>
            <ac:spMk id="3" creationId="{AA03B5A2-698A-4AAB-A86D-E050D7113B19}"/>
          </ac:spMkLst>
        </pc:spChg>
        <pc:spChg chg="add mod">
          <ac:chgData name="avigo" userId="S::avigo_aimsl.com#ext#@gencat.onmicrosoft.com::c81757a2-d9e6-4034-ae0f-73240657224c" providerId="AD" clId="Web-{BC6975F2-2BF2-4D8E-A39B-2D5AED12C031}" dt="2020-06-09T06:57:11.672" v="4"/>
          <ac:spMkLst>
            <pc:docMk/>
            <pc:sldMk cId="2615083589" sldId="580"/>
            <ac:spMk id="7" creationId="{40F2EA73-E90E-42BB-A0BD-580B9C2EA4A3}"/>
          </ac:spMkLst>
        </pc:spChg>
        <pc:picChg chg="add del mod ord">
          <ac:chgData name="avigo" userId="S::avigo_aimsl.com#ext#@gencat.onmicrosoft.com::c81757a2-d9e6-4034-ae0f-73240657224c" providerId="AD" clId="Web-{BC6975F2-2BF2-4D8E-A39B-2D5AED12C031}" dt="2020-06-09T06:57:11.672" v="4"/>
          <ac:picMkLst>
            <pc:docMk/>
            <pc:sldMk cId="2615083589" sldId="580"/>
            <ac:picMk id="5" creationId="{7A8A1575-AEB0-4C97-BE78-E6194E54379D}"/>
          </ac:picMkLst>
        </pc:picChg>
      </pc:sldChg>
      <pc:sldChg chg="addSp modSp add replId">
        <pc:chgData name="avigo" userId="S::avigo_aimsl.com#ext#@gencat.onmicrosoft.com::c81757a2-d9e6-4034-ae0f-73240657224c" providerId="AD" clId="Web-{BC6975F2-2BF2-4D8E-A39B-2D5AED12C031}" dt="2020-06-09T07:03:27.436" v="527" actId="1076"/>
        <pc:sldMkLst>
          <pc:docMk/>
          <pc:sldMk cId="2271857984" sldId="581"/>
        </pc:sldMkLst>
        <pc:spChg chg="mod">
          <ac:chgData name="avigo" userId="S::avigo_aimsl.com#ext#@gencat.onmicrosoft.com::c81757a2-d9e6-4034-ae0f-73240657224c" providerId="AD" clId="Web-{BC6975F2-2BF2-4D8E-A39B-2D5AED12C031}" dt="2020-06-09T07:02:50.999" v="518" actId="20577"/>
          <ac:spMkLst>
            <pc:docMk/>
            <pc:sldMk cId="2271857984" sldId="581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BC6975F2-2BF2-4D8E-A39B-2D5AED12C031}" dt="2020-06-09T07:03:12.577" v="523" actId="1076"/>
          <ac:spMkLst>
            <pc:docMk/>
            <pc:sldMk cId="2271857984" sldId="581"/>
            <ac:spMk id="6" creationId="{00000000-0000-0000-0000-000000000000}"/>
          </ac:spMkLst>
        </pc:spChg>
        <pc:picChg chg="add mod">
          <ac:chgData name="avigo" userId="S::avigo_aimsl.com#ext#@gencat.onmicrosoft.com::c81757a2-d9e6-4034-ae0f-73240657224c" providerId="AD" clId="Web-{BC6975F2-2BF2-4D8E-A39B-2D5AED12C031}" dt="2020-06-09T07:03:00.123" v="520" actId="1076"/>
          <ac:picMkLst>
            <pc:docMk/>
            <pc:sldMk cId="2271857984" sldId="581"/>
            <ac:picMk id="3" creationId="{60A3EF88-CE57-459A-AFB8-A481EFFE4D9C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3:19.202" v="525" actId="1076"/>
          <ac:picMkLst>
            <pc:docMk/>
            <pc:sldMk cId="2271857984" sldId="581"/>
            <ac:picMk id="4" creationId="{BC6D327C-0FB5-47C2-996E-4D3E150591A7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3:27.436" v="527" actId="1076"/>
          <ac:picMkLst>
            <pc:docMk/>
            <pc:sldMk cId="2271857984" sldId="581"/>
            <ac:picMk id="7" creationId="{6193B298-C43C-4580-8D89-60DFD2F4FE94}"/>
          </ac:picMkLst>
        </pc:picChg>
        <pc:picChg chg="mod">
          <ac:chgData name="avigo" userId="S::avigo_aimsl.com#ext#@gencat.onmicrosoft.com::c81757a2-d9e6-4034-ae0f-73240657224c" providerId="AD" clId="Web-{BC6975F2-2BF2-4D8E-A39B-2D5AED12C031}" dt="2020-06-09T07:03:08.998" v="522" actId="1076"/>
          <ac:picMkLst>
            <pc:docMk/>
            <pc:sldMk cId="2271857984" sldId="581"/>
            <ac:picMk id="1026" creationId="{00000000-0000-0000-0000-000000000000}"/>
          </ac:picMkLst>
        </pc:picChg>
      </pc:sldChg>
      <pc:sldChg chg="add del replId">
        <pc:chgData name="avigo" userId="S::avigo_aimsl.com#ext#@gencat.onmicrosoft.com::c81757a2-d9e6-4034-ae0f-73240657224c" providerId="AD" clId="Web-{BC6975F2-2BF2-4D8E-A39B-2D5AED12C031}" dt="2020-06-09T06:56:11.484" v="2"/>
        <pc:sldMkLst>
          <pc:docMk/>
          <pc:sldMk cId="2719074522" sldId="581"/>
        </pc:sldMkLst>
      </pc:sldChg>
      <pc:sldChg chg="addSp delSp modSp add replId">
        <pc:chgData name="avigo" userId="S::avigo_aimsl.com#ext#@gencat.onmicrosoft.com::c81757a2-d9e6-4034-ae0f-73240657224c" providerId="AD" clId="Web-{BC6975F2-2BF2-4D8E-A39B-2D5AED12C031}" dt="2020-06-09T07:06:59.279" v="999" actId="1076"/>
        <pc:sldMkLst>
          <pc:docMk/>
          <pc:sldMk cId="178955268" sldId="582"/>
        </pc:sldMkLst>
        <pc:spChg chg="mod">
          <ac:chgData name="avigo" userId="S::avigo_aimsl.com#ext#@gencat.onmicrosoft.com::c81757a2-d9e6-4034-ae0f-73240657224c" providerId="AD" clId="Web-{BC6975F2-2BF2-4D8E-A39B-2D5AED12C031}" dt="2020-06-09T07:03:52.045" v="532" actId="20577"/>
          <ac:spMkLst>
            <pc:docMk/>
            <pc:sldMk cId="178955268" sldId="582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BC6975F2-2BF2-4D8E-A39B-2D5AED12C031}" dt="2020-06-09T07:05:39.170" v="980" actId="20577"/>
          <ac:spMkLst>
            <pc:docMk/>
            <pc:sldMk cId="178955268" sldId="582"/>
            <ac:spMk id="5" creationId="{00000000-0000-0000-0000-000000000000}"/>
          </ac:spMkLst>
        </pc:spChg>
        <pc:spChg chg="del">
          <ac:chgData name="avigo" userId="S::avigo_aimsl.com#ext#@gencat.onmicrosoft.com::c81757a2-d9e6-4034-ae0f-73240657224c" providerId="AD" clId="Web-{BC6975F2-2BF2-4D8E-A39B-2D5AED12C031}" dt="2020-06-09T07:05:50.498" v="986"/>
          <ac:spMkLst>
            <pc:docMk/>
            <pc:sldMk cId="178955268" sldId="582"/>
            <ac:spMk id="6" creationId="{00000000-0000-0000-0000-000000000000}"/>
          </ac:spMkLst>
        </pc:spChg>
        <pc:picChg chg="del">
          <ac:chgData name="avigo" userId="S::avigo_aimsl.com#ext#@gencat.onmicrosoft.com::c81757a2-d9e6-4034-ae0f-73240657224c" providerId="AD" clId="Web-{BC6975F2-2BF2-4D8E-A39B-2D5AED12C031}" dt="2020-06-09T07:05:47.513" v="984"/>
          <ac:picMkLst>
            <pc:docMk/>
            <pc:sldMk cId="178955268" sldId="582"/>
            <ac:picMk id="4" creationId="{BC6D327C-0FB5-47C2-996E-4D3E150591A7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5:48.404" v="985"/>
          <ac:picMkLst>
            <pc:docMk/>
            <pc:sldMk cId="178955268" sldId="582"/>
            <ac:picMk id="7" creationId="{6193B298-C43C-4580-8D89-60DFD2F4FE94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6:13.795" v="989" actId="14100"/>
          <ac:picMkLst>
            <pc:docMk/>
            <pc:sldMk cId="178955268" sldId="582"/>
            <ac:picMk id="8" creationId="{FC293482-E441-455F-9936-23B9F75629CB}"/>
          </ac:picMkLst>
        </pc:picChg>
        <pc:picChg chg="add del mod">
          <ac:chgData name="avigo" userId="S::avigo_aimsl.com#ext#@gencat.onmicrosoft.com::c81757a2-d9e6-4034-ae0f-73240657224c" providerId="AD" clId="Web-{BC6975F2-2BF2-4D8E-A39B-2D5AED12C031}" dt="2020-06-09T07:06:25.029" v="991"/>
          <ac:picMkLst>
            <pc:docMk/>
            <pc:sldMk cId="178955268" sldId="582"/>
            <ac:picMk id="9" creationId="{DA5B88C1-44F5-4EBA-AC2B-CAF6D0B31DAC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6:37.123" v="993" actId="1076"/>
          <ac:picMkLst>
            <pc:docMk/>
            <pc:sldMk cId="178955268" sldId="582"/>
            <ac:picMk id="10" creationId="{DAC30CBE-BD3A-4DAC-A0D3-57ED2A484FD3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6:45.044" v="995" actId="1076"/>
          <ac:picMkLst>
            <pc:docMk/>
            <pc:sldMk cId="178955268" sldId="582"/>
            <ac:picMk id="11" creationId="{5DE3A67E-D781-49D7-978A-84CE06795612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6:51.935" v="997" actId="1076"/>
          <ac:picMkLst>
            <pc:docMk/>
            <pc:sldMk cId="178955268" sldId="582"/>
            <ac:picMk id="12" creationId="{53C0D9E7-AF0E-4AE2-8B04-E37E0C457848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6:59.279" v="999" actId="1076"/>
          <ac:picMkLst>
            <pc:docMk/>
            <pc:sldMk cId="178955268" sldId="582"/>
            <ac:picMk id="13" creationId="{A4C5673E-6A91-41CC-B8A1-9CCA87DBC488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5:46.920" v="983"/>
          <ac:picMkLst>
            <pc:docMk/>
            <pc:sldMk cId="178955268" sldId="582"/>
            <ac:picMk id="1026" creationId="{00000000-0000-0000-0000-000000000000}"/>
          </ac:picMkLst>
        </pc:picChg>
      </pc:sldChg>
      <pc:sldChg chg="addSp delSp modSp add replId">
        <pc:chgData name="avigo" userId="S::avigo_aimsl.com#ext#@gencat.onmicrosoft.com::c81757a2-d9e6-4034-ae0f-73240657224c" providerId="AD" clId="Web-{BC6975F2-2BF2-4D8E-A39B-2D5AED12C031}" dt="2020-06-09T07:09:58.653" v="1627" actId="1076"/>
        <pc:sldMkLst>
          <pc:docMk/>
          <pc:sldMk cId="991864988" sldId="583"/>
        </pc:sldMkLst>
        <pc:spChg chg="mod">
          <ac:chgData name="avigo" userId="S::avigo_aimsl.com#ext#@gencat.onmicrosoft.com::c81757a2-d9e6-4034-ae0f-73240657224c" providerId="AD" clId="Web-{BC6975F2-2BF2-4D8E-A39B-2D5AED12C031}" dt="2020-06-09T07:07:32.419" v="1032" actId="20577"/>
          <ac:spMkLst>
            <pc:docMk/>
            <pc:sldMk cId="991864988" sldId="583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BC6975F2-2BF2-4D8E-A39B-2D5AED12C031}" dt="2020-06-09T07:09:23.997" v="1611" actId="20577"/>
          <ac:spMkLst>
            <pc:docMk/>
            <pc:sldMk cId="991864988" sldId="583"/>
            <ac:spMk id="5" creationId="{00000000-0000-0000-0000-000000000000}"/>
          </ac:spMkLst>
        </pc:spChg>
        <pc:picChg chg="add mod">
          <ac:chgData name="avigo" userId="S::avigo_aimsl.com#ext#@gencat.onmicrosoft.com::c81757a2-d9e6-4034-ae0f-73240657224c" providerId="AD" clId="Web-{BC6975F2-2BF2-4D8E-A39B-2D5AED12C031}" dt="2020-06-09T07:09:36.919" v="1621" actId="1076"/>
          <ac:picMkLst>
            <pc:docMk/>
            <pc:sldMk cId="991864988" sldId="583"/>
            <ac:picMk id="4" creationId="{DB7B03ED-B61D-42A9-AC14-B7AA4915B6E6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9:43.762" v="1623" actId="1076"/>
          <ac:picMkLst>
            <pc:docMk/>
            <pc:sldMk cId="991864988" sldId="583"/>
            <ac:picMk id="6" creationId="{E542C3DE-E304-472C-AEBE-2840AB1EAE60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9:49.387" v="1625" actId="1076"/>
          <ac:picMkLst>
            <pc:docMk/>
            <pc:sldMk cId="991864988" sldId="583"/>
            <ac:picMk id="7" creationId="{38D927F6-702B-4EB7-B2B4-41D1FF027FCC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9:26.841" v="1617"/>
          <ac:picMkLst>
            <pc:docMk/>
            <pc:sldMk cId="991864988" sldId="583"/>
            <ac:picMk id="8" creationId="{FC293482-E441-455F-9936-23B9F75629CB}"/>
          </ac:picMkLst>
        </pc:picChg>
        <pc:picChg chg="add mod">
          <ac:chgData name="avigo" userId="S::avigo_aimsl.com#ext#@gencat.onmicrosoft.com::c81757a2-d9e6-4034-ae0f-73240657224c" providerId="AD" clId="Web-{BC6975F2-2BF2-4D8E-A39B-2D5AED12C031}" dt="2020-06-09T07:09:58.653" v="1627" actId="1076"/>
          <ac:picMkLst>
            <pc:docMk/>
            <pc:sldMk cId="991864988" sldId="583"/>
            <ac:picMk id="9" creationId="{9E26B34A-D734-4377-88D3-649FD6F3F70D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9:24.919" v="1613"/>
          <ac:picMkLst>
            <pc:docMk/>
            <pc:sldMk cId="991864988" sldId="583"/>
            <ac:picMk id="10" creationId="{DAC30CBE-BD3A-4DAC-A0D3-57ED2A484FD3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9:25.684" v="1614"/>
          <ac:picMkLst>
            <pc:docMk/>
            <pc:sldMk cId="991864988" sldId="583"/>
            <ac:picMk id="11" creationId="{5DE3A67E-D781-49D7-978A-84CE06795612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9:26.513" v="1616"/>
          <ac:picMkLst>
            <pc:docMk/>
            <pc:sldMk cId="991864988" sldId="583"/>
            <ac:picMk id="12" creationId="{53C0D9E7-AF0E-4AE2-8B04-E37E0C457848}"/>
          </ac:picMkLst>
        </pc:picChg>
        <pc:picChg chg="del">
          <ac:chgData name="avigo" userId="S::avigo_aimsl.com#ext#@gencat.onmicrosoft.com::c81757a2-d9e6-4034-ae0f-73240657224c" providerId="AD" clId="Web-{BC6975F2-2BF2-4D8E-A39B-2D5AED12C031}" dt="2020-06-09T07:09:26.153" v="1615"/>
          <ac:picMkLst>
            <pc:docMk/>
            <pc:sldMk cId="991864988" sldId="583"/>
            <ac:picMk id="13" creationId="{A4C5673E-6A91-41CC-B8A1-9CCA87DBC488}"/>
          </ac:picMkLst>
        </pc:picChg>
      </pc:sldChg>
      <pc:sldChg chg="addSp modSp add replId">
        <pc:chgData name="avigo" userId="S::avigo_aimsl.com#ext#@gencat.onmicrosoft.com::c81757a2-d9e6-4034-ae0f-73240657224c" providerId="AD" clId="Web-{BC6975F2-2BF2-4D8E-A39B-2D5AED12C031}" dt="2020-06-09T07:12:17.934" v="1667" actId="1076"/>
        <pc:sldMkLst>
          <pc:docMk/>
          <pc:sldMk cId="1983436592" sldId="585"/>
        </pc:sldMkLst>
        <pc:spChg chg="mod">
          <ac:chgData name="avigo" userId="S::avigo_aimsl.com#ext#@gencat.onmicrosoft.com::c81757a2-d9e6-4034-ae0f-73240657224c" providerId="AD" clId="Web-{BC6975F2-2BF2-4D8E-A39B-2D5AED12C031}" dt="2020-06-09T07:12:07.199" v="1663" actId="20577"/>
          <ac:spMkLst>
            <pc:docMk/>
            <pc:sldMk cId="1983436592" sldId="585"/>
            <ac:spMk id="4" creationId="{00000000-0000-0000-0000-000000000000}"/>
          </ac:spMkLst>
        </pc:spChg>
        <pc:picChg chg="add mod">
          <ac:chgData name="avigo" userId="S::avigo_aimsl.com#ext#@gencat.onmicrosoft.com::c81757a2-d9e6-4034-ae0f-73240657224c" providerId="AD" clId="Web-{BC6975F2-2BF2-4D8E-A39B-2D5AED12C031}" dt="2020-06-09T07:12:17.934" v="1667" actId="1076"/>
          <ac:picMkLst>
            <pc:docMk/>
            <pc:sldMk cId="1983436592" sldId="585"/>
            <ac:picMk id="3" creationId="{3F67D453-9BAE-4149-91B1-540A9E267353}"/>
          </ac:picMkLst>
        </pc:picChg>
      </pc:sldChg>
    </pc:docChg>
  </pc:docChgLst>
  <pc:docChgLst>
    <pc:chgData name="Ribas Domingo, Santiago" userId="S::santi.ribas@gencat.cat::63712724-7511-47da-81e8-3bad3d987cae" providerId="AD" clId="Web-{0DBB0022-BEC4-4612-8AEE-80B1BD75398C}"/>
    <pc:docChg chg="modSld">
      <pc:chgData name="Ribas Domingo, Santiago" userId="S::santi.ribas@gencat.cat::63712724-7511-47da-81e8-3bad3d987cae" providerId="AD" clId="Web-{0DBB0022-BEC4-4612-8AEE-80B1BD75398C}" dt="2020-06-11T09:59:14.905" v="128" actId="20577"/>
      <pc:docMkLst>
        <pc:docMk/>
      </pc:docMkLst>
      <pc:sldChg chg="modSp">
        <pc:chgData name="Ribas Domingo, Santiago" userId="S::santi.ribas@gencat.cat::63712724-7511-47da-81e8-3bad3d987cae" providerId="AD" clId="Web-{0DBB0022-BEC4-4612-8AEE-80B1BD75398C}" dt="2020-06-11T09:59:14.889" v="127" actId="20577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0DBB0022-BEC4-4612-8AEE-80B1BD75398C}" dt="2020-06-11T09:59:14.889" v="127" actId="20577"/>
          <ac:spMkLst>
            <pc:docMk/>
            <pc:sldMk cId="2168701314" sldId="565"/>
            <ac:spMk id="5" creationId="{00000000-0000-0000-0000-000000000000}"/>
          </ac:spMkLst>
        </pc:spChg>
      </pc:sldChg>
    </pc:docChg>
  </pc:docChgLst>
  <pc:docChgLst>
    <pc:chgData name="Ribas Domingo, Santiago" userId="S::santi.ribas@gencat.cat::63712724-7511-47da-81e8-3bad3d987cae" providerId="AD" clId="Web-{A5FD0007-712B-4BB0-B25D-7821CFA1BD7F}"/>
    <pc:docChg chg="modSld">
      <pc:chgData name="Ribas Domingo, Santiago" userId="S::santi.ribas@gencat.cat::63712724-7511-47da-81e8-3bad3d987cae" providerId="AD" clId="Web-{A5FD0007-712B-4BB0-B25D-7821CFA1BD7F}" dt="2020-06-11T07:26:52.518" v="1000" actId="1076"/>
      <pc:docMkLst>
        <pc:docMk/>
      </pc:docMkLst>
      <pc:sldChg chg="modSp addCm">
        <pc:chgData name="Ribas Domingo, Santiago" userId="S::santi.ribas@gencat.cat::63712724-7511-47da-81e8-3bad3d987cae" providerId="AD" clId="Web-{A5FD0007-712B-4BB0-B25D-7821CFA1BD7F}" dt="2020-06-11T07:14:49.967" v="311"/>
        <pc:sldMkLst>
          <pc:docMk/>
          <pc:sldMk cId="2104551657" sldId="563"/>
        </pc:sldMkLst>
        <pc:spChg chg="mod">
          <ac:chgData name="Ribas Domingo, Santiago" userId="S::santi.ribas@gencat.cat::63712724-7511-47da-81e8-3bad3d987cae" providerId="AD" clId="Web-{A5FD0007-712B-4BB0-B25D-7821CFA1BD7F}" dt="2020-06-11T07:14:03.795" v="309" actId="20577"/>
          <ac:spMkLst>
            <pc:docMk/>
            <pc:sldMk cId="2104551657" sldId="563"/>
            <ac:spMk id="6" creationId="{00000000-0000-0000-0000-000000000000}"/>
          </ac:spMkLst>
        </pc:spChg>
      </pc:sldChg>
      <pc:sldChg chg="addSp delSp modSp">
        <pc:chgData name="Ribas Domingo, Santiago" userId="S::santi.ribas@gencat.cat::63712724-7511-47da-81e8-3bad3d987cae" providerId="AD" clId="Web-{A5FD0007-712B-4BB0-B25D-7821CFA1BD7F}" dt="2020-06-11T07:26:52.518" v="1000" actId="1076"/>
        <pc:sldMkLst>
          <pc:docMk/>
          <pc:sldMk cId="3704449483" sldId="571"/>
        </pc:sldMkLst>
        <pc:spChg chg="mod">
          <ac:chgData name="Ribas Domingo, Santiago" userId="S::santi.ribas@gencat.cat::63712724-7511-47da-81e8-3bad3d987cae" providerId="AD" clId="Web-{A5FD0007-712B-4BB0-B25D-7821CFA1BD7F}" dt="2020-06-11T07:26:06.846" v="987" actId="1076"/>
          <ac:spMkLst>
            <pc:docMk/>
            <pc:sldMk cId="3704449483" sldId="571"/>
            <ac:spMk id="5" creationId="{4DB12C65-75D6-4202-A6A2-5A54B8F3336B}"/>
          </ac:spMkLst>
        </pc:spChg>
        <pc:spChg chg="mod">
          <ac:chgData name="Ribas Domingo, Santiago" userId="S::santi.ribas@gencat.cat::63712724-7511-47da-81e8-3bad3d987cae" providerId="AD" clId="Web-{A5FD0007-712B-4BB0-B25D-7821CFA1BD7F}" dt="2020-06-11T07:26:46.018" v="998" actId="20577"/>
          <ac:spMkLst>
            <pc:docMk/>
            <pc:sldMk cId="3704449483" sldId="571"/>
            <ac:spMk id="8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A5FD0007-712B-4BB0-B25D-7821CFA1BD7F}" dt="2020-06-11T07:22:06.876" v="424"/>
          <ac:spMkLst>
            <pc:docMk/>
            <pc:sldMk cId="3704449483" sldId="571"/>
            <ac:spMk id="10" creationId="{4E5BA7E9-5BAB-4CE0-9E50-BBF12DC4B7ED}"/>
          </ac:spMkLst>
        </pc:spChg>
        <pc:spChg chg="del">
          <ac:chgData name="Ribas Domingo, Santiago" userId="S::santi.ribas@gencat.cat::63712724-7511-47da-81e8-3bad3d987cae" providerId="AD" clId="Web-{A5FD0007-712B-4BB0-B25D-7821CFA1BD7F}" dt="2020-06-11T07:23:05.939" v="431"/>
          <ac:spMkLst>
            <pc:docMk/>
            <pc:sldMk cId="3704449483" sldId="571"/>
            <ac:spMk id="11" creationId="{E39E2E7F-8BE3-4DB3-A04F-F84E139C804B}"/>
          </ac:spMkLst>
        </pc:spChg>
        <pc:spChg chg="add mod">
          <ac:chgData name="Ribas Domingo, Santiago" userId="S::santi.ribas@gencat.cat::63712724-7511-47da-81e8-3bad3d987cae" providerId="AD" clId="Web-{A5FD0007-712B-4BB0-B25D-7821CFA1BD7F}" dt="2020-06-11T07:26:52.518" v="1000" actId="1076"/>
          <ac:spMkLst>
            <pc:docMk/>
            <pc:sldMk cId="3704449483" sldId="571"/>
            <ac:spMk id="12" creationId="{6EFE8ACF-B1E3-4A30-A87C-782C8500531E}"/>
          </ac:spMkLst>
        </pc:spChg>
        <pc:picChg chg="mod">
          <ac:chgData name="Ribas Domingo, Santiago" userId="S::santi.ribas@gencat.cat::63712724-7511-47da-81e8-3bad3d987cae" providerId="AD" clId="Web-{A5FD0007-712B-4BB0-B25D-7821CFA1BD7F}" dt="2020-06-11T07:26:44.596" v="996" actId="1076"/>
          <ac:picMkLst>
            <pc:docMk/>
            <pc:sldMk cId="3704449483" sldId="571"/>
            <ac:picMk id="3" creationId="{0EF2ADCF-DB8F-4E25-AF62-392AB2D30CC5}"/>
          </ac:picMkLst>
        </pc:picChg>
        <pc:picChg chg="del">
          <ac:chgData name="Ribas Domingo, Santiago" userId="S::santi.ribas@gencat.cat::63712724-7511-47da-81e8-3bad3d987cae" providerId="AD" clId="Web-{A5FD0007-712B-4BB0-B25D-7821CFA1BD7F}" dt="2020-06-11T07:22:00.376" v="423"/>
          <ac:picMkLst>
            <pc:docMk/>
            <pc:sldMk cId="3704449483" sldId="571"/>
            <ac:picMk id="6" creationId="{F1F1BC0E-D281-408C-A6F9-F4840057EFE1}"/>
          </ac:picMkLst>
        </pc:picChg>
        <pc:picChg chg="add del">
          <ac:chgData name="Ribas Domingo, Santiago" userId="S::santi.ribas@gencat.cat::63712724-7511-47da-81e8-3bad3d987cae" providerId="AD" clId="Web-{A5FD0007-712B-4BB0-B25D-7821CFA1BD7F}" dt="2020-06-11T07:22:34.939" v="429"/>
          <ac:picMkLst>
            <pc:docMk/>
            <pc:sldMk cId="3704449483" sldId="571"/>
            <ac:picMk id="7" creationId="{275CC5EE-C90E-408C-A329-E52BB15A3833}"/>
          </ac:picMkLst>
        </pc:picChg>
        <pc:picChg chg="add del">
          <ac:chgData name="Ribas Domingo, Santiago" userId="S::santi.ribas@gencat.cat::63712724-7511-47da-81e8-3bad3d987cae" providerId="AD" clId="Web-{A5FD0007-712B-4BB0-B25D-7821CFA1BD7F}" dt="2020-06-11T07:23:02.767" v="430"/>
          <ac:picMkLst>
            <pc:docMk/>
            <pc:sldMk cId="3704449483" sldId="571"/>
            <ac:picMk id="9" creationId="{22362812-D444-468B-A98C-81AE05434CCA}"/>
          </ac:picMkLst>
        </pc:picChg>
      </pc:sldChg>
      <pc:sldChg chg="modSp mod modShow addCm">
        <pc:chgData name="Ribas Domingo, Santiago" userId="S::santi.ribas@gencat.cat::63712724-7511-47da-81e8-3bad3d987cae" providerId="AD" clId="Web-{A5FD0007-712B-4BB0-B25D-7821CFA1BD7F}" dt="2020-06-11T07:20:39.375" v="422" actId="20577"/>
        <pc:sldMkLst>
          <pc:docMk/>
          <pc:sldMk cId="3036593545" sldId="573"/>
        </pc:sldMkLst>
        <pc:spChg chg="mod">
          <ac:chgData name="Ribas Domingo, Santiago" userId="S::santi.ribas@gencat.cat::63712724-7511-47da-81e8-3bad3d987cae" providerId="AD" clId="Web-{A5FD0007-712B-4BB0-B25D-7821CFA1BD7F}" dt="2020-06-11T07:17:19.843" v="353" actId="1076"/>
          <ac:spMkLst>
            <pc:docMk/>
            <pc:sldMk cId="3036593545" sldId="573"/>
            <ac:spMk id="2" creationId="{249AA361-22C7-49C5-9A17-AF38683C3A8A}"/>
          </ac:spMkLst>
        </pc:spChg>
        <pc:spChg chg="mod">
          <ac:chgData name="Ribas Domingo, Santiago" userId="S::santi.ribas@gencat.cat::63712724-7511-47da-81e8-3bad3d987cae" providerId="AD" clId="Web-{A5FD0007-712B-4BB0-B25D-7821CFA1BD7F}" dt="2020-06-11T07:20:39.375" v="422" actId="20577"/>
          <ac:spMkLst>
            <pc:docMk/>
            <pc:sldMk cId="3036593545" sldId="573"/>
            <ac:spMk id="3" creationId="{D25D3A04-F64D-4595-9D46-7CF4BF6B6AE6}"/>
          </ac:spMkLst>
        </pc:spChg>
      </pc:sldChg>
    </pc:docChg>
  </pc:docChgLst>
  <pc:docChgLst>
    <pc:chgData name="Palomo Cuenca, Alberto" userId="S::albert.palomo@gencat.cat::f71f1cf3-b87c-4708-a338-b52b3d812b6e" providerId="AD" clId="Web-{CDF6DF2C-897B-231C-C5A7-831DF4751B29}"/>
    <pc:docChg chg="modSld">
      <pc:chgData name="Palomo Cuenca, Alberto" userId="S::albert.palomo@gencat.cat::f71f1cf3-b87c-4708-a338-b52b3d812b6e" providerId="AD" clId="Web-{CDF6DF2C-897B-231C-C5A7-831DF4751B29}" dt="2020-06-10T18:37:52.977" v="197" actId="1076"/>
      <pc:docMkLst>
        <pc:docMk/>
      </pc:docMkLst>
      <pc:sldChg chg="addSp modSp">
        <pc:chgData name="Palomo Cuenca, Alberto" userId="S::albert.palomo@gencat.cat::f71f1cf3-b87c-4708-a338-b52b3d812b6e" providerId="AD" clId="Web-{CDF6DF2C-897B-231C-C5A7-831DF4751B29}" dt="2020-06-10T18:34:43.418" v="57" actId="1076"/>
        <pc:sldMkLst>
          <pc:docMk/>
          <pc:sldMk cId="2168701314" sldId="565"/>
        </pc:sldMkLst>
        <pc:picChg chg="add mod">
          <ac:chgData name="Palomo Cuenca, Alberto" userId="S::albert.palomo@gencat.cat::f71f1cf3-b87c-4708-a338-b52b3d812b6e" providerId="AD" clId="Web-{CDF6DF2C-897B-231C-C5A7-831DF4751B29}" dt="2020-06-10T18:34:43.418" v="57" actId="1076"/>
          <ac:picMkLst>
            <pc:docMk/>
            <pc:sldMk cId="2168701314" sldId="565"/>
            <ac:picMk id="4" creationId="{B12DB43A-0916-423E-B6C4-6AB679EA6E28}"/>
          </ac:picMkLst>
        </pc:picChg>
      </pc:sldChg>
      <pc:sldChg chg="addSp modSp">
        <pc:chgData name="Palomo Cuenca, Alberto" userId="S::albert.palomo@gencat.cat::f71f1cf3-b87c-4708-a338-b52b3d812b6e" providerId="AD" clId="Web-{CDF6DF2C-897B-231C-C5A7-831DF4751B29}" dt="2020-06-10T18:37:52.977" v="197" actId="1076"/>
        <pc:sldMkLst>
          <pc:docMk/>
          <pc:sldMk cId="1260694455" sldId="568"/>
        </pc:sldMkLst>
        <pc:spChg chg="add mod">
          <ac:chgData name="Palomo Cuenca, Alberto" userId="S::albert.palomo@gencat.cat::f71f1cf3-b87c-4708-a338-b52b3d812b6e" providerId="AD" clId="Web-{CDF6DF2C-897B-231C-C5A7-831DF4751B29}" dt="2020-06-10T18:37:52.977" v="197" actId="1076"/>
          <ac:spMkLst>
            <pc:docMk/>
            <pc:sldMk cId="1260694455" sldId="568"/>
            <ac:spMk id="7" creationId="{34295B85-9B52-44C8-9037-46EE224D7A43}"/>
          </ac:spMkLst>
        </pc:spChg>
        <pc:picChg chg="add mod">
          <ac:chgData name="Palomo Cuenca, Alberto" userId="S::albert.palomo@gencat.cat::f71f1cf3-b87c-4708-a338-b52b3d812b6e" providerId="AD" clId="Web-{CDF6DF2C-897B-231C-C5A7-831DF4751B29}" dt="2020-06-10T18:36:37.332" v="62"/>
          <ac:picMkLst>
            <pc:docMk/>
            <pc:sldMk cId="1260694455" sldId="568"/>
            <ac:picMk id="3" creationId="{0282303A-84FD-4853-A5F2-528A42AFBF3C}"/>
          </ac:picMkLst>
        </pc:picChg>
      </pc:sldChg>
      <pc:sldChg chg="addSp modSp">
        <pc:chgData name="Palomo Cuenca, Alberto" userId="S::albert.palomo@gencat.cat::f71f1cf3-b87c-4708-a338-b52b3d812b6e" providerId="AD" clId="Web-{CDF6DF2C-897B-231C-C5A7-831DF4751B29}" dt="2020-06-10T18:24:02.594" v="16" actId="1076"/>
        <pc:sldMkLst>
          <pc:docMk/>
          <pc:sldMk cId="686900491" sldId="570"/>
        </pc:sldMkLst>
        <pc:picChg chg="add mod">
          <ac:chgData name="Palomo Cuenca, Alberto" userId="S::albert.palomo@gencat.cat::f71f1cf3-b87c-4708-a338-b52b3d812b6e" providerId="AD" clId="Web-{CDF6DF2C-897B-231C-C5A7-831DF4751B29}" dt="2020-06-10T18:24:02.594" v="16" actId="1076"/>
          <ac:picMkLst>
            <pc:docMk/>
            <pc:sldMk cId="686900491" sldId="570"/>
            <ac:picMk id="4" creationId="{8C9B3A3D-105C-46B5-8575-AC736B5C7D2B}"/>
          </ac:picMkLst>
        </pc:picChg>
      </pc:sldChg>
      <pc:sldChg chg="addSp delSp modSp">
        <pc:chgData name="Palomo Cuenca, Alberto" userId="S::albert.palomo@gencat.cat::f71f1cf3-b87c-4708-a338-b52b3d812b6e" providerId="AD" clId="Web-{CDF6DF2C-897B-231C-C5A7-831DF4751B29}" dt="2020-06-10T18:33:06.271" v="56" actId="1076"/>
        <pc:sldMkLst>
          <pc:docMk/>
          <pc:sldMk cId="3704449483" sldId="571"/>
        </pc:sldMkLst>
        <pc:picChg chg="mod">
          <ac:chgData name="Palomo Cuenca, Alberto" userId="S::albert.palomo@gencat.cat::f71f1cf3-b87c-4708-a338-b52b3d812b6e" providerId="AD" clId="Web-{CDF6DF2C-897B-231C-C5A7-831DF4751B29}" dt="2020-06-10T18:31:20.795" v="51" actId="1076"/>
          <ac:picMkLst>
            <pc:docMk/>
            <pc:sldMk cId="3704449483" sldId="571"/>
            <ac:picMk id="3" creationId="{0EF2ADCF-DB8F-4E25-AF62-392AB2D30CC5}"/>
          </ac:picMkLst>
        </pc:picChg>
        <pc:picChg chg="add del mod">
          <ac:chgData name="Palomo Cuenca, Alberto" userId="S::albert.palomo@gencat.cat::f71f1cf3-b87c-4708-a338-b52b3d812b6e" providerId="AD" clId="Web-{CDF6DF2C-897B-231C-C5A7-831DF4751B29}" dt="2020-06-10T18:30:24.776" v="40"/>
          <ac:picMkLst>
            <pc:docMk/>
            <pc:sldMk cId="3704449483" sldId="571"/>
            <ac:picMk id="4" creationId="{70DF34DA-61E6-4A81-9733-C76A3DB37394}"/>
          </ac:picMkLst>
        </pc:picChg>
        <pc:picChg chg="add mod">
          <ac:chgData name="Palomo Cuenca, Alberto" userId="S::albert.palomo@gencat.cat::f71f1cf3-b87c-4708-a338-b52b3d812b6e" providerId="AD" clId="Web-{CDF6DF2C-897B-231C-C5A7-831DF4751B29}" dt="2020-06-10T18:31:07.341" v="48" actId="1076"/>
          <ac:picMkLst>
            <pc:docMk/>
            <pc:sldMk cId="3704449483" sldId="571"/>
            <ac:picMk id="6" creationId="{F1F1BC0E-D281-408C-A6F9-F4840057EFE1}"/>
          </ac:picMkLst>
        </pc:picChg>
        <pc:picChg chg="add mod">
          <ac:chgData name="Palomo Cuenca, Alberto" userId="S::albert.palomo@gencat.cat::f71f1cf3-b87c-4708-a338-b52b3d812b6e" providerId="AD" clId="Web-{CDF6DF2C-897B-231C-C5A7-831DF4751B29}" dt="2020-06-10T18:31:14.482" v="50" actId="1076"/>
          <ac:picMkLst>
            <pc:docMk/>
            <pc:sldMk cId="3704449483" sldId="571"/>
            <ac:picMk id="7" creationId="{275CC5EE-C90E-408C-A329-E52BB15A3833}"/>
          </ac:picMkLst>
        </pc:picChg>
        <pc:picChg chg="add mod">
          <ac:chgData name="Palomo Cuenca, Alberto" userId="S::albert.palomo@gencat.cat::f71f1cf3-b87c-4708-a338-b52b3d812b6e" providerId="AD" clId="Web-{CDF6DF2C-897B-231C-C5A7-831DF4751B29}" dt="2020-06-10T18:33:06.271" v="56" actId="1076"/>
          <ac:picMkLst>
            <pc:docMk/>
            <pc:sldMk cId="3704449483" sldId="571"/>
            <ac:picMk id="9" creationId="{22362812-D444-468B-A98C-81AE05434CCA}"/>
          </ac:picMkLst>
        </pc:picChg>
      </pc:sldChg>
      <pc:sldChg chg="addSp modSp">
        <pc:chgData name="Palomo Cuenca, Alberto" userId="S::albert.palomo@gencat.cat::f71f1cf3-b87c-4708-a338-b52b3d812b6e" providerId="AD" clId="Web-{CDF6DF2C-897B-231C-C5A7-831DF4751B29}" dt="2020-06-10T18:22:00.351" v="10" actId="1076"/>
        <pc:sldMkLst>
          <pc:docMk/>
          <pc:sldMk cId="442022352" sldId="574"/>
        </pc:sldMkLst>
        <pc:picChg chg="add mod modCrop">
          <ac:chgData name="Palomo Cuenca, Alberto" userId="S::albert.palomo@gencat.cat::f71f1cf3-b87c-4708-a338-b52b3d812b6e" providerId="AD" clId="Web-{CDF6DF2C-897B-231C-C5A7-831DF4751B29}" dt="2020-06-10T18:22:00.351" v="10" actId="1076"/>
          <ac:picMkLst>
            <pc:docMk/>
            <pc:sldMk cId="442022352" sldId="574"/>
            <ac:picMk id="4" creationId="{ECBB38D6-19E4-4F76-BDFB-924D94818EDB}"/>
          </ac:picMkLst>
        </pc:picChg>
      </pc:sldChg>
      <pc:sldChg chg="addSp modSp">
        <pc:chgData name="Palomo Cuenca, Alberto" userId="S::albert.palomo@gencat.cat::f71f1cf3-b87c-4708-a338-b52b3d812b6e" providerId="AD" clId="Web-{CDF6DF2C-897B-231C-C5A7-831DF4751B29}" dt="2020-06-10T18:26:13.353" v="26" actId="1076"/>
        <pc:sldMkLst>
          <pc:docMk/>
          <pc:sldMk cId="1023044020" sldId="579"/>
        </pc:sldMkLst>
        <pc:picChg chg="add mod">
          <ac:chgData name="Palomo Cuenca, Alberto" userId="S::albert.palomo@gencat.cat::f71f1cf3-b87c-4708-a338-b52b3d812b6e" providerId="AD" clId="Web-{CDF6DF2C-897B-231C-C5A7-831DF4751B29}" dt="2020-06-10T18:25:32.631" v="21" actId="1076"/>
          <ac:picMkLst>
            <pc:docMk/>
            <pc:sldMk cId="1023044020" sldId="579"/>
            <ac:picMk id="8" creationId="{A8A43C3D-1348-40FE-8D03-E7CAFCC9EC19}"/>
          </ac:picMkLst>
        </pc:picChg>
        <pc:picChg chg="add mod">
          <ac:chgData name="Palomo Cuenca, Alberto" userId="S::albert.palomo@gencat.cat::f71f1cf3-b87c-4708-a338-b52b3d812b6e" providerId="AD" clId="Web-{CDF6DF2C-897B-231C-C5A7-831DF4751B29}" dt="2020-06-10T18:26:13.353" v="26" actId="1076"/>
          <ac:picMkLst>
            <pc:docMk/>
            <pc:sldMk cId="1023044020" sldId="579"/>
            <ac:picMk id="9" creationId="{ADFFED37-F212-4DCD-A3EA-1C4557D8A72C}"/>
          </ac:picMkLst>
        </pc:picChg>
      </pc:sldChg>
      <pc:sldChg chg="addSp modSp">
        <pc:chgData name="Palomo Cuenca, Alberto" userId="S::albert.palomo@gencat.cat::f71f1cf3-b87c-4708-a338-b52b3d812b6e" providerId="AD" clId="Web-{CDF6DF2C-897B-231C-C5A7-831DF4751B29}" dt="2020-06-10T18:27:51.703" v="32" actId="1076"/>
        <pc:sldMkLst>
          <pc:docMk/>
          <pc:sldMk cId="2271857984" sldId="581"/>
        </pc:sldMkLst>
        <pc:picChg chg="add mod">
          <ac:chgData name="Palomo Cuenca, Alberto" userId="S::albert.palomo@gencat.cat::f71f1cf3-b87c-4708-a338-b52b3d812b6e" providerId="AD" clId="Web-{CDF6DF2C-897B-231C-C5A7-831DF4751B29}" dt="2020-06-10T18:27:51.703" v="32" actId="1076"/>
          <ac:picMkLst>
            <pc:docMk/>
            <pc:sldMk cId="2271857984" sldId="581"/>
            <ac:picMk id="8" creationId="{FC9C0C10-95EE-4E95-A3CF-853B1E68ED93}"/>
          </ac:picMkLst>
        </pc:picChg>
      </pc:sldChg>
      <pc:sldChg chg="addSp modSp">
        <pc:chgData name="Palomo Cuenca, Alberto" userId="S::albert.palomo@gencat.cat::f71f1cf3-b87c-4708-a338-b52b3d812b6e" providerId="AD" clId="Web-{CDF6DF2C-897B-231C-C5A7-831DF4751B29}" dt="2020-06-10T18:28:56.207" v="36" actId="1076"/>
        <pc:sldMkLst>
          <pc:docMk/>
          <pc:sldMk cId="3777944609" sldId="593"/>
        </pc:sldMkLst>
        <pc:picChg chg="add mod">
          <ac:chgData name="Palomo Cuenca, Alberto" userId="S::albert.palomo@gencat.cat::f71f1cf3-b87c-4708-a338-b52b3d812b6e" providerId="AD" clId="Web-{CDF6DF2C-897B-231C-C5A7-831DF4751B29}" dt="2020-06-10T18:28:56.207" v="36" actId="1076"/>
          <ac:picMkLst>
            <pc:docMk/>
            <pc:sldMk cId="3777944609" sldId="593"/>
            <ac:picMk id="3" creationId="{6F88A5C2-4871-46FE-B6B6-0C68B884C500}"/>
          </ac:picMkLst>
        </pc:picChg>
      </pc:sldChg>
    </pc:docChg>
  </pc:docChgLst>
  <pc:docChgLst>
    <pc:chgData name="Tomás Alfonso, Carolina" userId="S::carolina.tomasalfonso@gencat.cat::5203dd39-b234-42a9-bf34-d02961f00ca0" providerId="AD" clId="Web-{8B5C3DA4-0868-7F0E-A9B9-0301AFC98DFE}"/>
    <pc:docChg chg="modSld">
      <pc:chgData name="Tomás Alfonso, Carolina" userId="S::carolina.tomasalfonso@gencat.cat::5203dd39-b234-42a9-bf34-d02961f00ca0" providerId="AD" clId="Web-{8B5C3DA4-0868-7F0E-A9B9-0301AFC98DFE}" dt="2019-09-02T13:12:03.582" v="264" actId="20577"/>
      <pc:docMkLst>
        <pc:docMk/>
      </pc:docMkLst>
    </pc:docChg>
  </pc:docChgLst>
  <pc:docChgLst>
    <pc:chgData name="avigo" userId="S::avigo_aimsl.com#ext#@gencat.onmicrosoft.com::c81757a2-d9e6-4034-ae0f-73240657224c" providerId="AD" clId="Web-{FE603207-B755-4B13-9242-6A55D39CA2E4}"/>
    <pc:docChg chg="addSld modSld">
      <pc:chgData name="avigo" userId="S::avigo_aimsl.com#ext#@gencat.onmicrosoft.com::c81757a2-d9e6-4034-ae0f-73240657224c" providerId="AD" clId="Web-{FE603207-B755-4B13-9242-6A55D39CA2E4}" dt="2020-06-11T08:17:48.691" v="1674" actId="1076"/>
      <pc:docMkLst>
        <pc:docMk/>
      </pc:docMkLst>
      <pc:sldChg chg="delSp modSp">
        <pc:chgData name="avigo" userId="S::avigo_aimsl.com#ext#@gencat.onmicrosoft.com::c81757a2-d9e6-4034-ae0f-73240657224c" providerId="AD" clId="Web-{FE603207-B755-4B13-9242-6A55D39CA2E4}" dt="2020-06-11T08:17:48.691" v="1674" actId="1076"/>
        <pc:sldMkLst>
          <pc:docMk/>
          <pc:sldMk cId="2420732806" sldId="591"/>
        </pc:sldMkLst>
        <pc:spChg chg="mod">
          <ac:chgData name="avigo" userId="S::avigo_aimsl.com#ext#@gencat.onmicrosoft.com::c81757a2-d9e6-4034-ae0f-73240657224c" providerId="AD" clId="Web-{FE603207-B755-4B13-9242-6A55D39CA2E4}" dt="2020-06-11T08:17:45.988" v="1672" actId="20577"/>
          <ac:spMkLst>
            <pc:docMk/>
            <pc:sldMk cId="2420732806" sldId="591"/>
            <ac:spMk id="4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FE603207-B755-4B13-9242-6A55D39CA2E4}" dt="2020-06-11T08:17:48.691" v="1674" actId="1076"/>
          <ac:spMkLst>
            <pc:docMk/>
            <pc:sldMk cId="2420732806" sldId="591"/>
            <ac:spMk id="14" creationId="{FACB0107-0D1A-4E20-B1FF-FD472F83FA61}"/>
          </ac:spMkLst>
        </pc:spChg>
        <pc:picChg chg="del">
          <ac:chgData name="avigo" userId="S::avigo_aimsl.com#ext#@gencat.onmicrosoft.com::c81757a2-d9e6-4034-ae0f-73240657224c" providerId="AD" clId="Web-{FE603207-B755-4B13-9242-6A55D39CA2E4}" dt="2020-06-11T06:58:51.100" v="23"/>
          <ac:picMkLst>
            <pc:docMk/>
            <pc:sldMk cId="2420732806" sldId="591"/>
            <ac:picMk id="5" creationId="{4EC300AE-0F1A-4987-A88E-81F01D3FBB8E}"/>
          </ac:picMkLst>
        </pc:picChg>
        <pc:picChg chg="del">
          <ac:chgData name="avigo" userId="S::avigo_aimsl.com#ext#@gencat.onmicrosoft.com::c81757a2-d9e6-4034-ae0f-73240657224c" providerId="AD" clId="Web-{FE603207-B755-4B13-9242-6A55D39CA2E4}" dt="2020-06-11T06:58:49.554" v="22"/>
          <ac:picMkLst>
            <pc:docMk/>
            <pc:sldMk cId="2420732806" sldId="591"/>
            <ac:picMk id="7" creationId="{2B9FB241-D289-4C49-BEDC-2847CEC3B0A1}"/>
          </ac:picMkLst>
        </pc:picChg>
      </pc:sldChg>
      <pc:sldChg chg="addSp delSp modSp">
        <pc:chgData name="avigo" userId="S::avigo_aimsl.com#ext#@gencat.onmicrosoft.com::c81757a2-d9e6-4034-ae0f-73240657224c" providerId="AD" clId="Web-{FE603207-B755-4B13-9242-6A55D39CA2E4}" dt="2020-06-11T07:00:30.132" v="89" actId="1076"/>
        <pc:sldMkLst>
          <pc:docMk/>
          <pc:sldMk cId="510942928" sldId="592"/>
        </pc:sldMkLst>
        <pc:spChg chg="mod">
          <ac:chgData name="avigo" userId="S::avigo_aimsl.com#ext#@gencat.onmicrosoft.com::c81757a2-d9e6-4034-ae0f-73240657224c" providerId="AD" clId="Web-{FE603207-B755-4B13-9242-6A55D39CA2E4}" dt="2020-06-11T07:00:19.117" v="84" actId="20577"/>
          <ac:spMkLst>
            <pc:docMk/>
            <pc:sldMk cId="510942928" sldId="592"/>
            <ac:spMk id="4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FE603207-B755-4B13-9242-6A55D39CA2E4}" dt="2020-06-11T07:00:30.132" v="89" actId="1076"/>
          <ac:spMkLst>
            <pc:docMk/>
            <pc:sldMk cId="510942928" sldId="592"/>
            <ac:spMk id="8" creationId="{C2EE3DF5-90A1-4D3F-A923-F4E37D5F3625}"/>
          </ac:spMkLst>
        </pc:spChg>
        <pc:spChg chg="del mod">
          <ac:chgData name="avigo" userId="S::avigo_aimsl.com#ext#@gencat.onmicrosoft.com::c81757a2-d9e6-4034-ae0f-73240657224c" providerId="AD" clId="Web-{FE603207-B755-4B13-9242-6A55D39CA2E4}" dt="2020-06-11T06:59:37.882" v="61"/>
          <ac:spMkLst>
            <pc:docMk/>
            <pc:sldMk cId="510942928" sldId="592"/>
            <ac:spMk id="9" creationId="{6C1C1625-FCA6-4AD2-9444-2F3E04C4BCB8}"/>
          </ac:spMkLst>
        </pc:spChg>
        <pc:spChg chg="add mod">
          <ac:chgData name="avigo" userId="S::avigo_aimsl.com#ext#@gencat.onmicrosoft.com::c81757a2-d9e6-4034-ae0f-73240657224c" providerId="AD" clId="Web-{FE603207-B755-4B13-9242-6A55D39CA2E4}" dt="2020-06-11T07:00:06.773" v="76" actId="1076"/>
          <ac:spMkLst>
            <pc:docMk/>
            <pc:sldMk cId="510942928" sldId="592"/>
            <ac:spMk id="14" creationId="{C1BC7F81-0B53-4CEC-8597-6C45DE5D1670}"/>
          </ac:spMkLst>
        </pc:spChg>
        <pc:picChg chg="add mod">
          <ac:chgData name="avigo" userId="S::avigo_aimsl.com#ext#@gencat.onmicrosoft.com::c81757a2-d9e6-4034-ae0f-73240657224c" providerId="AD" clId="Web-{FE603207-B755-4B13-9242-6A55D39CA2E4}" dt="2020-06-11T07:00:24.820" v="86" actId="1076"/>
          <ac:picMkLst>
            <pc:docMk/>
            <pc:sldMk cId="510942928" sldId="592"/>
            <ac:picMk id="3" creationId="{E69CEB40-364F-451E-840B-096B28CE6513}"/>
          </ac:picMkLst>
        </pc:picChg>
        <pc:picChg chg="mod">
          <ac:chgData name="avigo" userId="S::avigo_aimsl.com#ext#@gencat.onmicrosoft.com::c81757a2-d9e6-4034-ae0f-73240657224c" providerId="AD" clId="Web-{FE603207-B755-4B13-9242-6A55D39CA2E4}" dt="2020-06-11T07:00:30.085" v="87" actId="1076"/>
          <ac:picMkLst>
            <pc:docMk/>
            <pc:sldMk cId="510942928" sldId="592"/>
            <ac:picMk id="5" creationId="{AE57B8E9-E155-439C-98B4-38EDA37A4238}"/>
          </ac:picMkLst>
        </pc:picChg>
        <pc:picChg chg="mod">
          <ac:chgData name="avigo" userId="S::avigo_aimsl.com#ext#@gencat.onmicrosoft.com::c81757a2-d9e6-4034-ae0f-73240657224c" providerId="AD" clId="Web-{FE603207-B755-4B13-9242-6A55D39CA2E4}" dt="2020-06-11T07:00:30.101" v="88" actId="1076"/>
          <ac:picMkLst>
            <pc:docMk/>
            <pc:sldMk cId="510942928" sldId="592"/>
            <ac:picMk id="6" creationId="{C17CD3AE-6722-4DD9-9A0C-E1BF4327D9CB}"/>
          </ac:picMkLst>
        </pc:picChg>
        <pc:picChg chg="add mod">
          <ac:chgData name="avigo" userId="S::avigo_aimsl.com#ext#@gencat.onmicrosoft.com::c81757a2-d9e6-4034-ae0f-73240657224c" providerId="AD" clId="Web-{FE603207-B755-4B13-9242-6A55D39CA2E4}" dt="2020-06-11T07:00:06.757" v="75" actId="1076"/>
          <ac:picMkLst>
            <pc:docMk/>
            <pc:sldMk cId="510942928" sldId="592"/>
            <ac:picMk id="7" creationId="{9FEFEA0F-9F6C-42C4-9B98-EE22549445CA}"/>
          </ac:picMkLst>
        </pc:picChg>
      </pc:sldChg>
      <pc:sldChg chg="addSp delSp modSp add replId">
        <pc:chgData name="avigo" userId="S::avigo_aimsl.com#ext#@gencat.onmicrosoft.com::c81757a2-d9e6-4034-ae0f-73240657224c" providerId="AD" clId="Web-{FE603207-B755-4B13-9242-6A55D39CA2E4}" dt="2020-06-11T07:29:50.565" v="1354" actId="20577"/>
        <pc:sldMkLst>
          <pc:docMk/>
          <pc:sldMk cId="2399490194" sldId="596"/>
        </pc:sldMkLst>
        <pc:spChg chg="mod">
          <ac:chgData name="avigo" userId="S::avigo_aimsl.com#ext#@gencat.onmicrosoft.com::c81757a2-d9e6-4034-ae0f-73240657224c" providerId="AD" clId="Web-{FE603207-B755-4B13-9242-6A55D39CA2E4}" dt="2020-06-11T07:00:49.320" v="102" actId="20577"/>
          <ac:spMkLst>
            <pc:docMk/>
            <pc:sldMk cId="2399490194" sldId="596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FE603207-B755-4B13-9242-6A55D39CA2E4}" dt="2020-06-11T07:29:50.565" v="1354" actId="20577"/>
          <ac:spMkLst>
            <pc:docMk/>
            <pc:sldMk cId="2399490194" sldId="596"/>
            <ac:spMk id="4" creationId="{00000000-0000-0000-0000-000000000000}"/>
          </ac:spMkLst>
        </pc:spChg>
        <pc:spChg chg="del mod">
          <ac:chgData name="avigo" userId="S::avigo_aimsl.com#ext#@gencat.onmicrosoft.com::c81757a2-d9e6-4034-ae0f-73240657224c" providerId="AD" clId="Web-{FE603207-B755-4B13-9242-6A55D39CA2E4}" dt="2020-06-11T07:17:37.514" v="764"/>
          <ac:spMkLst>
            <pc:docMk/>
            <pc:sldMk cId="2399490194" sldId="596"/>
            <ac:spMk id="7" creationId="{41801994-CA31-404E-95BB-08A7846E7604}"/>
          </ac:spMkLst>
        </pc:spChg>
        <pc:spChg chg="del">
          <ac:chgData name="avigo" userId="S::avigo_aimsl.com#ext#@gencat.onmicrosoft.com::c81757a2-d9e6-4034-ae0f-73240657224c" providerId="AD" clId="Web-{FE603207-B755-4B13-9242-6A55D39CA2E4}" dt="2020-06-11T07:01:01.789" v="107"/>
          <ac:spMkLst>
            <pc:docMk/>
            <pc:sldMk cId="2399490194" sldId="596"/>
            <ac:spMk id="9" creationId="{1D81F06F-09E4-4EE7-B413-C1DB661CA018}"/>
          </ac:spMkLst>
        </pc:spChg>
        <pc:spChg chg="add mod">
          <ac:chgData name="avigo" userId="S::avigo_aimsl.com#ext#@gencat.onmicrosoft.com::c81757a2-d9e6-4034-ae0f-73240657224c" providerId="AD" clId="Web-{FE603207-B755-4B13-9242-6A55D39CA2E4}" dt="2020-06-11T07:22:36.578" v="954" actId="20577"/>
          <ac:spMkLst>
            <pc:docMk/>
            <pc:sldMk cId="2399490194" sldId="596"/>
            <ac:spMk id="13" creationId="{018A2F46-2186-4E9B-9138-601F3B59A082}"/>
          </ac:spMkLst>
        </pc:spChg>
        <pc:picChg chg="del">
          <ac:chgData name="avigo" userId="S::avigo_aimsl.com#ext#@gencat.onmicrosoft.com::c81757a2-d9e6-4034-ae0f-73240657224c" providerId="AD" clId="Web-{FE603207-B755-4B13-9242-6A55D39CA2E4}" dt="2020-06-11T07:00:53.336" v="103"/>
          <ac:picMkLst>
            <pc:docMk/>
            <pc:sldMk cId="2399490194" sldId="596"/>
            <ac:picMk id="3" creationId="{6F88A5C2-4871-46FE-B6B6-0C68B884C500}"/>
          </ac:picMkLst>
        </pc:picChg>
        <pc:picChg chg="del">
          <ac:chgData name="avigo" userId="S::avigo_aimsl.com#ext#@gencat.onmicrosoft.com::c81757a2-d9e6-4034-ae0f-73240657224c" providerId="AD" clId="Web-{FE603207-B755-4B13-9242-6A55D39CA2E4}" dt="2020-06-11T07:00:59.789" v="106"/>
          <ac:picMkLst>
            <pc:docMk/>
            <pc:sldMk cId="2399490194" sldId="596"/>
            <ac:picMk id="5" creationId="{866B4951-4D04-459A-B7F4-9B7F4F91474B}"/>
          </ac:picMkLst>
        </pc:picChg>
        <pc:picChg chg="del mod">
          <ac:chgData name="avigo" userId="S::avigo_aimsl.com#ext#@gencat.onmicrosoft.com::c81757a2-d9e6-4034-ae0f-73240657224c" providerId="AD" clId="Web-{FE603207-B755-4B13-9242-6A55D39CA2E4}" dt="2020-06-11T07:17:36.373" v="763"/>
          <ac:picMkLst>
            <pc:docMk/>
            <pc:sldMk cId="2399490194" sldId="596"/>
            <ac:picMk id="6" creationId="{265F0E14-D85F-449C-AB81-4DB8DD709CFA}"/>
          </ac:picMkLst>
        </pc:picChg>
        <pc:picChg chg="add mod">
          <ac:chgData name="avigo" userId="S::avigo_aimsl.com#ext#@gencat.onmicrosoft.com::c81757a2-d9e6-4034-ae0f-73240657224c" providerId="AD" clId="Web-{FE603207-B755-4B13-9242-6A55D39CA2E4}" dt="2020-06-11T07:19:20.342" v="770" actId="14100"/>
          <ac:picMkLst>
            <pc:docMk/>
            <pc:sldMk cId="2399490194" sldId="596"/>
            <ac:picMk id="8" creationId="{7E644277-AFCD-4E79-970E-7BA0D746D278}"/>
          </ac:picMkLst>
        </pc:picChg>
        <pc:picChg chg="add mod">
          <ac:chgData name="avigo" userId="S::avigo_aimsl.com#ext#@gencat.onmicrosoft.com::c81757a2-d9e6-4034-ae0f-73240657224c" providerId="AD" clId="Web-{FE603207-B755-4B13-9242-6A55D39CA2E4}" dt="2020-06-11T07:19:17.795" v="769" actId="14100"/>
          <ac:picMkLst>
            <pc:docMk/>
            <pc:sldMk cId="2399490194" sldId="596"/>
            <ac:picMk id="10" creationId="{B77E606C-0F02-479A-85F2-FEE8F1083106}"/>
          </ac:picMkLst>
        </pc:picChg>
      </pc:sldChg>
    </pc:docChg>
  </pc:docChgLst>
  <pc:docChgLst>
    <pc:chgData name="Ribas Domingo, Santiago" userId="S::santi.ribas@gencat.cat::63712724-7511-47da-81e8-3bad3d987cae" providerId="AD" clId="Web-{B4FA2FBC-6F2E-4FCA-8CBD-0A9079CA0CB8}"/>
    <pc:docChg chg="addSld delSld modSld sldOrd">
      <pc:chgData name="Ribas Domingo, Santiago" userId="S::santi.ribas@gencat.cat::63712724-7511-47da-81e8-3bad3d987cae" providerId="AD" clId="Web-{B4FA2FBC-6F2E-4FCA-8CBD-0A9079CA0CB8}" dt="2020-06-11T12:15:21.249" v="873"/>
      <pc:docMkLst>
        <pc:docMk/>
      </pc:docMkLst>
      <pc:sldChg chg="ord">
        <pc:chgData name="Ribas Domingo, Santiago" userId="S::santi.ribas@gencat.cat::63712724-7511-47da-81e8-3bad3d987cae" providerId="AD" clId="Web-{B4FA2FBC-6F2E-4FCA-8CBD-0A9079CA0CB8}" dt="2020-06-11T12:15:21.249" v="873"/>
        <pc:sldMkLst>
          <pc:docMk/>
          <pc:sldMk cId="1441837966" sldId="575"/>
        </pc:sldMkLst>
      </pc:sldChg>
      <pc:sldChg chg="delSp modSp">
        <pc:chgData name="Ribas Domingo, Santiago" userId="S::santi.ribas@gencat.cat::63712724-7511-47da-81e8-3bad3d987cae" providerId="AD" clId="Web-{B4FA2FBC-6F2E-4FCA-8CBD-0A9079CA0CB8}" dt="2020-06-11T12:11:34.641" v="828" actId="20577"/>
        <pc:sldMkLst>
          <pc:docMk/>
          <pc:sldMk cId="2420732806" sldId="591"/>
        </pc:sldMkLst>
        <pc:spChg chg="mod">
          <ac:chgData name="Ribas Domingo, Santiago" userId="S::santi.ribas@gencat.cat::63712724-7511-47da-81e8-3bad3d987cae" providerId="AD" clId="Web-{B4FA2FBC-6F2E-4FCA-8CBD-0A9079CA0CB8}" dt="2020-06-11T12:11:34.641" v="828" actId="20577"/>
          <ac:spMkLst>
            <pc:docMk/>
            <pc:sldMk cId="2420732806" sldId="591"/>
            <ac:spMk id="4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B4FA2FBC-6F2E-4FCA-8CBD-0A9079CA0CB8}" dt="2020-06-11T12:08:35.552" v="774" actId="1076"/>
          <ac:spMkLst>
            <pc:docMk/>
            <pc:sldMk cId="2420732806" sldId="591"/>
            <ac:spMk id="7" creationId="{868720CA-8B76-467F-B0A1-322A4AECA64F}"/>
          </ac:spMkLst>
        </pc:spChg>
        <pc:spChg chg="del">
          <ac:chgData name="Ribas Domingo, Santiago" userId="S::santi.ribas@gencat.cat::63712724-7511-47da-81e8-3bad3d987cae" providerId="AD" clId="Web-{B4FA2FBC-6F2E-4FCA-8CBD-0A9079CA0CB8}" dt="2020-06-11T12:07:29.019" v="765"/>
          <ac:spMkLst>
            <pc:docMk/>
            <pc:sldMk cId="2420732806" sldId="591"/>
            <ac:spMk id="10" creationId="{47D94351-A443-48D5-8ECD-1A14214DDD4D}"/>
          </ac:spMkLst>
        </pc:spChg>
        <pc:spChg chg="mod">
          <ac:chgData name="Ribas Domingo, Santiago" userId="S::santi.ribas@gencat.cat::63712724-7511-47da-81e8-3bad3d987cae" providerId="AD" clId="Web-{B4FA2FBC-6F2E-4FCA-8CBD-0A9079CA0CB8}" dt="2020-06-11T12:08:35.473" v="771" actId="1076"/>
          <ac:spMkLst>
            <pc:docMk/>
            <pc:sldMk cId="2420732806" sldId="591"/>
            <ac:spMk id="14" creationId="{FACB0107-0D1A-4E20-B1FF-FD472F83FA61}"/>
          </ac:spMkLst>
        </pc:spChg>
        <pc:picChg chg="mod">
          <ac:chgData name="Ribas Domingo, Santiago" userId="S::santi.ribas@gencat.cat::63712724-7511-47da-81e8-3bad3d987cae" providerId="AD" clId="Web-{B4FA2FBC-6F2E-4FCA-8CBD-0A9079CA0CB8}" dt="2020-06-11T12:08:35.505" v="772" actId="1076"/>
          <ac:picMkLst>
            <pc:docMk/>
            <pc:sldMk cId="2420732806" sldId="591"/>
            <ac:picMk id="3" creationId="{00A0F455-88CE-4579-95F3-72AFDE274120}"/>
          </ac:picMkLst>
        </pc:picChg>
        <pc:picChg chg="mod">
          <ac:chgData name="Ribas Domingo, Santiago" userId="S::santi.ribas@gencat.cat::63712724-7511-47da-81e8-3bad3d987cae" providerId="AD" clId="Web-{B4FA2FBC-6F2E-4FCA-8CBD-0A9079CA0CB8}" dt="2020-06-11T12:08:35.536" v="773" actId="1076"/>
          <ac:picMkLst>
            <pc:docMk/>
            <pc:sldMk cId="2420732806" sldId="591"/>
            <ac:picMk id="5" creationId="{C720AE12-9909-4E4C-9C8B-C4A1DF0BDF85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07:40.642" v="770"/>
          <ac:picMkLst>
            <pc:docMk/>
            <pc:sldMk cId="2420732806" sldId="591"/>
            <ac:picMk id="6" creationId="{99E00D00-426D-466A-9A59-8E8D244F13FF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07:28.251" v="764"/>
          <ac:picMkLst>
            <pc:docMk/>
            <pc:sldMk cId="2420732806" sldId="591"/>
            <ac:picMk id="9" creationId="{0A68D794-AF8F-4F8B-82EC-61BB2400C198}"/>
          </ac:picMkLst>
        </pc:picChg>
      </pc:sldChg>
      <pc:sldChg chg="delSp modSp">
        <pc:chgData name="Ribas Domingo, Santiago" userId="S::santi.ribas@gencat.cat::63712724-7511-47da-81e8-3bad3d987cae" providerId="AD" clId="Web-{B4FA2FBC-6F2E-4FCA-8CBD-0A9079CA0CB8}" dt="2020-06-11T12:12:52.318" v="854" actId="1076"/>
        <pc:sldMkLst>
          <pc:docMk/>
          <pc:sldMk cId="510942928" sldId="592"/>
        </pc:sldMkLst>
        <pc:spChg chg="mod">
          <ac:chgData name="Ribas Domingo, Santiago" userId="S::santi.ribas@gencat.cat::63712724-7511-47da-81e8-3bad3d987cae" providerId="AD" clId="Web-{B4FA2FBC-6F2E-4FCA-8CBD-0A9079CA0CB8}" dt="2020-06-11T12:10:12.042" v="804" actId="20577"/>
          <ac:spMkLst>
            <pc:docMk/>
            <pc:sldMk cId="510942928" sldId="592"/>
            <ac:spMk id="4" creationId="{00000000-0000-0000-0000-000000000000}"/>
          </ac:spMkLst>
        </pc:spChg>
        <pc:spChg chg="del mod">
          <ac:chgData name="Ribas Domingo, Santiago" userId="S::santi.ribas@gencat.cat::63712724-7511-47da-81e8-3bad3d987cae" providerId="AD" clId="Web-{B4FA2FBC-6F2E-4FCA-8CBD-0A9079CA0CB8}" dt="2020-06-11T12:12:19.034" v="842"/>
          <ac:spMkLst>
            <pc:docMk/>
            <pc:sldMk cId="510942928" sldId="592"/>
            <ac:spMk id="8" creationId="{C2EE3DF5-90A1-4D3F-A923-F4E37D5F3625}"/>
          </ac:spMkLst>
        </pc:spChg>
        <pc:spChg chg="mod">
          <ac:chgData name="Ribas Domingo, Santiago" userId="S::santi.ribas@gencat.cat::63712724-7511-47da-81e8-3bad3d987cae" providerId="AD" clId="Web-{B4FA2FBC-6F2E-4FCA-8CBD-0A9079CA0CB8}" dt="2020-06-11T12:12:52.318" v="854" actId="1076"/>
          <ac:spMkLst>
            <pc:docMk/>
            <pc:sldMk cId="510942928" sldId="592"/>
            <ac:spMk id="14" creationId="{C1BC7F81-0B53-4CEC-8597-6C45DE5D1670}"/>
          </ac:spMkLst>
        </pc:spChg>
        <pc:picChg chg="mod">
          <ac:chgData name="Ribas Domingo, Santiago" userId="S::santi.ribas@gencat.cat::63712724-7511-47da-81e8-3bad3d987cae" providerId="AD" clId="Web-{B4FA2FBC-6F2E-4FCA-8CBD-0A9079CA0CB8}" dt="2020-06-11T12:12:52.286" v="852" actId="1076"/>
          <ac:picMkLst>
            <pc:docMk/>
            <pc:sldMk cId="510942928" sldId="592"/>
            <ac:picMk id="3" creationId="{E69CEB40-364F-451E-840B-096B28CE6513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12:12.893" v="831"/>
          <ac:picMkLst>
            <pc:docMk/>
            <pc:sldMk cId="510942928" sldId="592"/>
            <ac:picMk id="5" creationId="{AE57B8E9-E155-439C-98B4-38EDA37A4238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12:12.878" v="830"/>
          <ac:picMkLst>
            <pc:docMk/>
            <pc:sldMk cId="510942928" sldId="592"/>
            <ac:picMk id="6" creationId="{C17CD3AE-6722-4DD9-9A0C-E1BF4327D9CB}"/>
          </ac:picMkLst>
        </pc:picChg>
        <pc:picChg chg="mod">
          <ac:chgData name="Ribas Domingo, Santiago" userId="S::santi.ribas@gencat.cat::63712724-7511-47da-81e8-3bad3d987cae" providerId="AD" clId="Web-{B4FA2FBC-6F2E-4FCA-8CBD-0A9079CA0CB8}" dt="2020-06-11T12:12:52.318" v="853" actId="1076"/>
          <ac:picMkLst>
            <pc:docMk/>
            <pc:sldMk cId="510942928" sldId="592"/>
            <ac:picMk id="7" creationId="{9FEFEA0F-9F6C-42C4-9B98-EE22549445CA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12:40.879" v="851"/>
          <ac:picMkLst>
            <pc:docMk/>
            <pc:sldMk cId="510942928" sldId="592"/>
            <ac:picMk id="11" creationId="{E93F3159-FC52-4390-861A-A882531A8BCE}"/>
          </ac:picMkLst>
        </pc:picChg>
      </pc:sldChg>
      <pc:sldChg chg="delSp modSp">
        <pc:chgData name="Ribas Domingo, Santiago" userId="S::santi.ribas@gencat.cat::63712724-7511-47da-81e8-3bad3d987cae" providerId="AD" clId="Web-{B4FA2FBC-6F2E-4FCA-8CBD-0A9079CA0CB8}" dt="2020-06-11T12:14:44.606" v="872"/>
        <pc:sldMkLst>
          <pc:docMk/>
          <pc:sldMk cId="3777944609" sldId="593"/>
        </pc:sldMkLst>
        <pc:spChg chg="del mod">
          <ac:chgData name="Ribas Domingo, Santiago" userId="S::santi.ribas@gencat.cat::63712724-7511-47da-81e8-3bad3d987cae" providerId="AD" clId="Web-{B4FA2FBC-6F2E-4FCA-8CBD-0A9079CA0CB8}" dt="2020-06-11T12:14:07.229" v="865"/>
          <ac:spMkLst>
            <pc:docMk/>
            <pc:sldMk cId="3777944609" sldId="593"/>
            <ac:spMk id="9" creationId="{1D81F06F-09E4-4EE7-B413-C1DB661CA018}"/>
          </ac:spMkLst>
        </pc:spChg>
        <pc:picChg chg="del">
          <ac:chgData name="Ribas Domingo, Santiago" userId="S::santi.ribas@gencat.cat::63712724-7511-47da-81e8-3bad3d987cae" providerId="AD" clId="Web-{B4FA2FBC-6F2E-4FCA-8CBD-0A9079CA0CB8}" dt="2020-06-11T12:14:41.950" v="871"/>
          <ac:picMkLst>
            <pc:docMk/>
            <pc:sldMk cId="3777944609" sldId="593"/>
            <ac:picMk id="3" creationId="{6F88A5C2-4871-46FE-B6B6-0C68B884C500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14:03.572" v="858"/>
          <ac:picMkLst>
            <pc:docMk/>
            <pc:sldMk cId="3777944609" sldId="593"/>
            <ac:picMk id="5" creationId="{866B4951-4D04-459A-B7F4-9B7F4F91474B}"/>
          </ac:picMkLst>
        </pc:picChg>
        <pc:picChg chg="del mod">
          <ac:chgData name="Ribas Domingo, Santiago" userId="S::santi.ribas@gencat.cat::63712724-7511-47da-81e8-3bad3d987cae" providerId="AD" clId="Web-{B4FA2FBC-6F2E-4FCA-8CBD-0A9079CA0CB8}" dt="2020-06-11T12:14:29.011" v="870"/>
          <ac:picMkLst>
            <pc:docMk/>
            <pc:sldMk cId="3777944609" sldId="593"/>
            <ac:picMk id="6" creationId="{265F0E14-D85F-449C-AB81-4DB8DD709CFA}"/>
          </ac:picMkLst>
        </pc:picChg>
        <pc:picChg chg="del">
          <ac:chgData name="Ribas Domingo, Santiago" userId="S::santi.ribas@gencat.cat::63712724-7511-47da-81e8-3bad3d987cae" providerId="AD" clId="Web-{B4FA2FBC-6F2E-4FCA-8CBD-0A9079CA0CB8}" dt="2020-06-11T12:14:44.606" v="872"/>
          <ac:picMkLst>
            <pc:docMk/>
            <pc:sldMk cId="3777944609" sldId="593"/>
            <ac:picMk id="11" creationId="{E93F3159-FC52-4390-861A-A882531A8BCE}"/>
          </ac:picMkLst>
        </pc:picChg>
        <pc:picChg chg="mod">
          <ac:chgData name="Ribas Domingo, Santiago" userId="S::santi.ribas@gencat.cat::63712724-7511-47da-81e8-3bad3d987cae" providerId="AD" clId="Web-{B4FA2FBC-6F2E-4FCA-8CBD-0A9079CA0CB8}" dt="2020-06-11T12:14:15.682" v="867" actId="14100"/>
          <ac:picMkLst>
            <pc:docMk/>
            <pc:sldMk cId="3777944609" sldId="593"/>
            <ac:picMk id="12" creationId="{3CCC383A-37E4-4E4D-80E2-9C30899E0394}"/>
          </ac:picMkLst>
        </pc:picChg>
      </pc:sldChg>
      <pc:sldChg chg="addSp delSp modSp">
        <pc:chgData name="Ribas Domingo, Santiago" userId="S::santi.ribas@gencat.cat::63712724-7511-47da-81e8-3bad3d987cae" providerId="AD" clId="Web-{B4FA2FBC-6F2E-4FCA-8CBD-0A9079CA0CB8}" dt="2020-06-11T12:06:16.277" v="762" actId="1076"/>
        <pc:sldMkLst>
          <pc:docMk/>
          <pc:sldMk cId="3198802962" sldId="597"/>
        </pc:sldMkLst>
        <pc:spChg chg="mod">
          <ac:chgData name="Ribas Domingo, Santiago" userId="S::santi.ribas@gencat.cat::63712724-7511-47da-81e8-3bad3d987cae" providerId="AD" clId="Web-{B4FA2FBC-6F2E-4FCA-8CBD-0A9079CA0CB8}" dt="2020-06-11T12:00:26.115" v="673" actId="1076"/>
          <ac:spMkLst>
            <pc:docMk/>
            <pc:sldMk cId="3198802962" sldId="597"/>
            <ac:spMk id="2" creationId="{F9EC4DD9-2EDF-4CCD-BBDB-7894E4D1CB5C}"/>
          </ac:spMkLst>
        </pc:spChg>
        <pc:spChg chg="add mod">
          <ac:chgData name="Ribas Domingo, Santiago" userId="S::santi.ribas@gencat.cat::63712724-7511-47da-81e8-3bad3d987cae" providerId="AD" clId="Web-{B4FA2FBC-6F2E-4FCA-8CBD-0A9079CA0CB8}" dt="2020-06-11T12:01:30.369" v="717" actId="20577"/>
          <ac:spMkLst>
            <pc:docMk/>
            <pc:sldMk cId="3198802962" sldId="597"/>
            <ac:spMk id="3" creationId="{BF42B36B-3FB3-4F94-B90C-AF688CD4E990}"/>
          </ac:spMkLst>
        </pc:spChg>
        <pc:spChg chg="del mod">
          <ac:chgData name="Ribas Domingo, Santiago" userId="S::santi.ribas@gencat.cat::63712724-7511-47da-81e8-3bad3d987cae" providerId="AD" clId="Web-{B4FA2FBC-6F2E-4FCA-8CBD-0A9079CA0CB8}" dt="2020-06-11T12:03:57.237" v="736"/>
          <ac:spMkLst>
            <pc:docMk/>
            <pc:sldMk cId="3198802962" sldId="597"/>
            <ac:spMk id="11" creationId="{C4B1156E-50E4-44DD-8CB3-8B3B05C04E96}"/>
          </ac:spMkLst>
        </pc:spChg>
        <pc:spChg chg="del mod">
          <ac:chgData name="Ribas Domingo, Santiago" userId="S::santi.ribas@gencat.cat::63712724-7511-47da-81e8-3bad3d987cae" providerId="AD" clId="Web-{B4FA2FBC-6F2E-4FCA-8CBD-0A9079CA0CB8}" dt="2020-06-11T12:05:38.713" v="754"/>
          <ac:spMkLst>
            <pc:docMk/>
            <pc:sldMk cId="3198802962" sldId="597"/>
            <ac:spMk id="12" creationId="{B99EC28F-DB2B-4DAA-90F7-D6A95FC52136}"/>
          </ac:spMkLst>
        </pc:spChg>
        <pc:spChg chg="del mod">
          <ac:chgData name="Ribas Domingo, Santiago" userId="S::santi.ribas@gencat.cat::63712724-7511-47da-81e8-3bad3d987cae" providerId="AD" clId="Web-{B4FA2FBC-6F2E-4FCA-8CBD-0A9079CA0CB8}" dt="2020-06-11T12:05:37.056" v="753"/>
          <ac:spMkLst>
            <pc:docMk/>
            <pc:sldMk cId="3198802962" sldId="597"/>
            <ac:spMk id="13" creationId="{ED1C3F77-16AF-4C02-8532-48807D811235}"/>
          </ac:spMkLst>
        </pc:spChg>
        <pc:spChg chg="mod">
          <ac:chgData name="Ribas Domingo, Santiago" userId="S::santi.ribas@gencat.cat::63712724-7511-47da-81e8-3bad3d987cae" providerId="AD" clId="Web-{B4FA2FBC-6F2E-4FCA-8CBD-0A9079CA0CB8}" dt="2020-06-11T12:04:10.004" v="739" actId="1076"/>
          <ac:spMkLst>
            <pc:docMk/>
            <pc:sldMk cId="3198802962" sldId="597"/>
            <ac:spMk id="14" creationId="{BEC70CC6-1BE4-419A-A5BD-9346BB6C1266}"/>
          </ac:spMkLst>
        </pc:spChg>
        <pc:spChg chg="mod">
          <ac:chgData name="Ribas Domingo, Santiago" userId="S::santi.ribas@gencat.cat::63712724-7511-47da-81e8-3bad3d987cae" providerId="AD" clId="Web-{B4FA2FBC-6F2E-4FCA-8CBD-0A9079CA0CB8}" dt="2020-06-11T12:06:09.230" v="761" actId="1076"/>
          <ac:spMkLst>
            <pc:docMk/>
            <pc:sldMk cId="3198802962" sldId="597"/>
            <ac:spMk id="15" creationId="{1B9785BB-E953-4C42-A437-69D3E392D5FF}"/>
          </ac:spMkLst>
        </pc:spChg>
        <pc:spChg chg="add del mod">
          <ac:chgData name="Ribas Domingo, Santiago" userId="S::santi.ribas@gencat.cat::63712724-7511-47da-81e8-3bad3d987cae" providerId="AD" clId="Web-{B4FA2FBC-6F2E-4FCA-8CBD-0A9079CA0CB8}" dt="2020-06-11T12:02:16.700" v="729"/>
          <ac:spMkLst>
            <pc:docMk/>
            <pc:sldMk cId="3198802962" sldId="597"/>
            <ac:spMk id="17" creationId="{6A36F2B0-063A-4F9B-8EB6-1A83169C163F}"/>
          </ac:spMkLst>
        </pc:spChg>
        <pc:spChg chg="add mod">
          <ac:chgData name="Ribas Domingo, Santiago" userId="S::santi.ribas@gencat.cat::63712724-7511-47da-81e8-3bad3d987cae" providerId="AD" clId="Web-{B4FA2FBC-6F2E-4FCA-8CBD-0A9079CA0CB8}" dt="2020-06-11T12:05:58.745" v="759" actId="1076"/>
          <ac:spMkLst>
            <pc:docMk/>
            <pc:sldMk cId="3198802962" sldId="597"/>
            <ac:spMk id="20" creationId="{E1872976-9B07-46C5-AFA3-60EEAF2C95E6}"/>
          </ac:spMkLst>
        </pc:spChg>
        <pc:picChg chg="del mod">
          <ac:chgData name="Ribas Domingo, Santiago" userId="S::santi.ribas@gencat.cat::63712724-7511-47da-81e8-3bad3d987cae" providerId="AD" clId="Web-{B4FA2FBC-6F2E-4FCA-8CBD-0A9079CA0CB8}" dt="2020-06-11T12:02:11.715" v="728"/>
          <ac:picMkLst>
            <pc:docMk/>
            <pc:sldMk cId="3198802962" sldId="597"/>
            <ac:picMk id="5" creationId="{21B1E2DE-4E67-48F8-9004-4718C29BDAA4}"/>
          </ac:picMkLst>
        </pc:picChg>
        <pc:picChg chg="mod">
          <ac:chgData name="Ribas Domingo, Santiago" userId="S::santi.ribas@gencat.cat::63712724-7511-47da-81e8-3bad3d987cae" providerId="AD" clId="Web-{B4FA2FBC-6F2E-4FCA-8CBD-0A9079CA0CB8}" dt="2020-06-11T12:04:01.550" v="738" actId="1076"/>
          <ac:picMkLst>
            <pc:docMk/>
            <pc:sldMk cId="3198802962" sldId="597"/>
            <ac:picMk id="6" creationId="{485D9C2B-FF90-49CF-8010-8B7897C7D263}"/>
          </ac:picMkLst>
        </pc:picChg>
        <pc:picChg chg="del mod">
          <ac:chgData name="Ribas Domingo, Santiago" userId="S::santi.ribas@gencat.cat::63712724-7511-47da-81e8-3bad3d987cae" providerId="AD" clId="Web-{B4FA2FBC-6F2E-4FCA-8CBD-0A9079CA0CB8}" dt="2020-06-11T12:05:34.931" v="751"/>
          <ac:picMkLst>
            <pc:docMk/>
            <pc:sldMk cId="3198802962" sldId="597"/>
            <ac:picMk id="7" creationId="{A4019478-45B9-4B6E-8137-051B676B10DA}"/>
          </ac:picMkLst>
        </pc:picChg>
        <pc:picChg chg="del mod">
          <ac:chgData name="Ribas Domingo, Santiago" userId="S::santi.ribas@gencat.cat::63712724-7511-47da-81e8-3bad3d987cae" providerId="AD" clId="Web-{B4FA2FBC-6F2E-4FCA-8CBD-0A9079CA0CB8}" dt="2020-06-11T12:05:35.978" v="752"/>
          <ac:picMkLst>
            <pc:docMk/>
            <pc:sldMk cId="3198802962" sldId="597"/>
            <ac:picMk id="8" creationId="{8DB73B29-D02C-47AC-9DA9-B4104D9ACAA2}"/>
          </ac:picMkLst>
        </pc:picChg>
        <pc:picChg chg="mod">
          <ac:chgData name="Ribas Domingo, Santiago" userId="S::santi.ribas@gencat.cat::63712724-7511-47da-81e8-3bad3d987cae" providerId="AD" clId="Web-{B4FA2FBC-6F2E-4FCA-8CBD-0A9079CA0CB8}" dt="2020-06-11T12:06:03.089" v="760" actId="1076"/>
          <ac:picMkLst>
            <pc:docMk/>
            <pc:sldMk cId="3198802962" sldId="597"/>
            <ac:picMk id="9" creationId="{A8DC1BE4-BA0A-47E4-A6F3-0A0FB3A90A4A}"/>
          </ac:picMkLst>
        </pc:picChg>
        <pc:picChg chg="add mod">
          <ac:chgData name="Ribas Domingo, Santiago" userId="S::santi.ribas@gencat.cat::63712724-7511-47da-81e8-3bad3d987cae" providerId="AD" clId="Web-{B4FA2FBC-6F2E-4FCA-8CBD-0A9079CA0CB8}" dt="2020-06-11T12:06:16.277" v="762" actId="1076"/>
          <ac:picMkLst>
            <pc:docMk/>
            <pc:sldMk cId="3198802962" sldId="597"/>
            <ac:picMk id="18" creationId="{BCB76C69-00E3-4933-BAFC-69CD11CD73B1}"/>
          </ac:picMkLst>
        </pc:picChg>
        <pc:picChg chg="add mod">
          <ac:chgData name="Ribas Domingo, Santiago" userId="S::santi.ribas@gencat.cat::63712724-7511-47da-81e8-3bad3d987cae" providerId="AD" clId="Web-{B4FA2FBC-6F2E-4FCA-8CBD-0A9079CA0CB8}" dt="2020-06-11T12:05:53.385" v="758" actId="14100"/>
          <ac:picMkLst>
            <pc:docMk/>
            <pc:sldMk cId="3198802962" sldId="597"/>
            <ac:picMk id="19" creationId="{CEDDBF37-EDF2-4C23-BCEB-5F3BADFA687B}"/>
          </ac:picMkLst>
        </pc:picChg>
      </pc:sldChg>
      <pc:sldChg chg="addSp delSp modSp del">
        <pc:chgData name="Ribas Domingo, Santiago" userId="S::santi.ribas@gencat.cat::63712724-7511-47da-81e8-3bad3d987cae" providerId="AD" clId="Web-{B4FA2FBC-6F2E-4FCA-8CBD-0A9079CA0CB8}" dt="2020-06-11T12:06:19.465" v="763"/>
        <pc:sldMkLst>
          <pc:docMk/>
          <pc:sldMk cId="4282225189" sldId="598"/>
        </pc:sldMkLst>
        <pc:spChg chg="add del mod">
          <ac:chgData name="Ribas Domingo, Santiago" userId="S::santi.ribas@gencat.cat::63712724-7511-47da-81e8-3bad3d987cae" providerId="AD" clId="Web-{B4FA2FBC-6F2E-4FCA-8CBD-0A9079CA0CB8}" dt="2020-06-11T12:04:43.771" v="746"/>
          <ac:spMkLst>
            <pc:docMk/>
            <pc:sldMk cId="4282225189" sldId="598"/>
            <ac:spMk id="6" creationId="{2C78E43E-9475-4BCA-95B6-C758B530F4F9}"/>
          </ac:spMkLst>
        </pc:spChg>
        <pc:spChg chg="del">
          <ac:chgData name="Ribas Domingo, Santiago" userId="S::santi.ribas@gencat.cat::63712724-7511-47da-81e8-3bad3d987cae" providerId="AD" clId="Web-{B4FA2FBC-6F2E-4FCA-8CBD-0A9079CA0CB8}" dt="2020-06-11T12:04:23.739" v="740"/>
          <ac:spMkLst>
            <pc:docMk/>
            <pc:sldMk cId="4282225189" sldId="598"/>
            <ac:spMk id="7" creationId="{0F927E5E-B7DF-4B54-A42B-A533D9BF0BEA}"/>
          </ac:spMkLst>
        </pc:spChg>
        <pc:spChg chg="add del">
          <ac:chgData name="Ribas Domingo, Santiago" userId="S::santi.ribas@gencat.cat::63712724-7511-47da-81e8-3bad3d987cae" providerId="AD" clId="Web-{B4FA2FBC-6F2E-4FCA-8CBD-0A9079CA0CB8}" dt="2020-06-11T12:05:22.571" v="749"/>
          <ac:spMkLst>
            <pc:docMk/>
            <pc:sldMk cId="4282225189" sldId="598"/>
            <ac:spMk id="9" creationId="{931E3AB9-237C-4EB2-8F3F-C83F1369619A}"/>
          </ac:spMkLst>
        </pc:spChg>
        <pc:picChg chg="add del">
          <ac:chgData name="Ribas Domingo, Santiago" userId="S::santi.ribas@gencat.cat::63712724-7511-47da-81e8-3bad3d987cae" providerId="AD" clId="Web-{B4FA2FBC-6F2E-4FCA-8CBD-0A9079CA0CB8}" dt="2020-06-11T12:04:43.771" v="746"/>
          <ac:picMkLst>
            <pc:docMk/>
            <pc:sldMk cId="4282225189" sldId="598"/>
            <ac:picMk id="5" creationId="{F0F8DC86-3885-4FE6-8B53-6F8B8001A6B5}"/>
          </ac:picMkLst>
        </pc:picChg>
        <pc:picChg chg="add del">
          <ac:chgData name="Ribas Domingo, Santiago" userId="S::santi.ribas@gencat.cat::63712724-7511-47da-81e8-3bad3d987cae" providerId="AD" clId="Web-{B4FA2FBC-6F2E-4FCA-8CBD-0A9079CA0CB8}" dt="2020-06-11T12:05:22.571" v="750"/>
          <ac:picMkLst>
            <pc:docMk/>
            <pc:sldMk cId="4282225189" sldId="598"/>
            <ac:picMk id="8" creationId="{2FBD6B9A-B0CD-43C8-B089-DBBD37183AC1}"/>
          </ac:picMkLst>
        </pc:picChg>
      </pc:sldChg>
      <pc:sldChg chg="add replId">
        <pc:chgData name="Ribas Domingo, Santiago" userId="S::santi.ribas@gencat.cat::63712724-7511-47da-81e8-3bad3d987cae" providerId="AD" clId="Web-{B4FA2FBC-6F2E-4FCA-8CBD-0A9079CA0CB8}" dt="2020-06-11T12:04:54.960" v="747"/>
        <pc:sldMkLst>
          <pc:docMk/>
          <pc:sldMk cId="3324415754" sldId="601"/>
        </pc:sldMkLst>
      </pc:sldChg>
      <pc:sldChg chg="add replId">
        <pc:chgData name="Ribas Domingo, Santiago" userId="S::santi.ribas@gencat.cat::63712724-7511-47da-81e8-3bad3d987cae" providerId="AD" clId="Web-{B4FA2FBC-6F2E-4FCA-8CBD-0A9079CA0CB8}" dt="2020-06-11T12:05:06.835" v="748"/>
        <pc:sldMkLst>
          <pc:docMk/>
          <pc:sldMk cId="1433233199" sldId="602"/>
        </pc:sldMkLst>
      </pc:sldChg>
      <pc:sldChg chg="add ord replId">
        <pc:chgData name="Ribas Domingo, Santiago" userId="S::santi.ribas@gencat.cat::63712724-7511-47da-81e8-3bad3d987cae" providerId="AD" clId="Web-{B4FA2FBC-6F2E-4FCA-8CBD-0A9079CA0CB8}" dt="2020-06-11T12:13:04.053" v="855"/>
        <pc:sldMkLst>
          <pc:docMk/>
          <pc:sldMk cId="547650878" sldId="603"/>
        </pc:sldMkLst>
      </pc:sldChg>
      <pc:sldChg chg="add del replId">
        <pc:chgData name="Ribas Domingo, Santiago" userId="S::santi.ribas@gencat.cat::63712724-7511-47da-81e8-3bad3d987cae" providerId="AD" clId="Web-{B4FA2FBC-6F2E-4FCA-8CBD-0A9079CA0CB8}" dt="2020-06-11T12:09:56.947" v="791"/>
        <pc:sldMkLst>
          <pc:docMk/>
          <pc:sldMk cId="1317036853" sldId="604"/>
        </pc:sldMkLst>
      </pc:sldChg>
      <pc:sldChg chg="add ord replId">
        <pc:chgData name="Ribas Domingo, Santiago" userId="S::santi.ribas@gencat.cat::63712724-7511-47da-81e8-3bad3d987cae" providerId="AD" clId="Web-{B4FA2FBC-6F2E-4FCA-8CBD-0A9079CA0CB8}" dt="2020-06-11T12:13:38.242" v="857"/>
        <pc:sldMkLst>
          <pc:docMk/>
          <pc:sldMk cId="2100456011" sldId="604"/>
        </pc:sldMkLst>
      </pc:sldChg>
      <pc:sldChg chg="add del replId">
        <pc:chgData name="Ribas Domingo, Santiago" userId="S::santi.ribas@gencat.cat::63712724-7511-47da-81e8-3bad3d987cae" providerId="AD" clId="Web-{B4FA2FBC-6F2E-4FCA-8CBD-0A9079CA0CB8}" dt="2020-06-11T12:09:49.009" v="786"/>
        <pc:sldMkLst>
          <pc:docMk/>
          <pc:sldMk cId="2852513368" sldId="604"/>
        </pc:sldMkLst>
      </pc:sldChg>
    </pc:docChg>
  </pc:docChgLst>
  <pc:docChgLst>
    <pc:chgData name="Tomás Alfonso, Carolina" userId="S::carolina.tomasalfonso@gencat.cat::5203dd39-b234-42a9-bf34-d02961f00ca0" providerId="AD" clId="Web-{CDBB9672-A801-4EEF-F534-50850E8E11D2}"/>
    <pc:docChg chg="delSld modSld sldOrd">
      <pc:chgData name="Tomás Alfonso, Carolina" userId="S::carolina.tomasalfonso@gencat.cat::5203dd39-b234-42a9-bf34-d02961f00ca0" providerId="AD" clId="Web-{CDBB9672-A801-4EEF-F534-50850E8E11D2}" dt="2020-06-11T13:37:35.020" v="491" actId="14100"/>
      <pc:docMkLst>
        <pc:docMk/>
      </pc:docMkLst>
      <pc:sldChg chg="modSp addCm">
        <pc:chgData name="Tomás Alfonso, Carolina" userId="S::carolina.tomasalfonso@gencat.cat::5203dd39-b234-42a9-bf34-d02961f00ca0" providerId="AD" clId="Web-{CDBB9672-A801-4EEF-F534-50850E8E11D2}" dt="2020-06-11T13:30:58.493" v="451" actId="20577"/>
        <pc:sldMkLst>
          <pc:docMk/>
          <pc:sldMk cId="2104551657" sldId="563"/>
        </pc:sldMkLst>
        <pc:spChg chg="mod">
          <ac:chgData name="Tomás Alfonso, Carolina" userId="S::carolina.tomasalfonso@gencat.cat::5203dd39-b234-42a9-bf34-d02961f00ca0" providerId="AD" clId="Web-{CDBB9672-A801-4EEF-F534-50850E8E11D2}" dt="2020-06-11T13:30:58.493" v="451" actId="20577"/>
          <ac:spMkLst>
            <pc:docMk/>
            <pc:sldMk cId="2104551657" sldId="563"/>
            <ac:spMk id="6" creationId="{00000000-0000-0000-0000-000000000000}"/>
          </ac:spMkLst>
        </pc:spChg>
      </pc:sldChg>
      <pc:sldChg chg="addCm">
        <pc:chgData name="Tomás Alfonso, Carolina" userId="S::carolina.tomasalfonso@gencat.cat::5203dd39-b234-42a9-bf34-d02961f00ca0" providerId="AD" clId="Web-{CDBB9672-A801-4EEF-F534-50850E8E11D2}" dt="2020-06-11T10:25:03.040" v="0"/>
        <pc:sldMkLst>
          <pc:docMk/>
          <pc:sldMk cId="1260694455" sldId="568"/>
        </pc:sldMkLst>
      </pc:sldChg>
      <pc:sldChg chg="modSp">
        <pc:chgData name="Tomás Alfonso, Carolina" userId="S::carolina.tomasalfonso@gencat.cat::5203dd39-b234-42a9-bf34-d02961f00ca0" providerId="AD" clId="Web-{CDBB9672-A801-4EEF-F534-50850E8E11D2}" dt="2020-06-11T11:50:39.410" v="430" actId="20577"/>
        <pc:sldMkLst>
          <pc:docMk/>
          <pc:sldMk cId="2772176024" sldId="576"/>
        </pc:sldMkLst>
        <pc:spChg chg="mod">
          <ac:chgData name="Tomás Alfonso, Carolina" userId="S::carolina.tomasalfonso@gencat.cat::5203dd39-b234-42a9-bf34-d02961f00ca0" providerId="AD" clId="Web-{CDBB9672-A801-4EEF-F534-50850E8E11D2}" dt="2020-06-11T11:50:39.410" v="430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CDBB9672-A801-4EEF-F534-50850E8E11D2}" dt="2020-06-11T10:25:40.821" v="2" actId="1076"/>
        <pc:sldMkLst>
          <pc:docMk/>
          <pc:sldMk cId="1023044020" sldId="579"/>
        </pc:sldMkLst>
        <pc:picChg chg="mod">
          <ac:chgData name="Tomás Alfonso, Carolina" userId="S::carolina.tomasalfonso@gencat.cat::5203dd39-b234-42a9-bf34-d02961f00ca0" providerId="AD" clId="Web-{CDBB9672-A801-4EEF-F534-50850E8E11D2}" dt="2020-06-11T10:25:40.821" v="2" actId="1076"/>
          <ac:picMkLst>
            <pc:docMk/>
            <pc:sldMk cId="1023044020" sldId="579"/>
            <ac:picMk id="16" creationId="{E8AC4CDC-A75B-44F5-B2AF-1C46CF1ADC64}"/>
          </ac:picMkLst>
        </pc:picChg>
      </pc:sldChg>
      <pc:sldChg chg="ord">
        <pc:chgData name="Tomás Alfonso, Carolina" userId="S::carolina.tomasalfonso@gencat.cat::5203dd39-b234-42a9-bf34-d02961f00ca0" providerId="AD" clId="Web-{CDBB9672-A801-4EEF-F534-50850E8E11D2}" dt="2020-06-11T11:30:43.397" v="254"/>
        <pc:sldMkLst>
          <pc:docMk/>
          <pc:sldMk cId="1983436592" sldId="585"/>
        </pc:sldMkLst>
      </pc:sldChg>
      <pc:sldChg chg="modSp">
        <pc:chgData name="Tomás Alfonso, Carolina" userId="S::carolina.tomasalfonso@gencat.cat::5203dd39-b234-42a9-bf34-d02961f00ca0" providerId="AD" clId="Web-{CDBB9672-A801-4EEF-F534-50850E8E11D2}" dt="2020-06-11T10:26:06.431" v="3" actId="14100"/>
        <pc:sldMkLst>
          <pc:docMk/>
          <pc:sldMk cId="1686440706" sldId="587"/>
        </pc:sldMkLst>
        <pc:picChg chg="mod">
          <ac:chgData name="Tomás Alfonso, Carolina" userId="S::carolina.tomasalfonso@gencat.cat::5203dd39-b234-42a9-bf34-d02961f00ca0" providerId="AD" clId="Web-{CDBB9672-A801-4EEF-F534-50850E8E11D2}" dt="2020-06-11T10:26:06.431" v="3" actId="14100"/>
          <ac:picMkLst>
            <pc:docMk/>
            <pc:sldMk cId="1686440706" sldId="587"/>
            <ac:picMk id="10" creationId="{18D9DDF3-EFA2-4E64-AC54-80FDA4567804}"/>
          </ac:picMkLst>
        </pc:picChg>
      </pc:sldChg>
      <pc:sldChg chg="del">
        <pc:chgData name="Tomás Alfonso, Carolina" userId="S::carolina.tomasalfonso@gencat.cat::5203dd39-b234-42a9-bf34-d02961f00ca0" providerId="AD" clId="Web-{CDBB9672-A801-4EEF-F534-50850E8E11D2}" dt="2020-06-11T11:19:00.402" v="151"/>
        <pc:sldMkLst>
          <pc:docMk/>
          <pc:sldMk cId="2605254213" sldId="589"/>
        </pc:sldMkLst>
      </pc:sldChg>
      <pc:sldChg chg="addSp modSp">
        <pc:chgData name="Tomás Alfonso, Carolina" userId="S::carolina.tomasalfonso@gencat.cat::5203dd39-b234-42a9-bf34-d02961f00ca0" providerId="AD" clId="Web-{CDBB9672-A801-4EEF-F534-50850E8E11D2}" dt="2020-06-11T11:39:28.369" v="379" actId="1076"/>
        <pc:sldMkLst>
          <pc:docMk/>
          <pc:sldMk cId="2420732806" sldId="591"/>
        </pc:sldMkLst>
        <pc:spChg chg="mod">
          <ac:chgData name="Tomás Alfonso, Carolina" userId="S::carolina.tomasalfonso@gencat.cat::5203dd39-b234-42a9-bf34-d02961f00ca0" providerId="AD" clId="Web-{CDBB9672-A801-4EEF-F534-50850E8E11D2}" dt="2020-06-11T11:39:28.369" v="379" actId="1076"/>
          <ac:spMkLst>
            <pc:docMk/>
            <pc:sldMk cId="2420732806" sldId="591"/>
            <ac:spMk id="4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CDBB9672-A801-4EEF-F534-50850E8E11D2}" dt="2020-06-11T11:28:16.219" v="239" actId="1076"/>
          <ac:spMkLst>
            <pc:docMk/>
            <pc:sldMk cId="2420732806" sldId="591"/>
            <ac:spMk id="7" creationId="{868720CA-8B76-467F-B0A1-322A4AECA64F}"/>
          </ac:spMkLst>
        </pc:spChg>
        <pc:spChg chg="mod">
          <ac:chgData name="Tomás Alfonso, Carolina" userId="S::carolina.tomasalfonso@gencat.cat::5203dd39-b234-42a9-bf34-d02961f00ca0" providerId="AD" clId="Web-{CDBB9672-A801-4EEF-F534-50850E8E11D2}" dt="2020-06-11T11:28:16.094" v="235" actId="1076"/>
          <ac:spMkLst>
            <pc:docMk/>
            <pc:sldMk cId="2420732806" sldId="591"/>
            <ac:spMk id="10" creationId="{47D94351-A443-48D5-8ECD-1A14214DDD4D}"/>
          </ac:spMkLst>
        </pc:spChg>
        <pc:spChg chg="mod">
          <ac:chgData name="Tomás Alfonso, Carolina" userId="S::carolina.tomasalfonso@gencat.cat::5203dd39-b234-42a9-bf34-d02961f00ca0" providerId="AD" clId="Web-{CDBB9672-A801-4EEF-F534-50850E8E11D2}" dt="2020-06-11T11:28:16.110" v="236" actId="1076"/>
          <ac:spMkLst>
            <pc:docMk/>
            <pc:sldMk cId="2420732806" sldId="591"/>
            <ac:spMk id="14" creationId="{FACB0107-0D1A-4E20-B1FF-FD472F83FA61}"/>
          </ac:spMkLst>
        </pc:spChg>
        <pc:picChg chg="mod">
          <ac:chgData name="Tomás Alfonso, Carolina" userId="S::carolina.tomasalfonso@gencat.cat::5203dd39-b234-42a9-bf34-d02961f00ca0" providerId="AD" clId="Web-{CDBB9672-A801-4EEF-F534-50850E8E11D2}" dt="2020-06-11T11:28:16.141" v="237" actId="1076"/>
          <ac:picMkLst>
            <pc:docMk/>
            <pc:sldMk cId="2420732806" sldId="591"/>
            <ac:picMk id="3" creationId="{00A0F455-88CE-4579-95F3-72AFDE274120}"/>
          </ac:picMkLst>
        </pc:picChg>
        <pc:picChg chg="add mod modCrop">
          <ac:chgData name="Tomás Alfonso, Carolina" userId="S::carolina.tomasalfonso@gencat.cat::5203dd39-b234-42a9-bf34-d02961f00ca0" providerId="AD" clId="Web-{CDBB9672-A801-4EEF-F534-50850E8E11D2}" dt="2020-06-11T11:28:16.204" v="238" actId="1076"/>
          <ac:picMkLst>
            <pc:docMk/>
            <pc:sldMk cId="2420732806" sldId="591"/>
            <ac:picMk id="5" creationId="{C720AE12-9909-4E4C-9C8B-C4A1DF0BDF85}"/>
          </ac:picMkLst>
        </pc:picChg>
        <pc:picChg chg="mod">
          <ac:chgData name="Tomás Alfonso, Carolina" userId="S::carolina.tomasalfonso@gencat.cat::5203dd39-b234-42a9-bf34-d02961f00ca0" providerId="AD" clId="Web-{CDBB9672-A801-4EEF-F534-50850E8E11D2}" dt="2020-06-11T11:28:16.079" v="234" actId="1076"/>
          <ac:picMkLst>
            <pc:docMk/>
            <pc:sldMk cId="2420732806" sldId="591"/>
            <ac:picMk id="9" creationId="{0A68D794-AF8F-4F8B-82EC-61BB2400C198}"/>
          </ac:picMkLst>
        </pc:picChg>
      </pc:sldChg>
      <pc:sldChg chg="modSp">
        <pc:chgData name="Tomás Alfonso, Carolina" userId="S::carolina.tomasalfonso@gencat.cat::5203dd39-b234-42a9-bf34-d02961f00ca0" providerId="AD" clId="Web-{CDBB9672-A801-4EEF-F534-50850E8E11D2}" dt="2020-06-11T11:36:54.239" v="361" actId="1076"/>
        <pc:sldMkLst>
          <pc:docMk/>
          <pc:sldMk cId="510942928" sldId="592"/>
        </pc:sldMkLst>
        <pc:spChg chg="mod">
          <ac:chgData name="Tomás Alfonso, Carolina" userId="S::carolina.tomasalfonso@gencat.cat::5203dd39-b234-42a9-bf34-d02961f00ca0" providerId="AD" clId="Web-{CDBB9672-A801-4EEF-F534-50850E8E11D2}" dt="2020-06-11T11:36:54.239" v="361" actId="1076"/>
          <ac:spMkLst>
            <pc:docMk/>
            <pc:sldMk cId="510942928" sldId="592"/>
            <ac:spMk id="4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CDBB9672-A801-4EEF-F534-50850E8E11D2}" dt="2020-06-11T11:36:17.941" v="349" actId="1076"/>
          <ac:spMkLst>
            <pc:docMk/>
            <pc:sldMk cId="510942928" sldId="592"/>
            <ac:spMk id="8" creationId="{C2EE3DF5-90A1-4D3F-A923-F4E37D5F3625}"/>
          </ac:spMkLst>
        </pc:spChg>
        <pc:spChg chg="mod">
          <ac:chgData name="Tomás Alfonso, Carolina" userId="S::carolina.tomasalfonso@gencat.cat::5203dd39-b234-42a9-bf34-d02961f00ca0" providerId="AD" clId="Web-{CDBB9672-A801-4EEF-F534-50850E8E11D2}" dt="2020-06-11T11:36:46.832" v="360" actId="1076"/>
          <ac:spMkLst>
            <pc:docMk/>
            <pc:sldMk cId="510942928" sldId="592"/>
            <ac:spMk id="14" creationId="{C1BC7F81-0B53-4CEC-8597-6C45DE5D1670}"/>
          </ac:spMkLst>
        </pc:spChg>
        <pc:picChg chg="mod modCrop">
          <ac:chgData name="Tomás Alfonso, Carolina" userId="S::carolina.tomasalfonso@gencat.cat::5203dd39-b234-42a9-bf34-d02961f00ca0" providerId="AD" clId="Web-{CDBB9672-A801-4EEF-F534-50850E8E11D2}" dt="2020-06-11T11:36:42.443" v="359"/>
          <ac:picMkLst>
            <pc:docMk/>
            <pc:sldMk cId="510942928" sldId="592"/>
            <ac:picMk id="3" creationId="{E69CEB40-364F-451E-840B-096B28CE6513}"/>
          </ac:picMkLst>
        </pc:picChg>
        <pc:picChg chg="mod">
          <ac:chgData name="Tomás Alfonso, Carolina" userId="S::carolina.tomasalfonso@gencat.cat::5203dd39-b234-42a9-bf34-d02961f00ca0" providerId="AD" clId="Web-{CDBB9672-A801-4EEF-F534-50850E8E11D2}" dt="2020-06-11T11:36:17.972" v="350" actId="1076"/>
          <ac:picMkLst>
            <pc:docMk/>
            <pc:sldMk cId="510942928" sldId="592"/>
            <ac:picMk id="5" creationId="{AE57B8E9-E155-439C-98B4-38EDA37A4238}"/>
          </ac:picMkLst>
        </pc:picChg>
        <pc:picChg chg="mod">
          <ac:chgData name="Tomás Alfonso, Carolina" userId="S::carolina.tomasalfonso@gencat.cat::5203dd39-b234-42a9-bf34-d02961f00ca0" providerId="AD" clId="Web-{CDBB9672-A801-4EEF-F534-50850E8E11D2}" dt="2020-06-11T11:36:17.987" v="351" actId="1076"/>
          <ac:picMkLst>
            <pc:docMk/>
            <pc:sldMk cId="510942928" sldId="592"/>
            <ac:picMk id="6" creationId="{C17CD3AE-6722-4DD9-9A0C-E1BF4327D9CB}"/>
          </ac:picMkLst>
        </pc:picChg>
        <pc:picChg chg="mod">
          <ac:chgData name="Tomás Alfonso, Carolina" userId="S::carolina.tomasalfonso@gencat.cat::5203dd39-b234-42a9-bf34-d02961f00ca0" providerId="AD" clId="Web-{CDBB9672-A801-4EEF-F534-50850E8E11D2}" dt="2020-06-11T11:36:25.581" v="355" actId="14100"/>
          <ac:picMkLst>
            <pc:docMk/>
            <pc:sldMk cId="510942928" sldId="592"/>
            <ac:picMk id="7" creationId="{9FEFEA0F-9F6C-42C4-9B98-EE22549445CA}"/>
          </ac:picMkLst>
        </pc:picChg>
      </pc:sldChg>
      <pc:sldChg chg="addSp delSp modSp">
        <pc:chgData name="Tomás Alfonso, Carolina" userId="S::carolina.tomasalfonso@gencat.cat::5203dd39-b234-42a9-bf34-d02961f00ca0" providerId="AD" clId="Web-{CDBB9672-A801-4EEF-F534-50850E8E11D2}" dt="2020-06-11T11:46:15.385" v="422" actId="1076"/>
        <pc:sldMkLst>
          <pc:docMk/>
          <pc:sldMk cId="3777944609" sldId="593"/>
        </pc:sldMkLst>
        <pc:spChg chg="mod">
          <ac:chgData name="Tomás Alfonso, Carolina" userId="S::carolina.tomasalfonso@gencat.cat::5203dd39-b234-42a9-bf34-d02961f00ca0" providerId="AD" clId="Web-{CDBB9672-A801-4EEF-F534-50850E8E11D2}" dt="2020-06-11T11:39:54.073" v="384" actId="20577"/>
          <ac:spMkLst>
            <pc:docMk/>
            <pc:sldMk cId="3777944609" sldId="593"/>
            <ac:spMk id="4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CDBB9672-A801-4EEF-F534-50850E8E11D2}" dt="2020-06-11T11:46:15.385" v="422" actId="1076"/>
          <ac:spMkLst>
            <pc:docMk/>
            <pc:sldMk cId="3777944609" sldId="593"/>
            <ac:spMk id="7" creationId="{41801994-CA31-404E-95BB-08A7846E7604}"/>
          </ac:spMkLst>
        </pc:spChg>
        <pc:spChg chg="add mod">
          <ac:chgData name="Tomás Alfonso, Carolina" userId="S::carolina.tomasalfonso@gencat.cat::5203dd39-b234-42a9-bf34-d02961f00ca0" providerId="AD" clId="Web-{CDBB9672-A801-4EEF-F534-50850E8E11D2}" dt="2020-06-11T11:44:28.662" v="404" actId="20577"/>
          <ac:spMkLst>
            <pc:docMk/>
            <pc:sldMk cId="3777944609" sldId="593"/>
            <ac:spMk id="10" creationId="{9CE731B9-CDEC-42CE-BA2E-4AEC45DB63C9}"/>
          </ac:spMkLst>
        </pc:spChg>
        <pc:picChg chg="mod">
          <ac:chgData name="Tomás Alfonso, Carolina" userId="S::carolina.tomasalfonso@gencat.cat::5203dd39-b234-42a9-bf34-d02961f00ca0" providerId="AD" clId="Web-{CDBB9672-A801-4EEF-F534-50850E8E11D2}" dt="2020-06-11T11:46:12.791" v="421" actId="1076"/>
          <ac:picMkLst>
            <pc:docMk/>
            <pc:sldMk cId="3777944609" sldId="593"/>
            <ac:picMk id="3" creationId="{6F88A5C2-4871-46FE-B6B6-0C68B884C500}"/>
          </ac:picMkLst>
        </pc:picChg>
        <pc:picChg chg="mod">
          <ac:chgData name="Tomás Alfonso, Carolina" userId="S::carolina.tomasalfonso@gencat.cat::5203dd39-b234-42a9-bf34-d02961f00ca0" providerId="AD" clId="Web-{CDBB9672-A801-4EEF-F534-50850E8E11D2}" dt="2020-06-11T11:45:46.274" v="413" actId="1076"/>
          <ac:picMkLst>
            <pc:docMk/>
            <pc:sldMk cId="3777944609" sldId="593"/>
            <ac:picMk id="6" creationId="{265F0E14-D85F-449C-AB81-4DB8DD709CFA}"/>
          </ac:picMkLst>
        </pc:picChg>
        <pc:picChg chg="add del mod">
          <ac:chgData name="Tomás Alfonso, Carolina" userId="S::carolina.tomasalfonso@gencat.cat::5203dd39-b234-42a9-bf34-d02961f00ca0" providerId="AD" clId="Web-{CDBB9672-A801-4EEF-F534-50850E8E11D2}" dt="2020-06-11T11:42:12.532" v="399"/>
          <ac:picMkLst>
            <pc:docMk/>
            <pc:sldMk cId="3777944609" sldId="593"/>
            <ac:picMk id="8" creationId="{C493C6AD-3084-4F6F-82BC-40770AEFBD74}"/>
          </ac:picMkLst>
        </pc:picChg>
        <pc:picChg chg="add mod modCrop">
          <ac:chgData name="Tomás Alfonso, Carolina" userId="S::carolina.tomasalfonso@gencat.cat::5203dd39-b234-42a9-bf34-d02961f00ca0" providerId="AD" clId="Web-{CDBB9672-A801-4EEF-F534-50850E8E11D2}" dt="2020-06-11T11:46:09.994" v="420"/>
          <ac:picMkLst>
            <pc:docMk/>
            <pc:sldMk cId="3777944609" sldId="593"/>
            <ac:picMk id="12" creationId="{3CCC383A-37E4-4E4D-80E2-9C30899E0394}"/>
          </ac:picMkLst>
        </pc:picChg>
      </pc:sldChg>
      <pc:sldChg chg="del">
        <pc:chgData name="Tomás Alfonso, Carolina" userId="S::carolina.tomasalfonso@gencat.cat::5203dd39-b234-42a9-bf34-d02961f00ca0" providerId="AD" clId="Web-{CDBB9672-A801-4EEF-F534-50850E8E11D2}" dt="2020-06-11T11:21:43.127" v="214"/>
        <pc:sldMkLst>
          <pc:docMk/>
          <pc:sldMk cId="2453195624" sldId="594"/>
        </pc:sldMkLst>
      </pc:sldChg>
      <pc:sldChg chg="del">
        <pc:chgData name="Tomás Alfonso, Carolina" userId="S::carolina.tomasalfonso@gencat.cat::5203dd39-b234-42a9-bf34-d02961f00ca0" providerId="AD" clId="Web-{CDBB9672-A801-4EEF-F534-50850E8E11D2}" dt="2020-06-11T11:21:48.893" v="215"/>
        <pc:sldMkLst>
          <pc:docMk/>
          <pc:sldMk cId="2081975625" sldId="595"/>
        </pc:sldMkLst>
      </pc:sldChg>
      <pc:sldChg chg="modSp">
        <pc:chgData name="Tomás Alfonso, Carolina" userId="S::carolina.tomasalfonso@gencat.cat::5203dd39-b234-42a9-bf34-d02961f00ca0" providerId="AD" clId="Web-{CDBB9672-A801-4EEF-F534-50850E8E11D2}" dt="2020-06-11T11:30:31.396" v="253" actId="1076"/>
        <pc:sldMkLst>
          <pc:docMk/>
          <pc:sldMk cId="2399490194" sldId="596"/>
        </pc:sldMkLst>
        <pc:spChg chg="mod">
          <ac:chgData name="Tomás Alfonso, Carolina" userId="S::carolina.tomasalfonso@gencat.cat::5203dd39-b234-42a9-bf34-d02961f00ca0" providerId="AD" clId="Web-{CDBB9672-A801-4EEF-F534-50850E8E11D2}" dt="2020-06-11T11:18:44.948" v="148" actId="20577"/>
          <ac:spMkLst>
            <pc:docMk/>
            <pc:sldMk cId="2399490194" sldId="596"/>
            <ac:spMk id="4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CDBB9672-A801-4EEF-F534-50850E8E11D2}" dt="2020-06-11T11:30:31.396" v="253" actId="1076"/>
          <ac:spMkLst>
            <pc:docMk/>
            <pc:sldMk cId="2399490194" sldId="596"/>
            <ac:spMk id="13" creationId="{018A2F46-2186-4E9B-9138-601F3B59A082}"/>
          </ac:spMkLst>
        </pc:spChg>
      </pc:sldChg>
      <pc:sldChg chg="modSp">
        <pc:chgData name="Tomás Alfonso, Carolina" userId="S::carolina.tomasalfonso@gencat.cat::5203dd39-b234-42a9-bf34-d02961f00ca0" providerId="AD" clId="Web-{CDBB9672-A801-4EEF-F534-50850E8E11D2}" dt="2020-06-11T13:37:35.020" v="491" actId="14100"/>
        <pc:sldMkLst>
          <pc:docMk/>
          <pc:sldMk cId="3198802962" sldId="597"/>
        </pc:sldMkLst>
        <pc:spChg chg="mod">
          <ac:chgData name="Tomás Alfonso, Carolina" userId="S::carolina.tomasalfonso@gencat.cat::5203dd39-b234-42a9-bf34-d02961f00ca0" providerId="AD" clId="Web-{CDBB9672-A801-4EEF-F534-50850E8E11D2}" dt="2020-06-11T13:37:35.020" v="491" actId="14100"/>
          <ac:spMkLst>
            <pc:docMk/>
            <pc:sldMk cId="3198802962" sldId="597"/>
            <ac:spMk id="3" creationId="{BF42B36B-3FB3-4F94-B90C-AF688CD4E990}"/>
          </ac:spMkLst>
        </pc:spChg>
      </pc:sldChg>
    </pc:docChg>
  </pc:docChgLst>
  <pc:docChgLst>
    <pc:chgData name="Ribas Domingo, Santiago" userId="S::santi.ribas@gencat.cat::63712724-7511-47da-81e8-3bad3d987cae" providerId="AD" clId="Web-{0AB05079-F1F5-DD16-3FE3-FBEB606D78A7}"/>
    <pc:docChg chg="modSld">
      <pc:chgData name="Ribas Domingo, Santiago" userId="S::santi.ribas@gencat.cat::63712724-7511-47da-81e8-3bad3d987cae" providerId="AD" clId="Web-{0AB05079-F1F5-DD16-3FE3-FBEB606D78A7}" dt="2020-06-08T07:41:23.134" v="64" actId="20577"/>
      <pc:docMkLst>
        <pc:docMk/>
      </pc:docMkLst>
      <pc:sldChg chg="modSp">
        <pc:chgData name="Ribas Domingo, Santiago" userId="S::santi.ribas@gencat.cat::63712724-7511-47da-81e8-3bad3d987cae" providerId="AD" clId="Web-{0AB05079-F1F5-DD16-3FE3-FBEB606D78A7}" dt="2020-06-08T07:41:23.134" v="63" actId="20577"/>
        <pc:sldMkLst>
          <pc:docMk/>
          <pc:sldMk cId="686900491" sldId="570"/>
        </pc:sldMkLst>
        <pc:spChg chg="mod">
          <ac:chgData name="Ribas Domingo, Santiago" userId="S::santi.ribas@gencat.cat::63712724-7511-47da-81e8-3bad3d987cae" providerId="AD" clId="Web-{0AB05079-F1F5-DD16-3FE3-FBEB606D78A7}" dt="2020-06-08T07:29:11.645" v="12" actId="20577"/>
          <ac:spMkLst>
            <pc:docMk/>
            <pc:sldMk cId="686900491" sldId="570"/>
            <ac:spMk id="2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0AB05079-F1F5-DD16-3FE3-FBEB606D78A7}" dt="2020-06-08T07:41:23.134" v="63" actId="20577"/>
          <ac:spMkLst>
            <pc:docMk/>
            <pc:sldMk cId="686900491" sldId="570"/>
            <ac:spMk id="8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0AB05079-F1F5-DD16-3FE3-FBEB606D78A7}" dt="2020-06-08T07:37:16.163" v="33" actId="20577"/>
        <pc:sldMkLst>
          <pc:docMk/>
          <pc:sldMk cId="3036593545" sldId="573"/>
        </pc:sldMkLst>
        <pc:spChg chg="mod">
          <ac:chgData name="Ribas Domingo, Santiago" userId="S::santi.ribas@gencat.cat::63712724-7511-47da-81e8-3bad3d987cae" providerId="AD" clId="Web-{0AB05079-F1F5-DD16-3FE3-FBEB606D78A7}" dt="2020-06-08T07:37:16.163" v="33" actId="20577"/>
          <ac:spMkLst>
            <pc:docMk/>
            <pc:sldMk cId="3036593545" sldId="573"/>
            <ac:spMk id="3" creationId="{D25D3A04-F64D-4595-9D46-7CF4BF6B6AE6}"/>
          </ac:spMkLst>
        </pc:spChg>
      </pc:sldChg>
      <pc:sldChg chg="modSp">
        <pc:chgData name="Ribas Domingo, Santiago" userId="S::santi.ribas@gencat.cat::63712724-7511-47da-81e8-3bad3d987cae" providerId="AD" clId="Web-{0AB05079-F1F5-DD16-3FE3-FBEB606D78A7}" dt="2020-06-08T07:38:34.461" v="38" actId="1076"/>
        <pc:sldMkLst>
          <pc:docMk/>
          <pc:sldMk cId="442022352" sldId="574"/>
        </pc:sldMkLst>
        <pc:picChg chg="mod">
          <ac:chgData name="Ribas Domingo, Santiago" userId="S::santi.ribas@gencat.cat::63712724-7511-47da-81e8-3bad3d987cae" providerId="AD" clId="Web-{0AB05079-F1F5-DD16-3FE3-FBEB606D78A7}" dt="2020-06-08T07:38:31.539" v="37" actId="1076"/>
          <ac:picMkLst>
            <pc:docMk/>
            <pc:sldMk cId="442022352" sldId="574"/>
            <ac:picMk id="10" creationId="{AEE4CA3A-A857-4424-822B-1A26F24C92D6}"/>
          </ac:picMkLst>
        </pc:picChg>
        <pc:picChg chg="mod">
          <ac:chgData name="Ribas Domingo, Santiago" userId="S::santi.ribas@gencat.cat::63712724-7511-47da-81e8-3bad3d987cae" providerId="AD" clId="Web-{0AB05079-F1F5-DD16-3FE3-FBEB606D78A7}" dt="2020-06-08T07:38:34.461" v="38" actId="1076"/>
          <ac:picMkLst>
            <pc:docMk/>
            <pc:sldMk cId="442022352" sldId="574"/>
            <ac:picMk id="11" creationId="{C9081A57-882C-4371-AA9D-FFEFDE373146}"/>
          </ac:picMkLst>
        </pc:picChg>
      </pc:sldChg>
    </pc:docChg>
  </pc:docChgLst>
  <pc:docChgLst>
    <pc:chgData name="Ribas Domingo, Santiago" userId="S::santi.ribas@gencat.cat::63712724-7511-47da-81e8-3bad3d987cae" providerId="AD" clId="Web-{2BFFCF6F-F2A9-41B4-8C50-2A437C643132}"/>
    <pc:docChg chg="addSld delSld modSld sldOrd">
      <pc:chgData name="Ribas Domingo, Santiago" userId="S::santi.ribas@gencat.cat::63712724-7511-47da-81e8-3bad3d987cae" providerId="AD" clId="Web-{2BFFCF6F-F2A9-41B4-8C50-2A437C643132}" dt="2020-06-09T08:56:18.447" v="5859" actId="20577"/>
      <pc:docMkLst>
        <pc:docMk/>
      </pc:docMkLst>
      <pc:sldChg chg="modSp">
        <pc:chgData name="Ribas Domingo, Santiago" userId="S::santi.ribas@gencat.cat::63712724-7511-47da-81e8-3bad3d987cae" providerId="AD" clId="Web-{2BFFCF6F-F2A9-41B4-8C50-2A437C643132}" dt="2020-06-09T08:19:41.129" v="4241" actId="20577"/>
        <pc:sldMkLst>
          <pc:docMk/>
          <pc:sldMk cId="943175522" sldId="548"/>
        </pc:sldMkLst>
        <pc:spChg chg="mod">
          <ac:chgData name="Ribas Domingo, Santiago" userId="S::santi.ribas@gencat.cat::63712724-7511-47da-81e8-3bad3d987cae" providerId="AD" clId="Web-{2BFFCF6F-F2A9-41B4-8C50-2A437C643132}" dt="2020-06-09T08:19:41.129" v="4241" actId="20577"/>
          <ac:spMkLst>
            <pc:docMk/>
            <pc:sldMk cId="943175522" sldId="548"/>
            <ac:spMk id="5" creationId="{00000000-0000-0000-0000-000000000000}"/>
          </ac:spMkLst>
        </pc:spChg>
      </pc:sldChg>
      <pc:sldChg chg="ord">
        <pc:chgData name="Ribas Domingo, Santiago" userId="S::santi.ribas@gencat.cat::63712724-7511-47da-81e8-3bad3d987cae" providerId="AD" clId="Web-{2BFFCF6F-F2A9-41B4-8C50-2A437C643132}" dt="2020-06-09T08:44:30.992" v="5303"/>
        <pc:sldMkLst>
          <pc:docMk/>
          <pc:sldMk cId="242936003" sldId="554"/>
        </pc:sldMkLst>
      </pc:sldChg>
      <pc:sldChg chg="addSp modSp">
        <pc:chgData name="Ribas Domingo, Santiago" userId="S::santi.ribas@gencat.cat::63712724-7511-47da-81e8-3bad3d987cae" providerId="AD" clId="Web-{2BFFCF6F-F2A9-41B4-8C50-2A437C643132}" dt="2020-06-09T08:16:01.862" v="4231"/>
        <pc:sldMkLst>
          <pc:docMk/>
          <pc:sldMk cId="281251428" sldId="564"/>
        </pc:sldMkLst>
        <pc:spChg chg="add mod">
          <ac:chgData name="Ribas Domingo, Santiago" userId="S::santi.ribas@gencat.cat::63712724-7511-47da-81e8-3bad3d987cae" providerId="AD" clId="Web-{2BFFCF6F-F2A9-41B4-8C50-2A437C643132}" dt="2020-06-09T08:15:50.003" v="4223" actId="20577"/>
          <ac:spMkLst>
            <pc:docMk/>
            <pc:sldMk cId="281251428" sldId="564"/>
            <ac:spMk id="2" creationId="{CBA259FD-F8BC-4765-868B-654B0BD23328}"/>
          </ac:spMkLst>
        </pc:spChg>
        <pc:spChg chg="add mod">
          <ac:chgData name="Ribas Domingo, Santiago" userId="S::santi.ribas@gencat.cat::63712724-7511-47da-81e8-3bad3d987cae" providerId="AD" clId="Web-{2BFFCF6F-F2A9-41B4-8C50-2A437C643132}" dt="2020-06-09T08:16:01.862" v="4231"/>
          <ac:spMkLst>
            <pc:docMk/>
            <pc:sldMk cId="281251428" sldId="564"/>
            <ac:spMk id="3" creationId="{AC10EB9D-C539-49DE-AB9C-BF081A1CD066}"/>
          </ac:spMkLst>
        </pc:spChg>
      </pc:sldChg>
      <pc:sldChg chg="modSp add del">
        <pc:chgData name="Ribas Domingo, Santiago" userId="S::santi.ribas@gencat.cat::63712724-7511-47da-81e8-3bad3d987cae" providerId="AD" clId="Web-{2BFFCF6F-F2A9-41B4-8C50-2A437C643132}" dt="2020-06-09T07:02:06.793" v="1040" actId="20577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2BFFCF6F-F2A9-41B4-8C50-2A437C643132}" dt="2020-06-09T07:02:06.793" v="1040" actId="20577"/>
          <ac:spMkLst>
            <pc:docMk/>
            <pc:sldMk cId="2168701314" sldId="565"/>
            <ac:spMk id="5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2BFFCF6F-F2A9-41B4-8C50-2A437C643132}" dt="2020-06-09T07:00:05.152" v="1019"/>
          <ac:spMkLst>
            <pc:docMk/>
            <pc:sldMk cId="2168701314" sldId="565"/>
            <ac:spMk id="6" creationId="{00000000-0000-0000-0000-000000000000}"/>
          </ac:spMkLst>
        </pc:spChg>
        <pc:picChg chg="mod">
          <ac:chgData name="Ribas Domingo, Santiago" userId="S::santi.ribas@gencat.cat::63712724-7511-47da-81e8-3bad3d987cae" providerId="AD" clId="Web-{2BFFCF6F-F2A9-41B4-8C50-2A437C643132}" dt="2020-06-09T06:59:59.496" v="1017" actId="1076"/>
          <ac:picMkLst>
            <pc:docMk/>
            <pc:sldMk cId="2168701314" sldId="565"/>
            <ac:picMk id="4097" creationId="{00000000-0000-0000-0000-000000000000}"/>
          </ac:picMkLst>
        </pc:picChg>
      </pc:sldChg>
      <pc:sldChg chg="addSp delSp modSp mod modClrScheme chgLayout">
        <pc:chgData name="Ribas Domingo, Santiago" userId="S::santi.ribas@gencat.cat::63712724-7511-47da-81e8-3bad3d987cae" providerId="AD" clId="Web-{2BFFCF6F-F2A9-41B4-8C50-2A437C643132}" dt="2020-06-09T08:46:23.133" v="5579"/>
        <pc:sldMkLst>
          <pc:docMk/>
          <pc:sldMk cId="2773982613" sldId="567"/>
        </pc:sldMkLst>
        <pc:spChg chg="mod ord">
          <ac:chgData name="Ribas Domingo, Santiago" userId="S::santi.ribas@gencat.cat::63712724-7511-47da-81e8-3bad3d987cae" providerId="AD" clId="Web-{2BFFCF6F-F2A9-41B4-8C50-2A437C643132}" dt="2020-06-09T08:46:23.133" v="5579"/>
          <ac:spMkLst>
            <pc:docMk/>
            <pc:sldMk cId="2773982613" sldId="567"/>
            <ac:spMk id="2" creationId="{00000000-0000-0000-0000-000000000000}"/>
          </ac:spMkLst>
        </pc:spChg>
        <pc:spChg chg="add del mod ord">
          <ac:chgData name="Ribas Domingo, Santiago" userId="S::santi.ribas@gencat.cat::63712724-7511-47da-81e8-3bad3d987cae" providerId="AD" clId="Web-{2BFFCF6F-F2A9-41B4-8C50-2A437C643132}" dt="2020-06-09T07:44:42.280" v="4167"/>
          <ac:spMkLst>
            <pc:docMk/>
            <pc:sldMk cId="2773982613" sldId="567"/>
            <ac:spMk id="3" creationId="{96A2DF91-B5B9-4AD4-97B0-3E04C720AE43}"/>
          </ac:spMkLst>
        </pc:spChg>
        <pc:spChg chg="mod">
          <ac:chgData name="Ribas Domingo, Santiago" userId="S::santi.ribas@gencat.cat::63712724-7511-47da-81e8-3bad3d987cae" providerId="AD" clId="Web-{2BFFCF6F-F2A9-41B4-8C50-2A437C643132}" dt="2020-06-09T08:46:02.336" v="5573" actId="20577"/>
          <ac:spMkLst>
            <pc:docMk/>
            <pc:sldMk cId="2773982613" sldId="567"/>
            <ac:spMk id="4" creationId="{00000000-0000-0000-0000-000000000000}"/>
          </ac:spMkLst>
        </pc:spChg>
        <pc:spChg chg="del">
          <ac:chgData name="Ribas Domingo, Santiago" userId="S::santi.ribas@gencat.cat::63712724-7511-47da-81e8-3bad3d987cae" providerId="AD" clId="Web-{2BFFCF6F-F2A9-41B4-8C50-2A437C643132}" dt="2020-06-09T08:30:30.427" v="4965"/>
          <ac:spMkLst>
            <pc:docMk/>
            <pc:sldMk cId="2773982613" sldId="567"/>
            <ac:spMk id="5" creationId="{00000000-0000-0000-0000-000000000000}"/>
          </ac:spMkLst>
        </pc:spChg>
        <pc:spChg chg="add mod">
          <ac:chgData name="Ribas Domingo, Santiago" userId="S::santi.ribas@gencat.cat::63712724-7511-47da-81e8-3bad3d987cae" providerId="AD" clId="Web-{2BFFCF6F-F2A9-41B4-8C50-2A437C643132}" dt="2020-06-09T08:46:16.461" v="5578" actId="1076"/>
          <ac:spMkLst>
            <pc:docMk/>
            <pc:sldMk cId="2773982613" sldId="567"/>
            <ac:spMk id="9" creationId="{D486A5FB-182A-43BC-96EE-ADEA4622878C}"/>
          </ac:spMkLst>
        </pc:spChg>
        <pc:picChg chg="add mod">
          <ac:chgData name="Ribas Domingo, Santiago" userId="S::santi.ribas@gencat.cat::63712724-7511-47da-81e8-3bad3d987cae" providerId="AD" clId="Web-{2BFFCF6F-F2A9-41B4-8C50-2A437C643132}" dt="2020-06-09T08:46:12.133" v="5577" actId="1076"/>
          <ac:picMkLst>
            <pc:docMk/>
            <pc:sldMk cId="2773982613" sldId="567"/>
            <ac:picMk id="6" creationId="{32429301-CF34-4EF3-84DF-6FF200AE38A5}"/>
          </ac:picMkLst>
        </pc:picChg>
        <pc:picChg chg="add del mod">
          <ac:chgData name="Ribas Domingo, Santiago" userId="S::santi.ribas@gencat.cat::63712724-7511-47da-81e8-3bad3d987cae" providerId="AD" clId="Web-{2BFFCF6F-F2A9-41B4-8C50-2A437C643132}" dt="2020-06-09T08:31:14.084" v="4967"/>
          <ac:picMkLst>
            <pc:docMk/>
            <pc:sldMk cId="2773982613" sldId="567"/>
            <ac:picMk id="7" creationId="{1C50F4CA-ABF5-4904-81E3-66C35F6167A4}"/>
          </ac:picMkLst>
        </pc:picChg>
        <pc:picChg chg="add del mod">
          <ac:chgData name="Ribas Domingo, Santiago" userId="S::santi.ribas@gencat.cat::63712724-7511-47da-81e8-3bad3d987cae" providerId="AD" clId="Web-{2BFFCF6F-F2A9-41B4-8C50-2A437C643132}" dt="2020-06-09T08:31:20.318" v="4969"/>
          <ac:picMkLst>
            <pc:docMk/>
            <pc:sldMk cId="2773982613" sldId="567"/>
            <ac:picMk id="8" creationId="{F1D646C0-EFFA-48F5-B105-64A82FDA86D9}"/>
          </ac:picMkLst>
        </pc:picChg>
        <pc:picChg chg="add mod">
          <ac:chgData name="Ribas Domingo, Santiago" userId="S::santi.ribas@gencat.cat::63712724-7511-47da-81e8-3bad3d987cae" providerId="AD" clId="Web-{2BFFCF6F-F2A9-41B4-8C50-2A437C643132}" dt="2020-06-09T08:46:05.946" v="5575" actId="1076"/>
          <ac:picMkLst>
            <pc:docMk/>
            <pc:sldMk cId="2773982613" sldId="567"/>
            <ac:picMk id="11" creationId="{700E5FD9-C837-4E35-8DA4-7384F1A9EEDE}"/>
          </ac:picMkLst>
        </pc:picChg>
        <pc:picChg chg="del">
          <ac:chgData name="Ribas Domingo, Santiago" userId="S::santi.ribas@gencat.cat::63712724-7511-47da-81e8-3bad3d987cae" providerId="AD" clId="Web-{2BFFCF6F-F2A9-41B4-8C50-2A437C643132}" dt="2020-06-09T08:23:36.082" v="4375"/>
          <ac:picMkLst>
            <pc:docMk/>
            <pc:sldMk cId="2773982613" sldId="567"/>
            <ac:picMk id="2050" creationId="{00000000-0000-0000-0000-000000000000}"/>
          </ac:picMkLst>
        </pc:picChg>
      </pc:sldChg>
      <pc:sldChg chg="modSp ord">
        <pc:chgData name="Ribas Domingo, Santiago" userId="S::santi.ribas@gencat.cat::63712724-7511-47da-81e8-3bad3d987cae" providerId="AD" clId="Web-{2BFFCF6F-F2A9-41B4-8C50-2A437C643132}" dt="2020-06-09T08:56:18.447" v="5859" actId="20577"/>
        <pc:sldMkLst>
          <pc:docMk/>
          <pc:sldMk cId="1441837966" sldId="575"/>
        </pc:sldMkLst>
        <pc:spChg chg="mod">
          <ac:chgData name="Ribas Domingo, Santiago" userId="S::santi.ribas@gencat.cat::63712724-7511-47da-81e8-3bad3d987cae" providerId="AD" clId="Web-{2BFFCF6F-F2A9-41B4-8C50-2A437C643132}" dt="2020-06-09T08:56:18.447" v="5859" actId="20577"/>
          <ac:spMkLst>
            <pc:docMk/>
            <pc:sldMk cId="1441837966" sldId="575"/>
            <ac:spMk id="2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2BFFCF6F-F2A9-41B4-8C50-2A437C643132}" dt="2020-06-09T08:56:11.635" v="5856" actId="20577"/>
          <ac:spMkLst>
            <pc:docMk/>
            <pc:sldMk cId="1441837966" sldId="575"/>
            <ac:spMk id="4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2BFFCF6F-F2A9-41B4-8C50-2A437C643132}" dt="2020-06-09T08:48:41.446" v="5717" actId="20577"/>
        <pc:sldMkLst>
          <pc:docMk/>
          <pc:sldMk cId="2772176024" sldId="576"/>
        </pc:sldMkLst>
        <pc:spChg chg="mod">
          <ac:chgData name="Ribas Domingo, Santiago" userId="S::santi.ribas@gencat.cat::63712724-7511-47da-81e8-3bad3d987cae" providerId="AD" clId="Web-{2BFFCF6F-F2A9-41B4-8C50-2A437C643132}" dt="2020-06-09T08:48:41.446" v="5717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2BFFCF6F-F2A9-41B4-8C50-2A437C643132}" dt="2020-06-09T08:26:01.833" v="4847" actId="20577"/>
        <pc:sldMkLst>
          <pc:docMk/>
          <pc:sldMk cId="3187595728" sldId="577"/>
        </pc:sldMkLst>
        <pc:spChg chg="mod">
          <ac:chgData name="Ribas Domingo, Santiago" userId="S::santi.ribas@gencat.cat::63712724-7511-47da-81e8-3bad3d987cae" providerId="AD" clId="Web-{2BFFCF6F-F2A9-41B4-8C50-2A437C643132}" dt="2020-06-09T08:26:01.833" v="4847" actId="20577"/>
          <ac:spMkLst>
            <pc:docMk/>
            <pc:sldMk cId="3187595728" sldId="577"/>
            <ac:spMk id="5" creationId="{00000000-0000-0000-0000-000000000000}"/>
          </ac:spMkLst>
        </pc:spChg>
      </pc:sldChg>
      <pc:sldChg chg="add del ord">
        <pc:chgData name="Ribas Domingo, Santiago" userId="S::santi.ribas@gencat.cat::63712724-7511-47da-81e8-3bad3d987cae" providerId="AD" clId="Web-{2BFFCF6F-F2A9-41B4-8C50-2A437C643132}" dt="2020-06-09T07:59:32.344" v="4208"/>
        <pc:sldMkLst>
          <pc:docMk/>
          <pc:sldMk cId="3919946655" sldId="578"/>
        </pc:sldMkLst>
      </pc:sldChg>
      <pc:sldChg chg="modSp">
        <pc:chgData name="Ribas Domingo, Santiago" userId="S::santi.ribas@gencat.cat::63712724-7511-47da-81e8-3bad3d987cae" providerId="AD" clId="Web-{2BFFCF6F-F2A9-41B4-8C50-2A437C643132}" dt="2020-06-09T07:59:45.875" v="4210" actId="20577"/>
        <pc:sldMkLst>
          <pc:docMk/>
          <pc:sldMk cId="1023044020" sldId="579"/>
        </pc:sldMkLst>
        <pc:spChg chg="mod">
          <ac:chgData name="Ribas Domingo, Santiago" userId="S::santi.ribas@gencat.cat::63712724-7511-47da-81e8-3bad3d987cae" providerId="AD" clId="Web-{2BFFCF6F-F2A9-41B4-8C50-2A437C643132}" dt="2020-06-09T07:59:45.875" v="4210" actId="20577"/>
          <ac:spMkLst>
            <pc:docMk/>
            <pc:sldMk cId="1023044020" sldId="579"/>
            <ac:spMk id="5" creationId="{00000000-0000-0000-0000-000000000000}"/>
          </ac:spMkLst>
        </pc:spChg>
      </pc:sldChg>
      <pc:sldChg chg="modSp ord">
        <pc:chgData name="Ribas Domingo, Santiago" userId="S::santi.ribas@gencat.cat::63712724-7511-47da-81e8-3bad3d987cae" providerId="AD" clId="Web-{2BFFCF6F-F2A9-41B4-8C50-2A437C643132}" dt="2020-06-09T07:56:21.625" v="4195"/>
        <pc:sldMkLst>
          <pc:docMk/>
          <pc:sldMk cId="178955268" sldId="582"/>
        </pc:sldMkLst>
        <pc:picChg chg="mod">
          <ac:chgData name="Ribas Domingo, Santiago" userId="S::santi.ribas@gencat.cat::63712724-7511-47da-81e8-3bad3d987cae" providerId="AD" clId="Web-{2BFFCF6F-F2A9-41B4-8C50-2A437C643132}" dt="2020-06-09T07:55:32.484" v="4194" actId="14100"/>
          <ac:picMkLst>
            <pc:docMk/>
            <pc:sldMk cId="178955268" sldId="582"/>
            <ac:picMk id="10" creationId="{DAC30CBE-BD3A-4DAC-A0D3-57ED2A484FD3}"/>
          </ac:picMkLst>
        </pc:picChg>
        <pc:picChg chg="mod">
          <ac:chgData name="Ribas Domingo, Santiago" userId="S::santi.ribas@gencat.cat::63712724-7511-47da-81e8-3bad3d987cae" providerId="AD" clId="Web-{2BFFCF6F-F2A9-41B4-8C50-2A437C643132}" dt="2020-06-09T07:55:07.703" v="4190" actId="14100"/>
          <ac:picMkLst>
            <pc:docMk/>
            <pc:sldMk cId="178955268" sldId="582"/>
            <ac:picMk id="12" creationId="{53C0D9E7-AF0E-4AE2-8B04-E37E0C457848}"/>
          </ac:picMkLst>
        </pc:picChg>
      </pc:sldChg>
      <pc:sldChg chg="modSp ord">
        <pc:chgData name="Ribas Domingo, Santiago" userId="S::santi.ribas@gencat.cat::63712724-7511-47da-81e8-3bad3d987cae" providerId="AD" clId="Web-{2BFFCF6F-F2A9-41B4-8C50-2A437C643132}" dt="2020-06-09T07:52:48.827" v="4186" actId="14100"/>
        <pc:sldMkLst>
          <pc:docMk/>
          <pc:sldMk cId="991864988" sldId="583"/>
        </pc:sldMkLst>
        <pc:picChg chg="mod">
          <ac:chgData name="Ribas Domingo, Santiago" userId="S::santi.ribas@gencat.cat::63712724-7511-47da-81e8-3bad3d987cae" providerId="AD" clId="Web-{2BFFCF6F-F2A9-41B4-8C50-2A437C643132}" dt="2020-06-09T07:52:48.827" v="4186" actId="14100"/>
          <ac:picMkLst>
            <pc:docMk/>
            <pc:sldMk cId="991864988" sldId="583"/>
            <ac:picMk id="7" creationId="{38D927F6-702B-4EB7-B2B4-41D1FF027FCC}"/>
          </ac:picMkLst>
        </pc:picChg>
      </pc:sldChg>
      <pc:sldChg chg="addSp delSp modSp new">
        <pc:chgData name="Ribas Domingo, Santiago" userId="S::santi.ribas@gencat.cat::63712724-7511-47da-81e8-3bad3d987cae" providerId="AD" clId="Web-{2BFFCF6F-F2A9-41B4-8C50-2A437C643132}" dt="2020-06-09T07:52:17.358" v="4184" actId="1076"/>
        <pc:sldMkLst>
          <pc:docMk/>
          <pc:sldMk cId="4034190151" sldId="584"/>
        </pc:sldMkLst>
        <pc:spChg chg="mod">
          <ac:chgData name="Ribas Domingo, Santiago" userId="S::santi.ribas@gencat.cat::63712724-7511-47da-81e8-3bad3d987cae" providerId="AD" clId="Web-{2BFFCF6F-F2A9-41B4-8C50-2A437C643132}" dt="2020-06-09T07:51:42.858" v="4169" actId="20577"/>
          <ac:spMkLst>
            <pc:docMk/>
            <pc:sldMk cId="4034190151" sldId="584"/>
            <ac:spMk id="2" creationId="{8A2CF61F-71DA-4106-BC2E-2075DF0AA390}"/>
          </ac:spMkLst>
        </pc:spChg>
        <pc:spChg chg="del mod">
          <ac:chgData name="Ribas Domingo, Santiago" userId="S::santi.ribas@gencat.cat::63712724-7511-47da-81e8-3bad3d987cae" providerId="AD" clId="Web-{2BFFCF6F-F2A9-41B4-8C50-2A437C643132}" dt="2020-06-09T07:11:50.341" v="1059"/>
          <ac:spMkLst>
            <pc:docMk/>
            <pc:sldMk cId="4034190151" sldId="584"/>
            <ac:spMk id="3" creationId="{8696AC4D-06DF-41AE-AE69-7EB66F303E96}"/>
          </ac:spMkLst>
        </pc:spChg>
        <pc:spChg chg="add del mod">
          <ac:chgData name="Ribas Domingo, Santiago" userId="S::santi.ribas@gencat.cat::63712724-7511-47da-81e8-3bad3d987cae" providerId="AD" clId="Web-{2BFFCF6F-F2A9-41B4-8C50-2A437C643132}" dt="2020-06-09T07:11:33.154" v="1058"/>
          <ac:spMkLst>
            <pc:docMk/>
            <pc:sldMk cId="4034190151" sldId="584"/>
            <ac:spMk id="5" creationId="{F78BD127-7942-4B15-A902-CAB617B92458}"/>
          </ac:spMkLst>
        </pc:spChg>
        <pc:spChg chg="add mod">
          <ac:chgData name="Ribas Domingo, Santiago" userId="S::santi.ribas@gencat.cat::63712724-7511-47da-81e8-3bad3d987cae" providerId="AD" clId="Web-{2BFFCF6F-F2A9-41B4-8C50-2A437C643132}" dt="2020-06-09T07:52:01.405" v="4180" actId="20577"/>
          <ac:spMkLst>
            <pc:docMk/>
            <pc:sldMk cId="4034190151" sldId="584"/>
            <ac:spMk id="8" creationId="{A6AC89C9-DBA8-4585-BF56-10AE43773DDC}"/>
          </ac:spMkLst>
        </pc:spChg>
        <pc:spChg chg="add mod">
          <ac:chgData name="Ribas Domingo, Santiago" userId="S::santi.ribas@gencat.cat::63712724-7511-47da-81e8-3bad3d987cae" providerId="AD" clId="Web-{2BFFCF6F-F2A9-41B4-8C50-2A437C643132}" dt="2020-06-09T07:52:17.358" v="4184" actId="1076"/>
          <ac:spMkLst>
            <pc:docMk/>
            <pc:sldMk cId="4034190151" sldId="584"/>
            <ac:spMk id="11" creationId="{1BDE1DD1-A62C-4965-91EB-F627F811830D}"/>
          </ac:spMkLst>
        </pc:spChg>
        <pc:picChg chg="add mod ord">
          <ac:chgData name="Ribas Domingo, Santiago" userId="S::santi.ribas@gencat.cat::63712724-7511-47da-81e8-3bad3d987cae" providerId="AD" clId="Web-{2BFFCF6F-F2A9-41B4-8C50-2A437C643132}" dt="2020-06-09T07:30:12.376" v="3263" actId="1076"/>
          <ac:picMkLst>
            <pc:docMk/>
            <pc:sldMk cId="4034190151" sldId="584"/>
            <ac:picMk id="6" creationId="{8C30F517-44D5-4E3F-B2C3-91F87DEF63E8}"/>
          </ac:picMkLst>
        </pc:picChg>
        <pc:picChg chg="add mod modCrop">
          <ac:chgData name="Ribas Domingo, Santiago" userId="S::santi.ribas@gencat.cat::63712724-7511-47da-81e8-3bad3d987cae" providerId="AD" clId="Web-{2BFFCF6F-F2A9-41B4-8C50-2A437C643132}" dt="2020-06-09T07:29:57.251" v="3261" actId="14100"/>
          <ac:picMkLst>
            <pc:docMk/>
            <pc:sldMk cId="4034190151" sldId="584"/>
            <ac:picMk id="9" creationId="{C093735D-936F-409F-BD91-930A161A750F}"/>
          </ac:picMkLst>
        </pc:picChg>
      </pc:sldChg>
      <pc:sldChg chg="new del">
        <pc:chgData name="Ribas Domingo, Santiago" userId="S::santi.ribas@gencat.cat::63712724-7511-47da-81e8-3bad3d987cae" providerId="AD" clId="Web-{2BFFCF6F-F2A9-41B4-8C50-2A437C643132}" dt="2020-06-09T07:34:16.829" v="3298"/>
        <pc:sldMkLst>
          <pc:docMk/>
          <pc:sldMk cId="1916054519" sldId="586"/>
        </pc:sldMkLst>
      </pc:sldChg>
      <pc:sldChg chg="addSp delSp modSp add replId">
        <pc:chgData name="Ribas Domingo, Santiago" userId="S::santi.ribas@gencat.cat::63712724-7511-47da-81e8-3bad3d987cae" providerId="AD" clId="Web-{2BFFCF6F-F2A9-41B4-8C50-2A437C643132}" dt="2020-06-09T07:43:09.732" v="4164" actId="20577"/>
        <pc:sldMkLst>
          <pc:docMk/>
          <pc:sldMk cId="1686440706" sldId="587"/>
        </pc:sldMkLst>
        <pc:spChg chg="mod">
          <ac:chgData name="Ribas Domingo, Santiago" userId="S::santi.ribas@gencat.cat::63712724-7511-47da-81e8-3bad3d987cae" providerId="AD" clId="Web-{2BFFCF6F-F2A9-41B4-8C50-2A437C643132}" dt="2020-06-09T07:35:06.955" v="3326" actId="20577"/>
          <ac:spMkLst>
            <pc:docMk/>
            <pc:sldMk cId="1686440706" sldId="587"/>
            <ac:spMk id="2" creationId="{8A2CF61F-71DA-4106-BC2E-2075DF0AA390}"/>
          </ac:spMkLst>
        </pc:spChg>
        <pc:spChg chg="add del mod">
          <ac:chgData name="Ribas Domingo, Santiago" userId="S::santi.ribas@gencat.cat::63712724-7511-47da-81e8-3bad3d987cae" providerId="AD" clId="Web-{2BFFCF6F-F2A9-41B4-8C50-2A437C643132}" dt="2020-06-09T07:34:44.001" v="3303"/>
          <ac:spMkLst>
            <pc:docMk/>
            <pc:sldMk cId="1686440706" sldId="587"/>
            <ac:spMk id="5" creationId="{D825B36E-5D1B-4232-9BD1-5F9CF78B76FF}"/>
          </ac:spMkLst>
        </pc:spChg>
        <pc:spChg chg="mod">
          <ac:chgData name="Ribas Domingo, Santiago" userId="S::santi.ribas@gencat.cat::63712724-7511-47da-81e8-3bad3d987cae" providerId="AD" clId="Web-{2BFFCF6F-F2A9-41B4-8C50-2A437C643132}" dt="2020-06-09T07:43:09.732" v="4164" actId="20577"/>
          <ac:spMkLst>
            <pc:docMk/>
            <pc:sldMk cId="1686440706" sldId="587"/>
            <ac:spMk id="8" creationId="{A6AC89C9-DBA8-4585-BF56-10AE43773DDC}"/>
          </ac:spMkLst>
        </pc:spChg>
        <pc:spChg chg="del">
          <ac:chgData name="Ribas Domingo, Santiago" userId="S::santi.ribas@gencat.cat::63712724-7511-47da-81e8-3bad3d987cae" providerId="AD" clId="Web-{2BFFCF6F-F2A9-41B4-8C50-2A437C643132}" dt="2020-06-09T07:34:24.236" v="3299"/>
          <ac:spMkLst>
            <pc:docMk/>
            <pc:sldMk cId="1686440706" sldId="587"/>
            <ac:spMk id="11" creationId="{1BDE1DD1-A62C-4965-91EB-F627F811830D}"/>
          </ac:spMkLst>
        </pc:spChg>
        <pc:spChg chg="add mod">
          <ac:chgData name="Ribas Domingo, Santiago" userId="S::santi.ribas@gencat.cat::63712724-7511-47da-81e8-3bad3d987cae" providerId="AD" clId="Web-{2BFFCF6F-F2A9-41B4-8C50-2A437C643132}" dt="2020-06-09T07:39:42.335" v="4003" actId="20577"/>
          <ac:spMkLst>
            <pc:docMk/>
            <pc:sldMk cId="1686440706" sldId="587"/>
            <ac:spMk id="13" creationId="{BADC6491-5FEA-4F5B-A629-A6024CF95E24}"/>
          </ac:spMkLst>
        </pc:spChg>
        <pc:picChg chg="del mod">
          <ac:chgData name="Ribas Domingo, Santiago" userId="S::santi.ribas@gencat.cat::63712724-7511-47da-81e8-3bad3d987cae" providerId="AD" clId="Web-{2BFFCF6F-F2A9-41B4-8C50-2A437C643132}" dt="2020-06-09T07:34:25.376" v="3302"/>
          <ac:picMkLst>
            <pc:docMk/>
            <pc:sldMk cId="1686440706" sldId="587"/>
            <ac:picMk id="6" creationId="{8C30F517-44D5-4E3F-B2C3-91F87DEF63E8}"/>
          </ac:picMkLst>
        </pc:picChg>
        <pc:picChg chg="add mod">
          <ac:chgData name="Ribas Domingo, Santiago" userId="S::santi.ribas@gencat.cat::63712724-7511-47da-81e8-3bad3d987cae" providerId="AD" clId="Web-{2BFFCF6F-F2A9-41B4-8C50-2A437C643132}" dt="2020-06-09T07:38:46.365" v="3943" actId="1076"/>
          <ac:picMkLst>
            <pc:docMk/>
            <pc:sldMk cId="1686440706" sldId="587"/>
            <ac:picMk id="7" creationId="{595A384B-3963-4BCD-8D64-2D62283B837B}"/>
          </ac:picMkLst>
        </pc:picChg>
        <pc:picChg chg="del">
          <ac:chgData name="Ribas Domingo, Santiago" userId="S::santi.ribas@gencat.cat::63712724-7511-47da-81e8-3bad3d987cae" providerId="AD" clId="Web-{2BFFCF6F-F2A9-41B4-8C50-2A437C643132}" dt="2020-06-09T07:34:24.236" v="3300"/>
          <ac:picMkLst>
            <pc:docMk/>
            <pc:sldMk cId="1686440706" sldId="587"/>
            <ac:picMk id="9" creationId="{C093735D-936F-409F-BD91-930A161A750F}"/>
          </ac:picMkLst>
        </pc:picChg>
        <pc:picChg chg="add mod">
          <ac:chgData name="Ribas Domingo, Santiago" userId="S::santi.ribas@gencat.cat::63712724-7511-47da-81e8-3bad3d987cae" providerId="AD" clId="Web-{2BFFCF6F-F2A9-41B4-8C50-2A437C643132}" dt="2020-06-09T07:38:38.678" v="3940" actId="1076"/>
          <ac:picMkLst>
            <pc:docMk/>
            <pc:sldMk cId="1686440706" sldId="587"/>
            <ac:picMk id="10" creationId="{18D9DDF3-EFA2-4E64-AC54-80FDA4567804}"/>
          </ac:picMkLst>
        </pc:picChg>
      </pc:sldChg>
      <pc:sldChg chg="add ord replId">
        <pc:chgData name="Ribas Domingo, Santiago" userId="S::santi.ribas@gencat.cat::63712724-7511-47da-81e8-3bad3d987cae" providerId="AD" clId="Web-{2BFFCF6F-F2A9-41B4-8C50-2A437C643132}" dt="2020-06-09T08:19:11.691" v="4233"/>
        <pc:sldMkLst>
          <pc:docMk/>
          <pc:sldMk cId="2552010423" sldId="588"/>
        </pc:sldMkLst>
      </pc:sldChg>
      <pc:sldChg chg="add replId">
        <pc:chgData name="Ribas Domingo, Santiago" userId="S::santi.ribas@gencat.cat::63712724-7511-47da-81e8-3bad3d987cae" providerId="AD" clId="Web-{2BFFCF6F-F2A9-41B4-8C50-2A437C643132}" dt="2020-06-09T08:49:13.118" v="5719"/>
        <pc:sldMkLst>
          <pc:docMk/>
          <pc:sldMk cId="2605254213" sldId="589"/>
        </pc:sldMkLst>
      </pc:sldChg>
    </pc:docChg>
  </pc:docChgLst>
  <pc:docChgLst>
    <pc:chgData name="avigo" userId="S::avigo_aimsl.com#ext#@gencat.onmicrosoft.com::c81757a2-d9e6-4034-ae0f-73240657224c" providerId="AD" clId="Web-{3FF3E62C-1606-487B-9142-21FE45BDD7A1}"/>
    <pc:docChg chg="modSld">
      <pc:chgData name="avigo" userId="S::avigo_aimsl.com#ext#@gencat.onmicrosoft.com::c81757a2-d9e6-4034-ae0f-73240657224c" providerId="AD" clId="Web-{3FF3E62C-1606-487B-9142-21FE45BDD7A1}" dt="2020-06-11T12:39:32.274" v="10" actId="20577"/>
      <pc:docMkLst>
        <pc:docMk/>
      </pc:docMkLst>
      <pc:sldChg chg="addSp modSp">
        <pc:chgData name="avigo" userId="S::avigo_aimsl.com#ext#@gencat.onmicrosoft.com::c81757a2-d9e6-4034-ae0f-73240657224c" providerId="AD" clId="Web-{3FF3E62C-1606-487B-9142-21FE45BDD7A1}" dt="2020-06-11T12:39:31.571" v="8" actId="20577"/>
        <pc:sldMkLst>
          <pc:docMk/>
          <pc:sldMk cId="3324415754" sldId="601"/>
        </pc:sldMkLst>
        <pc:spChg chg="add mod">
          <ac:chgData name="avigo" userId="S::avigo_aimsl.com#ext#@gencat.onmicrosoft.com::c81757a2-d9e6-4034-ae0f-73240657224c" providerId="AD" clId="Web-{3FF3E62C-1606-487B-9142-21FE45BDD7A1}" dt="2020-06-11T12:39:31.571" v="8" actId="20577"/>
          <ac:spMkLst>
            <pc:docMk/>
            <pc:sldMk cId="3324415754" sldId="601"/>
            <ac:spMk id="7" creationId="{4C5F63FB-904B-4E74-A6A3-DFC2ADB90BA0}"/>
          </ac:spMkLst>
        </pc:spChg>
      </pc:sldChg>
    </pc:docChg>
  </pc:docChgLst>
  <pc:docChgLst>
    <pc:chgData name="Ribas Domingo, Santiago" userId="S::santi.ribas@gencat.cat::63712724-7511-47da-81e8-3bad3d987cae" providerId="AD" clId="Web-{3E345B49-0777-42B4-BFFA-FDA33AE616AC}"/>
    <pc:docChg chg="modSld sldOrd">
      <pc:chgData name="Ribas Domingo, Santiago" userId="S::santi.ribas@gencat.cat::63712724-7511-47da-81e8-3bad3d987cae" providerId="AD" clId="Web-{3E345B49-0777-42B4-BFFA-FDA33AE616AC}" dt="2020-06-11T08:37:12.115" v="220"/>
      <pc:docMkLst>
        <pc:docMk/>
      </pc:docMkLst>
      <pc:sldChg chg="ord">
        <pc:chgData name="Ribas Domingo, Santiago" userId="S::santi.ribas@gencat.cat::63712724-7511-47da-81e8-3bad3d987cae" providerId="AD" clId="Web-{3E345B49-0777-42B4-BFFA-FDA33AE616AC}" dt="2020-06-11T08:26:41.028" v="210"/>
        <pc:sldMkLst>
          <pc:docMk/>
          <pc:sldMk cId="242936003" sldId="554"/>
        </pc:sldMkLst>
      </pc:sldChg>
      <pc:sldChg chg="addSp delSp modSp">
        <pc:chgData name="Ribas Domingo, Santiago" userId="S::santi.ribas@gencat.cat::63712724-7511-47da-81e8-3bad3d987cae" providerId="AD" clId="Web-{3E345B49-0777-42B4-BFFA-FDA33AE616AC}" dt="2020-06-11T08:14:05.239" v="54" actId="14100"/>
        <pc:sldMkLst>
          <pc:docMk/>
          <pc:sldMk cId="281251428" sldId="564"/>
        </pc:sldMkLst>
        <pc:spChg chg="mod">
          <ac:chgData name="Ribas Domingo, Santiago" userId="S::santi.ribas@gencat.cat::63712724-7511-47da-81e8-3bad3d987cae" providerId="AD" clId="Web-{3E345B49-0777-42B4-BFFA-FDA33AE616AC}" dt="2020-06-11T08:14:05.239" v="54" actId="14100"/>
          <ac:spMkLst>
            <pc:docMk/>
            <pc:sldMk cId="281251428" sldId="564"/>
            <ac:spMk id="3" creationId="{AC10EB9D-C539-49DE-AB9C-BF081A1CD066}"/>
          </ac:spMkLst>
        </pc:spChg>
        <pc:spChg chg="mod">
          <ac:chgData name="Ribas Domingo, Santiago" userId="S::santi.ribas@gencat.cat::63712724-7511-47da-81e8-3bad3d987cae" providerId="AD" clId="Web-{3E345B49-0777-42B4-BFFA-FDA33AE616AC}" dt="2020-06-11T08:09:33.882" v="18" actId="20577"/>
          <ac:spMkLst>
            <pc:docMk/>
            <pc:sldMk cId="281251428" sldId="564"/>
            <ac:spMk id="6" creationId="{00000000-0000-0000-0000-000000000000}"/>
          </ac:spMkLst>
        </pc:spChg>
        <pc:picChg chg="add del mod">
          <ac:chgData name="Ribas Domingo, Santiago" userId="S::santi.ribas@gencat.cat::63712724-7511-47da-81e8-3bad3d987cae" providerId="AD" clId="Web-{3E345B49-0777-42B4-BFFA-FDA33AE616AC}" dt="2020-06-11T08:08:09.727" v="7"/>
          <ac:picMkLst>
            <pc:docMk/>
            <pc:sldMk cId="281251428" sldId="564"/>
            <ac:picMk id="5" creationId="{4E48E8A6-33B6-4013-85C0-D0841387B047}"/>
          </ac:picMkLst>
        </pc:picChg>
        <pc:picChg chg="add del mod modCrop">
          <ac:chgData name="Ribas Domingo, Santiago" userId="S::santi.ribas@gencat.cat::63712724-7511-47da-81e8-3bad3d987cae" providerId="AD" clId="Web-{3E345B49-0777-42B4-BFFA-FDA33AE616AC}" dt="2020-06-11T08:08:56.367" v="13"/>
          <ac:picMkLst>
            <pc:docMk/>
            <pc:sldMk cId="281251428" sldId="564"/>
            <ac:picMk id="7" creationId="{6775C87B-4E9D-4DAE-B514-E574FE408D41}"/>
          </ac:picMkLst>
        </pc:picChg>
        <pc:picChg chg="del">
          <ac:chgData name="Ribas Domingo, Santiago" userId="S::santi.ribas@gencat.cat::63712724-7511-47da-81e8-3bad3d987cae" providerId="AD" clId="Web-{3E345B49-0777-42B4-BFFA-FDA33AE616AC}" dt="2020-06-11T08:03:46.698" v="1"/>
          <ac:picMkLst>
            <pc:docMk/>
            <pc:sldMk cId="281251428" sldId="564"/>
            <ac:picMk id="8" creationId="{EA1C3381-D294-465F-98E1-5F22E3FD84F7}"/>
          </ac:picMkLst>
        </pc:picChg>
        <pc:picChg chg="add del mod">
          <ac:chgData name="Ribas Domingo, Santiago" userId="S::santi.ribas@gencat.cat::63712724-7511-47da-81e8-3bad3d987cae" providerId="AD" clId="Web-{3E345B49-0777-42B4-BFFA-FDA33AE616AC}" dt="2020-06-11T08:09:35.070" v="20"/>
          <ac:picMkLst>
            <pc:docMk/>
            <pc:sldMk cId="281251428" sldId="564"/>
            <ac:picMk id="9" creationId="{E6C818D7-90CA-445A-B700-B1B41F6A86D9}"/>
          </ac:picMkLst>
        </pc:picChg>
        <pc:picChg chg="add mod">
          <ac:chgData name="Ribas Domingo, Santiago" userId="S::santi.ribas@gencat.cat::63712724-7511-47da-81e8-3bad3d987cae" providerId="AD" clId="Web-{3E345B49-0777-42B4-BFFA-FDA33AE616AC}" dt="2020-06-11T08:12:40.287" v="24" actId="1076"/>
          <ac:picMkLst>
            <pc:docMk/>
            <pc:sldMk cId="281251428" sldId="564"/>
            <ac:picMk id="10" creationId="{A0749A37-E759-4D1D-8098-3743D3D684D9}"/>
          </ac:picMkLst>
        </pc:picChg>
      </pc:sldChg>
      <pc:sldChg chg="delSp modSp">
        <pc:chgData name="Ribas Domingo, Santiago" userId="S::santi.ribas@gencat.cat::63712724-7511-47da-81e8-3bad3d987cae" providerId="AD" clId="Web-{3E345B49-0777-42B4-BFFA-FDA33AE616AC}" dt="2020-06-11T08:24:37.701" v="205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3E345B49-0777-42B4-BFFA-FDA33AE616AC}" dt="2020-06-11T08:24:37.654" v="204"/>
          <ac:spMkLst>
            <pc:docMk/>
            <pc:sldMk cId="2168701314" sldId="565"/>
            <ac:spMk id="6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3E345B49-0777-42B4-BFFA-FDA33AE616AC}" dt="2020-06-11T08:24:37.701" v="205"/>
          <ac:spMkLst>
            <pc:docMk/>
            <pc:sldMk cId="2168701314" sldId="565"/>
            <ac:spMk id="9" creationId="{6F4164F3-1AFE-47C2-BED8-5B95B34F781D}"/>
          </ac:spMkLst>
        </pc:spChg>
        <pc:picChg chg="del mod">
          <ac:chgData name="Ribas Domingo, Santiago" userId="S::santi.ribas@gencat.cat::63712724-7511-47da-81e8-3bad3d987cae" providerId="AD" clId="Web-{3E345B49-0777-42B4-BFFA-FDA33AE616AC}" dt="2020-06-11T08:24:28.451" v="203"/>
          <ac:picMkLst>
            <pc:docMk/>
            <pc:sldMk cId="2168701314" sldId="565"/>
            <ac:picMk id="4" creationId="{B12DB43A-0916-423E-B6C4-6AB679EA6E28}"/>
          </ac:picMkLst>
        </pc:picChg>
      </pc:sldChg>
      <pc:sldChg chg="addSp delSp modSp">
        <pc:chgData name="Ribas Domingo, Santiago" userId="S::santi.ribas@gencat.cat::63712724-7511-47da-81e8-3bad3d987cae" providerId="AD" clId="Web-{3E345B49-0777-42B4-BFFA-FDA33AE616AC}" dt="2020-06-11T08:35:54.006" v="219" actId="1076"/>
        <pc:sldMkLst>
          <pc:docMk/>
          <pc:sldMk cId="1023044020" sldId="579"/>
        </pc:sldMkLst>
        <pc:spChg chg="del mod">
          <ac:chgData name="Ribas Domingo, Santiago" userId="S::santi.ribas@gencat.cat::63712724-7511-47da-81e8-3bad3d987cae" providerId="AD" clId="Web-{3E345B49-0777-42B4-BFFA-FDA33AE616AC}" dt="2020-06-11T08:21:14.578" v="96"/>
          <ac:spMkLst>
            <pc:docMk/>
            <pc:sldMk cId="1023044020" sldId="579"/>
            <ac:spMk id="6" creationId="{00000000-0000-0000-0000-000000000000}"/>
          </ac:spMkLst>
        </pc:spChg>
        <pc:spChg chg="add del mod">
          <ac:chgData name="Ribas Domingo, Santiago" userId="S::santi.ribas@gencat.cat::63712724-7511-47da-81e8-3bad3d987cae" providerId="AD" clId="Web-{3E345B49-0777-42B4-BFFA-FDA33AE616AC}" dt="2020-06-11T08:24:14.201" v="197" actId="1076"/>
          <ac:spMkLst>
            <pc:docMk/>
            <pc:sldMk cId="1023044020" sldId="579"/>
            <ac:spMk id="10" creationId="{7AA5DB4F-2F29-4E70-BB53-5FC38D8C533D}"/>
          </ac:spMkLst>
        </pc:spChg>
        <pc:spChg chg="add mod">
          <ac:chgData name="Ribas Domingo, Santiago" userId="S::santi.ribas@gencat.cat::63712724-7511-47da-81e8-3bad3d987cae" providerId="AD" clId="Web-{3E345B49-0777-42B4-BFFA-FDA33AE616AC}" dt="2020-06-11T08:24:14.342" v="200" actId="1076"/>
          <ac:spMkLst>
            <pc:docMk/>
            <pc:sldMk cId="1023044020" sldId="579"/>
            <ac:spMk id="13" creationId="{E309F0D1-C056-40C3-A5C5-24831ACA1650}"/>
          </ac:spMkLst>
        </pc:spChg>
        <pc:spChg chg="add del mod">
          <ac:chgData name="Ribas Domingo, Santiago" userId="S::santi.ribas@gencat.cat::63712724-7511-47da-81e8-3bad3d987cae" providerId="AD" clId="Web-{3E345B49-0777-42B4-BFFA-FDA33AE616AC}" dt="2020-06-11T08:24:14.389" v="201" actId="1076"/>
          <ac:spMkLst>
            <pc:docMk/>
            <pc:sldMk cId="1023044020" sldId="579"/>
            <ac:spMk id="14" creationId="{DE367EDC-309D-4295-9FDC-42C80EA1E6DC}"/>
          </ac:spMkLst>
        </pc:spChg>
        <pc:picChg chg="del mod modCrop">
          <ac:chgData name="Ribas Domingo, Santiago" userId="S::santi.ribas@gencat.cat::63712724-7511-47da-81e8-3bad3d987cae" providerId="AD" clId="Web-{3E345B49-0777-42B4-BFFA-FDA33AE616AC}" dt="2020-06-11T08:21:10.578" v="94"/>
          <ac:picMkLst>
            <pc:docMk/>
            <pc:sldMk cId="1023044020" sldId="579"/>
            <ac:picMk id="3" creationId="{FFA66072-7D9D-4BB7-9448-7CC88D460B37}"/>
          </ac:picMkLst>
        </pc:picChg>
        <pc:picChg chg="add del mod">
          <ac:chgData name="Ribas Domingo, Santiago" userId="S::santi.ribas@gencat.cat::63712724-7511-47da-81e8-3bad3d987cae" providerId="AD" clId="Web-{3E345B49-0777-42B4-BFFA-FDA33AE616AC}" dt="2020-06-11T08:24:14.161" v="196" actId="1076"/>
          <ac:picMkLst>
            <pc:docMk/>
            <pc:sldMk cId="1023044020" sldId="579"/>
            <ac:picMk id="4" creationId="{A42B572E-D1A0-4AB6-9680-2A4D0FCC9A6C}"/>
          </ac:picMkLst>
        </pc:picChg>
        <pc:picChg chg="mod modCrop">
          <ac:chgData name="Ribas Domingo, Santiago" userId="S::santi.ribas@gencat.cat::63712724-7511-47da-81e8-3bad3d987cae" providerId="AD" clId="Web-{3E345B49-0777-42B4-BFFA-FDA33AE616AC}" dt="2020-06-11T08:24:14.248" v="198" actId="1076"/>
          <ac:picMkLst>
            <pc:docMk/>
            <pc:sldMk cId="1023044020" sldId="579"/>
            <ac:picMk id="8" creationId="{A8A43C3D-1348-40FE-8D03-E7CAFCC9EC19}"/>
          </ac:picMkLst>
        </pc:picChg>
        <pc:picChg chg="del mod">
          <ac:chgData name="Ribas Domingo, Santiago" userId="S::santi.ribas@gencat.cat::63712724-7511-47da-81e8-3bad3d987cae" providerId="AD" clId="Web-{3E345B49-0777-42B4-BFFA-FDA33AE616AC}" dt="2020-06-11T08:16:07.628" v="60"/>
          <ac:picMkLst>
            <pc:docMk/>
            <pc:sldMk cId="1023044020" sldId="579"/>
            <ac:picMk id="9" creationId="{ADFFED37-F212-4DCD-A3EA-1C4557D8A72C}"/>
          </ac:picMkLst>
        </pc:picChg>
        <pc:picChg chg="add del mod">
          <ac:chgData name="Ribas Domingo, Santiago" userId="S::santi.ribas@gencat.cat::63712724-7511-47da-81e8-3bad3d987cae" providerId="AD" clId="Web-{3E345B49-0777-42B4-BFFA-FDA33AE616AC}" dt="2020-06-11T08:17:15.627" v="70"/>
          <ac:picMkLst>
            <pc:docMk/>
            <pc:sldMk cId="1023044020" sldId="579"/>
            <ac:picMk id="11" creationId="{B5E8C2B9-0E69-480E-A15F-03AFFA3531AB}"/>
          </ac:picMkLst>
        </pc:picChg>
        <pc:picChg chg="add mod modCrop">
          <ac:chgData name="Ribas Domingo, Santiago" userId="S::santi.ribas@gencat.cat::63712724-7511-47da-81e8-3bad3d987cae" providerId="AD" clId="Web-{3E345B49-0777-42B4-BFFA-FDA33AE616AC}" dt="2020-06-11T08:24:14.310" v="199" actId="1076"/>
          <ac:picMkLst>
            <pc:docMk/>
            <pc:sldMk cId="1023044020" sldId="579"/>
            <ac:picMk id="12" creationId="{7709AF5E-DEE3-4DAA-9B81-CE0EA1EC6691}"/>
          </ac:picMkLst>
        </pc:picChg>
        <pc:picChg chg="add mod">
          <ac:chgData name="Ribas Domingo, Santiago" userId="S::santi.ribas@gencat.cat::63712724-7511-47da-81e8-3bad3d987cae" providerId="AD" clId="Web-{3E345B49-0777-42B4-BFFA-FDA33AE616AC}" dt="2020-06-11T08:35:54.006" v="219" actId="1076"/>
          <ac:picMkLst>
            <pc:docMk/>
            <pc:sldMk cId="1023044020" sldId="579"/>
            <ac:picMk id="16" creationId="{E8AC4CDC-A75B-44F5-B2AF-1C46CF1ADC64}"/>
          </ac:picMkLst>
        </pc:picChg>
      </pc:sldChg>
      <pc:sldChg chg="ord">
        <pc:chgData name="Ribas Domingo, Santiago" userId="S::santi.ribas@gencat.cat::63712724-7511-47da-81e8-3bad3d987cae" providerId="AD" clId="Web-{3E345B49-0777-42B4-BFFA-FDA33AE616AC}" dt="2020-06-11T08:14:58.941" v="55"/>
        <pc:sldMkLst>
          <pc:docMk/>
          <pc:sldMk cId="78084663" sldId="580"/>
        </pc:sldMkLst>
      </pc:sldChg>
      <pc:sldChg chg="modSp ord">
        <pc:chgData name="Ribas Domingo, Santiago" userId="S::santi.ribas@gencat.cat::63712724-7511-47da-81e8-3bad3d987cae" providerId="AD" clId="Web-{3E345B49-0777-42B4-BFFA-FDA33AE616AC}" dt="2020-06-11T08:26:09.106" v="209"/>
        <pc:sldMkLst>
          <pc:docMk/>
          <pc:sldMk cId="2271857984" sldId="581"/>
        </pc:sldMkLst>
        <pc:picChg chg="mod">
          <ac:chgData name="Ribas Domingo, Santiago" userId="S::santi.ribas@gencat.cat::63712724-7511-47da-81e8-3bad3d987cae" providerId="AD" clId="Web-{3E345B49-0777-42B4-BFFA-FDA33AE616AC}" dt="2020-06-11T08:25:26.747" v="208" actId="1076"/>
          <ac:picMkLst>
            <pc:docMk/>
            <pc:sldMk cId="2271857984" sldId="581"/>
            <ac:picMk id="8" creationId="{FC9C0C10-95EE-4E95-A3CF-853B1E68ED93}"/>
          </ac:picMkLst>
        </pc:picChg>
      </pc:sldChg>
      <pc:sldChg chg="ord">
        <pc:chgData name="Ribas Domingo, Santiago" userId="S::santi.ribas@gencat.cat::63712724-7511-47da-81e8-3bad3d987cae" providerId="AD" clId="Web-{3E345B49-0777-42B4-BFFA-FDA33AE616AC}" dt="2020-06-11T08:23:56.186" v="195"/>
        <pc:sldMkLst>
          <pc:docMk/>
          <pc:sldMk cId="178955268" sldId="582"/>
        </pc:sldMkLst>
      </pc:sldChg>
      <pc:sldChg chg="ord">
        <pc:chgData name="Ribas Domingo, Santiago" userId="S::santi.ribas@gencat.cat::63712724-7511-47da-81e8-3bad3d987cae" providerId="AD" clId="Web-{3E345B49-0777-42B4-BFFA-FDA33AE616AC}" dt="2020-06-11T08:25:06.732" v="207"/>
        <pc:sldMkLst>
          <pc:docMk/>
          <pc:sldMk cId="991864988" sldId="583"/>
        </pc:sldMkLst>
      </pc:sldChg>
      <pc:sldChg chg="modSp">
        <pc:chgData name="Ribas Domingo, Santiago" userId="S::santi.ribas@gencat.cat::63712724-7511-47da-81e8-3bad3d987cae" providerId="AD" clId="Web-{3E345B49-0777-42B4-BFFA-FDA33AE616AC}" dt="2020-06-11T08:24:49.341" v="206"/>
        <pc:sldMkLst>
          <pc:docMk/>
          <pc:sldMk cId="4034190151" sldId="584"/>
        </pc:sldMkLst>
        <pc:spChg chg="mod">
          <ac:chgData name="Ribas Domingo, Santiago" userId="S::santi.ribas@gencat.cat::63712724-7511-47da-81e8-3bad3d987cae" providerId="AD" clId="Web-{3E345B49-0777-42B4-BFFA-FDA33AE616AC}" dt="2020-06-11T08:24:49.341" v="206"/>
          <ac:spMkLst>
            <pc:docMk/>
            <pc:sldMk cId="4034190151" sldId="584"/>
            <ac:spMk id="11" creationId="{1BDE1DD1-A62C-4965-91EB-F627F811830D}"/>
          </ac:spMkLst>
        </pc:spChg>
      </pc:sldChg>
      <pc:sldChg chg="ord">
        <pc:chgData name="Ribas Domingo, Santiago" userId="S::santi.ribas@gencat.cat::63712724-7511-47da-81e8-3bad3d987cae" providerId="AD" clId="Web-{3E345B49-0777-42B4-BFFA-FDA33AE616AC}" dt="2020-06-11T08:37:12.115" v="220"/>
        <pc:sldMkLst>
          <pc:docMk/>
          <pc:sldMk cId="2605254213" sldId="589"/>
        </pc:sldMkLst>
      </pc:sldChg>
      <pc:sldChg chg="modSp">
        <pc:chgData name="Ribas Domingo, Santiago" userId="S::santi.ribas@gencat.cat::63712724-7511-47da-81e8-3bad3d987cae" providerId="AD" clId="Web-{3E345B49-0777-42B4-BFFA-FDA33AE616AC}" dt="2020-06-11T08:29:08.496" v="211" actId="20577"/>
        <pc:sldMkLst>
          <pc:docMk/>
          <pc:sldMk cId="510942928" sldId="592"/>
        </pc:sldMkLst>
        <pc:spChg chg="mod">
          <ac:chgData name="Ribas Domingo, Santiago" userId="S::santi.ribas@gencat.cat::63712724-7511-47da-81e8-3bad3d987cae" providerId="AD" clId="Web-{3E345B49-0777-42B4-BFFA-FDA33AE616AC}" dt="2020-06-11T08:29:08.496" v="211" actId="20577"/>
          <ac:spMkLst>
            <pc:docMk/>
            <pc:sldMk cId="510942928" sldId="592"/>
            <ac:spMk id="4" creationId="{00000000-0000-0000-0000-000000000000}"/>
          </ac:spMkLst>
        </pc:spChg>
      </pc:sldChg>
    </pc:docChg>
  </pc:docChgLst>
  <pc:docChgLst>
    <pc:chgData name="Ribas Domingo, Santiago" userId="S::santi.ribas@gencat.cat::63712724-7511-47da-81e8-3bad3d987cae" providerId="AD" clId="Web-{C035A129-D09D-4DAD-98F3-BF73BBE92FAC}"/>
    <pc:docChg chg="modSld">
      <pc:chgData name="Ribas Domingo, Santiago" userId="S::santi.ribas@gencat.cat::63712724-7511-47da-81e8-3bad3d987cae" providerId="AD" clId="Web-{C035A129-D09D-4DAD-98F3-BF73BBE92FAC}" dt="2020-06-11T08:49:35.039" v="2" actId="1076"/>
      <pc:docMkLst>
        <pc:docMk/>
      </pc:docMkLst>
      <pc:sldChg chg="modSp">
        <pc:chgData name="Ribas Domingo, Santiago" userId="S::santi.ribas@gencat.cat::63712724-7511-47da-81e8-3bad3d987cae" providerId="AD" clId="Web-{C035A129-D09D-4DAD-98F3-BF73BBE92FAC}" dt="2020-06-11T08:49:35.039" v="2" actId="1076"/>
        <pc:sldMkLst>
          <pc:docMk/>
          <pc:sldMk cId="1023044020" sldId="579"/>
        </pc:sldMkLst>
        <pc:picChg chg="mod">
          <ac:chgData name="Ribas Domingo, Santiago" userId="S::santi.ribas@gencat.cat::63712724-7511-47da-81e8-3bad3d987cae" providerId="AD" clId="Web-{C035A129-D09D-4DAD-98F3-BF73BBE92FAC}" dt="2020-06-11T08:49:35.039" v="2" actId="1076"/>
          <ac:picMkLst>
            <pc:docMk/>
            <pc:sldMk cId="1023044020" sldId="579"/>
            <ac:picMk id="16" creationId="{E8AC4CDC-A75B-44F5-B2AF-1C46CF1ADC64}"/>
          </ac:picMkLst>
        </pc:picChg>
      </pc:sldChg>
    </pc:docChg>
  </pc:docChgLst>
  <pc:docChgLst>
    <pc:chgData name="Tomás Alfonso, Carolina" userId="S::carolina.tomasalfonso@gencat.cat::5203dd39-b234-42a9-bf34-d02961f00ca0" providerId="AD" clId="Web-{961CA6E2-4969-C403-826B-F84FCECC35BE}"/>
    <pc:docChg chg="addSld delSld modSld sldOrd">
      <pc:chgData name="Tomás Alfonso, Carolina" userId="S::carolina.tomasalfonso@gencat.cat::5203dd39-b234-42a9-bf34-d02961f00ca0" providerId="AD" clId="Web-{961CA6E2-4969-C403-826B-F84FCECC35BE}" dt="2020-06-08T11:27:34.441" v="1750"/>
      <pc:docMkLst>
        <pc:docMk/>
      </pc:docMkLst>
      <pc:sldChg chg="modSp del">
        <pc:chgData name="Tomás Alfonso, Carolina" userId="S::carolina.tomasalfonso@gencat.cat::5203dd39-b234-42a9-bf34-d02961f00ca0" providerId="AD" clId="Web-{961CA6E2-4969-C403-826B-F84FCECC35BE}" dt="2020-06-08T09:38:26.605" v="4"/>
        <pc:sldMkLst>
          <pc:docMk/>
          <pc:sldMk cId="1203349049" sldId="557"/>
        </pc:sldMkLst>
        <pc:spChg chg="mod">
          <ac:chgData name="Tomás Alfonso, Carolina" userId="S::carolina.tomasalfonso@gencat.cat::5203dd39-b234-42a9-bf34-d02961f00ca0" providerId="AD" clId="Web-{961CA6E2-4969-C403-826B-F84FCECC35BE}" dt="2020-06-08T09:38:23.293" v="1" actId="20577"/>
          <ac:spMkLst>
            <pc:docMk/>
            <pc:sldMk cId="1203349049" sldId="557"/>
            <ac:spMk id="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961CA6E2-4969-C403-826B-F84FCECC35BE}" dt="2020-06-08T09:38:23.652" v="3" actId="20577"/>
          <ac:spMkLst>
            <pc:docMk/>
            <pc:sldMk cId="1203349049" sldId="557"/>
            <ac:spMk id="4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09:55:22.189" v="873" actId="20577"/>
        <pc:sldMkLst>
          <pc:docMk/>
          <pc:sldMk cId="30578935" sldId="562"/>
        </pc:sldMkLst>
        <pc:spChg chg="mod">
          <ac:chgData name="Tomás Alfonso, Carolina" userId="S::carolina.tomasalfonso@gencat.cat::5203dd39-b234-42a9-bf34-d02961f00ca0" providerId="AD" clId="Web-{961CA6E2-4969-C403-826B-F84FCECC35BE}" dt="2020-06-08T09:55:22.189" v="873" actId="20577"/>
          <ac:spMkLst>
            <pc:docMk/>
            <pc:sldMk cId="30578935" sldId="562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09:57:23.750" v="947" actId="20577"/>
        <pc:sldMkLst>
          <pc:docMk/>
          <pc:sldMk cId="2104551657" sldId="563"/>
        </pc:sldMkLst>
        <pc:spChg chg="mod">
          <ac:chgData name="Tomás Alfonso, Carolina" userId="S::carolina.tomasalfonso@gencat.cat::5203dd39-b234-42a9-bf34-d02961f00ca0" providerId="AD" clId="Web-{961CA6E2-4969-C403-826B-F84FCECC35BE}" dt="2020-06-08T09:57:23.750" v="947" actId="20577"/>
          <ac:spMkLst>
            <pc:docMk/>
            <pc:sldMk cId="2104551657" sldId="563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02:45.107" v="1100" actId="20577"/>
        <pc:sldMkLst>
          <pc:docMk/>
          <pc:sldMk cId="281251428" sldId="564"/>
        </pc:sldMkLst>
        <pc:spChg chg="mod">
          <ac:chgData name="Tomás Alfonso, Carolina" userId="S::carolina.tomasalfonso@gencat.cat::5203dd39-b234-42a9-bf34-d02961f00ca0" providerId="AD" clId="Web-{961CA6E2-4969-C403-826B-F84FCECC35BE}" dt="2020-06-08T10:02:45.107" v="1100" actId="20577"/>
          <ac:spMkLst>
            <pc:docMk/>
            <pc:sldMk cId="281251428" sldId="564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34:00.728" v="1616" actId="20577"/>
        <pc:sldMkLst>
          <pc:docMk/>
          <pc:sldMk cId="2168701314" sldId="565"/>
        </pc:sldMkLst>
        <pc:spChg chg="mod">
          <ac:chgData name="Tomás Alfonso, Carolina" userId="S::carolina.tomasalfonso@gencat.cat::5203dd39-b234-42a9-bf34-d02961f00ca0" providerId="AD" clId="Web-{961CA6E2-4969-C403-826B-F84FCECC35BE}" dt="2020-06-08T10:34:00.728" v="1616" actId="20577"/>
          <ac:spMkLst>
            <pc:docMk/>
            <pc:sldMk cId="2168701314" sldId="565"/>
            <ac:spMk id="5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32:51.401" v="1614" actId="14100"/>
        <pc:sldMkLst>
          <pc:docMk/>
          <pc:sldMk cId="1260694455" sldId="568"/>
        </pc:sldMkLst>
        <pc:spChg chg="mod">
          <ac:chgData name="Tomás Alfonso, Carolina" userId="S::carolina.tomasalfonso@gencat.cat::5203dd39-b234-42a9-bf34-d02961f00ca0" providerId="AD" clId="Web-{961CA6E2-4969-C403-826B-F84FCECC35BE}" dt="2020-06-08T10:32:51.401" v="1614" actId="14100"/>
          <ac:spMkLst>
            <pc:docMk/>
            <pc:sldMk cId="1260694455" sldId="568"/>
            <ac:spMk id="11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1:27:32.535" v="1749" actId="20577"/>
        <pc:sldMkLst>
          <pc:docMk/>
          <pc:sldMk cId="3293652056" sldId="569"/>
        </pc:sldMkLst>
        <pc:spChg chg="mod">
          <ac:chgData name="Tomás Alfonso, Carolina" userId="S::carolina.tomasalfonso@gencat.cat::5203dd39-b234-42a9-bf34-d02961f00ca0" providerId="AD" clId="Web-{961CA6E2-4969-C403-826B-F84FCECC35BE}" dt="2020-06-08T11:27:32.535" v="1749" actId="20577"/>
          <ac:spMkLst>
            <pc:docMk/>
            <pc:sldMk cId="3293652056" sldId="569"/>
            <ac:spMk id="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961CA6E2-4969-C403-826B-F84FCECC35BE}" dt="2020-06-08T11:27:25.550" v="1742" actId="20577"/>
          <ac:spMkLst>
            <pc:docMk/>
            <pc:sldMk cId="3293652056" sldId="569"/>
            <ac:spMk id="5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28:43.919" v="1593" actId="20577"/>
        <pc:sldMkLst>
          <pc:docMk/>
          <pc:sldMk cId="686900491" sldId="570"/>
        </pc:sldMkLst>
        <pc:spChg chg="mod">
          <ac:chgData name="Tomás Alfonso, Carolina" userId="S::carolina.tomasalfonso@gencat.cat::5203dd39-b234-42a9-bf34-d02961f00ca0" providerId="AD" clId="Web-{961CA6E2-4969-C403-826B-F84FCECC35BE}" dt="2020-06-08T10:28:43.919" v="1593" actId="20577"/>
          <ac:spMkLst>
            <pc:docMk/>
            <pc:sldMk cId="686900491" sldId="570"/>
            <ac:spMk id="8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21:26.299" v="1464" actId="14100"/>
        <pc:sldMkLst>
          <pc:docMk/>
          <pc:sldMk cId="3704449483" sldId="571"/>
        </pc:sldMkLst>
        <pc:spChg chg="mod">
          <ac:chgData name="Tomás Alfonso, Carolina" userId="S::carolina.tomasalfonso@gencat.cat::5203dd39-b234-42a9-bf34-d02961f00ca0" providerId="AD" clId="Web-{961CA6E2-4969-C403-826B-F84FCECC35BE}" dt="2020-06-08T10:21:26.299" v="1464" actId="14100"/>
          <ac:spMkLst>
            <pc:docMk/>
            <pc:sldMk cId="3704449483" sldId="571"/>
            <ac:spMk id="8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17:23.395" v="1289" actId="20577"/>
        <pc:sldMkLst>
          <pc:docMk/>
          <pc:sldMk cId="3036593545" sldId="573"/>
        </pc:sldMkLst>
        <pc:spChg chg="mod">
          <ac:chgData name="Tomás Alfonso, Carolina" userId="S::carolina.tomasalfonso@gencat.cat::5203dd39-b234-42a9-bf34-d02961f00ca0" providerId="AD" clId="Web-{961CA6E2-4969-C403-826B-F84FCECC35BE}" dt="2020-06-08T10:17:23.395" v="1289" actId="20577"/>
          <ac:spMkLst>
            <pc:docMk/>
            <pc:sldMk cId="3036593545" sldId="573"/>
            <ac:spMk id="3" creationId="{D25D3A04-F64D-4595-9D46-7CF4BF6B6AE6}"/>
          </ac:spMkLst>
        </pc:spChg>
      </pc:sldChg>
      <pc:sldChg chg="modSp">
        <pc:chgData name="Tomás Alfonso, Carolina" userId="S::carolina.tomasalfonso@gencat.cat::5203dd39-b234-42a9-bf34-d02961f00ca0" providerId="AD" clId="Web-{961CA6E2-4969-C403-826B-F84FCECC35BE}" dt="2020-06-08T10:25:17.687" v="1505" actId="20577"/>
        <pc:sldMkLst>
          <pc:docMk/>
          <pc:sldMk cId="442022352" sldId="574"/>
        </pc:sldMkLst>
        <pc:spChg chg="mod">
          <ac:chgData name="Tomás Alfonso, Carolina" userId="S::carolina.tomasalfonso@gencat.cat::5203dd39-b234-42a9-bf34-d02961f00ca0" providerId="AD" clId="Web-{961CA6E2-4969-C403-826B-F84FCECC35BE}" dt="2020-06-08T10:25:17.687" v="1505" actId="20577"/>
          <ac:spMkLst>
            <pc:docMk/>
            <pc:sldMk cId="442022352" sldId="574"/>
            <ac:spMk id="8" creationId="{00000000-0000-0000-0000-000000000000}"/>
          </ac:spMkLst>
        </pc:spChg>
      </pc:sldChg>
      <pc:sldChg chg="add replId">
        <pc:chgData name="Tomás Alfonso, Carolina" userId="S::carolina.tomasalfonso@gencat.cat::5203dd39-b234-42a9-bf34-d02961f00ca0" providerId="AD" clId="Web-{961CA6E2-4969-C403-826B-F84FCECC35BE}" dt="2020-06-08T09:38:23.183" v="0"/>
        <pc:sldMkLst>
          <pc:docMk/>
          <pc:sldMk cId="1441837966" sldId="575"/>
        </pc:sldMkLst>
      </pc:sldChg>
      <pc:sldChg chg="addSp delSp modSp add ord replId">
        <pc:chgData name="Tomás Alfonso, Carolina" userId="S::carolina.tomasalfonso@gencat.cat::5203dd39-b234-42a9-bf34-d02961f00ca0" providerId="AD" clId="Web-{961CA6E2-4969-C403-826B-F84FCECC35BE}" dt="2020-06-08T09:53:12.331" v="657" actId="20577"/>
        <pc:sldMkLst>
          <pc:docMk/>
          <pc:sldMk cId="2772176024" sldId="576"/>
        </pc:sldMkLst>
        <pc:spChg chg="mod">
          <ac:chgData name="Tomás Alfonso, Carolina" userId="S::carolina.tomasalfonso@gencat.cat::5203dd39-b234-42a9-bf34-d02961f00ca0" providerId="AD" clId="Web-{961CA6E2-4969-C403-826B-F84FCECC35BE}" dt="2020-06-08T09:38:40.980" v="29" actId="20577"/>
          <ac:spMkLst>
            <pc:docMk/>
            <pc:sldMk cId="2772176024" sldId="576"/>
            <ac:spMk id="4" creationId="{00000000-0000-0000-0000-000000000000}"/>
          </ac:spMkLst>
        </pc:spChg>
        <pc:spChg chg="del mod">
          <ac:chgData name="Tomás Alfonso, Carolina" userId="S::carolina.tomasalfonso@gencat.cat::5203dd39-b234-42a9-bf34-d02961f00ca0" providerId="AD" clId="Web-{961CA6E2-4969-C403-826B-F84FCECC35BE}" dt="2020-06-08T09:38:48.964" v="34"/>
          <ac:spMkLst>
            <pc:docMk/>
            <pc:sldMk cId="2772176024" sldId="576"/>
            <ac:spMk id="5" creationId="{00000000-0000-0000-0000-000000000000}"/>
          </ac:spMkLst>
        </pc:spChg>
        <pc:spChg chg="add del mod">
          <ac:chgData name="Tomás Alfonso, Carolina" userId="S::carolina.tomasalfonso@gencat.cat::5203dd39-b234-42a9-bf34-d02961f00ca0" providerId="AD" clId="Web-{961CA6E2-4969-C403-826B-F84FCECC35BE}" dt="2020-06-08T09:53:12.331" v="657" actId="20577"/>
          <ac:spMkLst>
            <pc:docMk/>
            <pc:sldMk cId="2772176024" sldId="576"/>
            <ac:spMk id="6" creationId="{00000000-0000-0000-0000-000000000000}"/>
          </ac:spMkLst>
        </pc:spChg>
        <pc:picChg chg="del">
          <ac:chgData name="Tomás Alfonso, Carolina" userId="S::carolina.tomasalfonso@gencat.cat::5203dd39-b234-42a9-bf34-d02961f00ca0" providerId="AD" clId="Web-{961CA6E2-4969-C403-826B-F84FCECC35BE}" dt="2020-06-08T09:38:42.730" v="30"/>
          <ac:picMkLst>
            <pc:docMk/>
            <pc:sldMk cId="2772176024" sldId="576"/>
            <ac:picMk id="2050" creationId="{00000000-0000-0000-0000-000000000000}"/>
          </ac:picMkLst>
        </pc:picChg>
      </pc:sldChg>
      <pc:sldChg chg="addSp delSp modSp add del replId">
        <pc:chgData name="Tomás Alfonso, Carolina" userId="S::carolina.tomasalfonso@gencat.cat::5203dd39-b234-42a9-bf34-d02961f00ca0" providerId="AD" clId="Web-{961CA6E2-4969-C403-826B-F84FCECC35BE}" dt="2020-06-08T11:27:34.441" v="1750"/>
        <pc:sldMkLst>
          <pc:docMk/>
          <pc:sldMk cId="3643595056" sldId="577"/>
        </pc:sldMkLst>
        <pc:spChg chg="mod">
          <ac:chgData name="Tomás Alfonso, Carolina" userId="S::carolina.tomasalfonso@gencat.cat::5203dd39-b234-42a9-bf34-d02961f00ca0" providerId="AD" clId="Web-{961CA6E2-4969-C403-826B-F84FCECC35BE}" dt="2020-06-08T10:34:49.213" v="1624" actId="20577"/>
          <ac:spMkLst>
            <pc:docMk/>
            <pc:sldMk cId="3643595056" sldId="577"/>
            <ac:spMk id="2" creationId="{00000000-0000-0000-0000-000000000000}"/>
          </ac:spMkLst>
        </pc:spChg>
        <pc:spChg chg="add mod">
          <ac:chgData name="Tomás Alfonso, Carolina" userId="S::carolina.tomasalfonso@gencat.cat::5203dd39-b234-42a9-bf34-d02961f00ca0" providerId="AD" clId="Web-{961CA6E2-4969-C403-826B-F84FCECC35BE}" dt="2020-06-08T11:25:29.129" v="1643" actId="20577"/>
          <ac:spMkLst>
            <pc:docMk/>
            <pc:sldMk cId="3643595056" sldId="577"/>
            <ac:spMk id="3" creationId="{6C74010A-42A7-499A-9CB9-51914571ADF9}"/>
          </ac:spMkLst>
        </pc:spChg>
        <pc:spChg chg="mod">
          <ac:chgData name="Tomás Alfonso, Carolina" userId="S::carolina.tomasalfonso@gencat.cat::5203dd39-b234-42a9-bf34-d02961f00ca0" providerId="AD" clId="Web-{961CA6E2-4969-C403-826B-F84FCECC35BE}" dt="2020-06-08T11:26:26.644" v="1650" actId="20577"/>
          <ac:spMkLst>
            <pc:docMk/>
            <pc:sldMk cId="3643595056" sldId="577"/>
            <ac:spMk id="5" creationId="{00000000-0000-0000-0000-000000000000}"/>
          </ac:spMkLst>
        </pc:spChg>
        <pc:picChg chg="del">
          <ac:chgData name="Tomás Alfonso, Carolina" userId="S::carolina.tomasalfonso@gencat.cat::5203dd39-b234-42a9-bf34-d02961f00ca0" providerId="AD" clId="Web-{961CA6E2-4969-C403-826B-F84FCECC35BE}" dt="2020-06-08T10:34:42.884" v="1622"/>
          <ac:picMkLst>
            <pc:docMk/>
            <pc:sldMk cId="3643595056" sldId="577"/>
            <ac:picMk id="1026" creationId="{00000000-0000-0000-0000-000000000000}"/>
          </ac:picMkLst>
        </pc:picChg>
      </pc:sldChg>
    </pc:docChg>
  </pc:docChgLst>
  <pc:docChgLst>
    <pc:chgData name="avigo" userId="S::avigo_aimsl.com#ext#@gencat.onmicrosoft.com::c81757a2-d9e6-4034-ae0f-73240657224c" providerId="AD" clId="Web-{01D0A77D-9A45-459B-AF56-7CF0D1598638}"/>
    <pc:docChg chg="addSld delSld modSld">
      <pc:chgData name="avigo" userId="S::avigo_aimsl.com#ext#@gencat.onmicrosoft.com::c81757a2-d9e6-4034-ae0f-73240657224c" providerId="AD" clId="Web-{01D0A77D-9A45-459B-AF56-7CF0D1598638}" dt="2020-06-10T11:02:50.913" v="691" actId="20577"/>
      <pc:docMkLst>
        <pc:docMk/>
      </pc:docMkLst>
      <pc:sldChg chg="modSp">
        <pc:chgData name="avigo" userId="S::avigo_aimsl.com#ext#@gencat.onmicrosoft.com::c81757a2-d9e6-4034-ae0f-73240657224c" providerId="AD" clId="Web-{01D0A77D-9A45-459B-AF56-7CF0D1598638}" dt="2020-06-10T07:16:16.387" v="4" actId="20577"/>
        <pc:sldMkLst>
          <pc:docMk/>
          <pc:sldMk cId="2772176024" sldId="576"/>
        </pc:sldMkLst>
        <pc:spChg chg="mod">
          <ac:chgData name="avigo" userId="S::avigo_aimsl.com#ext#@gencat.onmicrosoft.com::c81757a2-d9e6-4034-ae0f-73240657224c" providerId="AD" clId="Web-{01D0A77D-9A45-459B-AF56-7CF0D1598638}" dt="2020-06-10T07:16:16.387" v="4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addSp delSp modSp">
        <pc:chgData name="avigo" userId="S::avigo_aimsl.com#ext#@gencat.onmicrosoft.com::c81757a2-d9e6-4034-ae0f-73240657224c" providerId="AD" clId="Web-{01D0A77D-9A45-459B-AF56-7CF0D1598638}" dt="2020-06-10T08:47:22.871" v="219" actId="20577"/>
        <pc:sldMkLst>
          <pc:docMk/>
          <pc:sldMk cId="178955268" sldId="582"/>
        </pc:sldMkLst>
        <pc:spChg chg="add mod">
          <ac:chgData name="avigo" userId="S::avigo_aimsl.com#ext#@gencat.onmicrosoft.com::c81757a2-d9e6-4034-ae0f-73240657224c" providerId="AD" clId="Web-{01D0A77D-9A45-459B-AF56-7CF0D1598638}" dt="2020-06-10T08:46:56.356" v="190" actId="1076"/>
          <ac:spMkLst>
            <pc:docMk/>
            <pc:sldMk cId="178955268" sldId="582"/>
            <ac:spMk id="4" creationId="{3624155A-2256-4841-902F-42DA21FC010C}"/>
          </ac:spMkLst>
        </pc:spChg>
        <pc:spChg chg="add mod">
          <ac:chgData name="avigo" userId="S::avigo_aimsl.com#ext#@gencat.onmicrosoft.com::c81757a2-d9e6-4034-ae0f-73240657224c" providerId="AD" clId="Web-{01D0A77D-9A45-459B-AF56-7CF0D1598638}" dt="2020-06-10T08:47:22.871" v="219" actId="20577"/>
          <ac:spMkLst>
            <pc:docMk/>
            <pc:sldMk cId="178955268" sldId="582"/>
            <ac:spMk id="15" creationId="{FA249386-A261-4A03-B4A1-663B9F45E327}"/>
          </ac:spMkLst>
        </pc:spChg>
        <pc:picChg chg="del">
          <ac:chgData name="avigo" userId="S::avigo_aimsl.com#ext#@gencat.onmicrosoft.com::c81757a2-d9e6-4034-ae0f-73240657224c" providerId="AD" clId="Web-{01D0A77D-9A45-459B-AF56-7CF0D1598638}" dt="2020-06-10T08:46:53.059" v="189"/>
          <ac:picMkLst>
            <pc:docMk/>
            <pc:sldMk cId="178955268" sldId="582"/>
            <ac:picMk id="11" creationId="{5DE3A67E-D781-49D7-978A-84CE06795612}"/>
          </ac:picMkLst>
        </pc:picChg>
      </pc:sldChg>
      <pc:sldChg chg="addSp modSp">
        <pc:chgData name="avigo" userId="S::avigo_aimsl.com#ext#@gencat.onmicrosoft.com::c81757a2-d9e6-4034-ae0f-73240657224c" providerId="AD" clId="Web-{01D0A77D-9A45-459B-AF56-7CF0D1598638}" dt="2020-06-10T08:17:19.198" v="19" actId="1076"/>
        <pc:sldMkLst>
          <pc:docMk/>
          <pc:sldMk cId="1983436592" sldId="585"/>
        </pc:sldMkLst>
        <pc:picChg chg="add mod">
          <ac:chgData name="avigo" userId="S::avigo_aimsl.com#ext#@gencat.onmicrosoft.com::c81757a2-d9e6-4034-ae0f-73240657224c" providerId="AD" clId="Web-{01D0A77D-9A45-459B-AF56-7CF0D1598638}" dt="2020-06-10T08:17:19.198" v="19" actId="1076"/>
          <ac:picMkLst>
            <pc:docMk/>
            <pc:sldMk cId="1983436592" sldId="585"/>
            <ac:picMk id="5" creationId="{102798F2-D345-498A-8C30-CD19AC1BEB6F}"/>
          </ac:picMkLst>
        </pc:picChg>
      </pc:sldChg>
      <pc:sldChg chg="addSp modSp add replId">
        <pc:chgData name="avigo" userId="S::avigo_aimsl.com#ext#@gencat.onmicrosoft.com::c81757a2-d9e6-4034-ae0f-73240657224c" providerId="AD" clId="Web-{01D0A77D-9A45-459B-AF56-7CF0D1598638}" dt="2020-06-10T11:02:49.226" v="690" actId="20577"/>
        <pc:sldMkLst>
          <pc:docMk/>
          <pc:sldMk cId="2420732806" sldId="591"/>
        </pc:sldMkLst>
        <pc:spChg chg="mod">
          <ac:chgData name="avigo" userId="S::avigo_aimsl.com#ext#@gencat.onmicrosoft.com::c81757a2-d9e6-4034-ae0f-73240657224c" providerId="AD" clId="Web-{01D0A77D-9A45-459B-AF56-7CF0D1598638}" dt="2020-06-10T09:10:12.275" v="235" actId="20577"/>
          <ac:spMkLst>
            <pc:docMk/>
            <pc:sldMk cId="2420732806" sldId="591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01D0A77D-9A45-459B-AF56-7CF0D1598638}" dt="2020-06-10T11:02:49.226" v="690" actId="20577"/>
          <ac:spMkLst>
            <pc:docMk/>
            <pc:sldMk cId="2420732806" sldId="591"/>
            <ac:spMk id="4" creationId="{00000000-0000-0000-0000-000000000000}"/>
          </ac:spMkLst>
        </pc:spChg>
        <pc:spChg chg="add mod">
          <ac:chgData name="avigo" userId="S::avigo_aimsl.com#ext#@gencat.onmicrosoft.com::c81757a2-d9e6-4034-ae0f-73240657224c" providerId="AD" clId="Web-{01D0A77D-9A45-459B-AF56-7CF0D1598638}" dt="2020-06-10T09:22:05.048" v="311" actId="20577"/>
          <ac:spMkLst>
            <pc:docMk/>
            <pc:sldMk cId="2420732806" sldId="591"/>
            <ac:spMk id="8" creationId="{26738D06-0293-4DDB-A0A9-7D355EA1AE83}"/>
          </ac:spMkLst>
        </pc:spChg>
        <pc:picChg chg="add mod">
          <ac:chgData name="avigo" userId="S::avigo_aimsl.com#ext#@gencat.onmicrosoft.com::c81757a2-d9e6-4034-ae0f-73240657224c" providerId="AD" clId="Web-{01D0A77D-9A45-459B-AF56-7CF0D1598638}" dt="2020-06-10T09:10:16.494" v="237" actId="1076"/>
          <ac:picMkLst>
            <pc:docMk/>
            <pc:sldMk cId="2420732806" sldId="591"/>
            <ac:picMk id="3" creationId="{C74A57F1-2AFC-4706-9F5C-434DFCFF372F}"/>
          </ac:picMkLst>
        </pc:picChg>
        <pc:picChg chg="add">
          <ac:chgData name="avigo" userId="S::avigo_aimsl.com#ext#@gencat.onmicrosoft.com::c81757a2-d9e6-4034-ae0f-73240657224c" providerId="AD" clId="Web-{01D0A77D-9A45-459B-AF56-7CF0D1598638}" dt="2020-06-10T09:01:23.454" v="232"/>
          <ac:picMkLst>
            <pc:docMk/>
            <pc:sldMk cId="2420732806" sldId="591"/>
            <ac:picMk id="6" creationId="{99E00D00-426D-466A-9A59-8E8D244F13FF}"/>
          </ac:picMkLst>
        </pc:picChg>
        <pc:picChg chg="add mod">
          <ac:chgData name="avigo" userId="S::avigo_aimsl.com#ext#@gencat.onmicrosoft.com::c81757a2-d9e6-4034-ae0f-73240657224c" providerId="AD" clId="Web-{01D0A77D-9A45-459B-AF56-7CF0D1598638}" dt="2020-06-10T09:20:18.518" v="247" actId="1076"/>
          <ac:picMkLst>
            <pc:docMk/>
            <pc:sldMk cId="2420732806" sldId="591"/>
            <ac:picMk id="9" creationId="{0A68D794-AF8F-4F8B-82EC-61BB2400C198}"/>
          </ac:picMkLst>
        </pc:picChg>
      </pc:sldChg>
      <pc:sldChg chg="addSp delSp modSp add replId">
        <pc:chgData name="avigo" userId="S::avigo_aimsl.com#ext#@gencat.onmicrosoft.com::c81757a2-d9e6-4034-ae0f-73240657224c" providerId="AD" clId="Web-{01D0A77D-9A45-459B-AF56-7CF0D1598638}" dt="2020-06-10T09:10:08.885" v="234" actId="20577"/>
        <pc:sldMkLst>
          <pc:docMk/>
          <pc:sldMk cId="510942928" sldId="592"/>
        </pc:sldMkLst>
        <pc:spChg chg="mod">
          <ac:chgData name="avigo" userId="S::avigo_aimsl.com#ext#@gencat.onmicrosoft.com::c81757a2-d9e6-4034-ae0f-73240657224c" providerId="AD" clId="Web-{01D0A77D-9A45-459B-AF56-7CF0D1598638}" dt="2020-06-10T09:10:08.885" v="234" actId="20577"/>
          <ac:spMkLst>
            <pc:docMk/>
            <pc:sldMk cId="510942928" sldId="592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01D0A77D-9A45-459B-AF56-7CF0D1598638}" dt="2020-06-10T09:00:58.860" v="226" actId="20577"/>
          <ac:spMkLst>
            <pc:docMk/>
            <pc:sldMk cId="510942928" sldId="592"/>
            <ac:spMk id="4" creationId="{00000000-0000-0000-0000-000000000000}"/>
          </ac:spMkLst>
        </pc:spChg>
        <pc:spChg chg="add mod">
          <ac:chgData name="avigo" userId="S::avigo_aimsl.com#ext#@gencat.onmicrosoft.com::c81757a2-d9e6-4034-ae0f-73240657224c" providerId="AD" clId="Web-{01D0A77D-9A45-459B-AF56-7CF0D1598638}" dt="2020-06-10T08:38:06.551" v="110" actId="20577"/>
          <ac:spMkLst>
            <pc:docMk/>
            <pc:sldMk cId="510942928" sldId="592"/>
            <ac:spMk id="8" creationId="{C2EE3DF5-90A1-4D3F-A923-F4E37D5F3625}"/>
          </ac:spMkLst>
        </pc:spChg>
        <pc:spChg chg="add mod">
          <ac:chgData name="avigo" userId="S::avigo_aimsl.com#ext#@gencat.onmicrosoft.com::c81757a2-d9e6-4034-ae0f-73240657224c" providerId="AD" clId="Web-{01D0A77D-9A45-459B-AF56-7CF0D1598638}" dt="2020-06-10T08:38:18.237" v="119" actId="20577"/>
          <ac:spMkLst>
            <pc:docMk/>
            <pc:sldMk cId="510942928" sldId="592"/>
            <ac:spMk id="9" creationId="{6C1C1625-FCA6-4AD2-9444-2F3E04C4BCB8}"/>
          </ac:spMkLst>
        </pc:spChg>
        <pc:picChg chg="del">
          <ac:chgData name="avigo" userId="S::avigo_aimsl.com#ext#@gencat.onmicrosoft.com::c81757a2-d9e6-4034-ae0f-73240657224c" providerId="AD" clId="Web-{01D0A77D-9A45-459B-AF56-7CF0D1598638}" dt="2020-06-10T08:30:54.524" v="28"/>
          <ac:picMkLst>
            <pc:docMk/>
            <pc:sldMk cId="510942928" sldId="592"/>
            <ac:picMk id="3" creationId="{C74A57F1-2AFC-4706-9F5C-434DFCFF372F}"/>
          </ac:picMkLst>
        </pc:picChg>
        <pc:picChg chg="add mod">
          <ac:chgData name="avigo" userId="S::avigo_aimsl.com#ext#@gencat.onmicrosoft.com::c81757a2-d9e6-4034-ae0f-73240657224c" providerId="AD" clId="Web-{01D0A77D-9A45-459B-AF56-7CF0D1598638}" dt="2020-06-10T08:31:41.695" v="30" actId="1076"/>
          <ac:picMkLst>
            <pc:docMk/>
            <pc:sldMk cId="510942928" sldId="592"/>
            <ac:picMk id="5" creationId="{AE57B8E9-E155-439C-98B4-38EDA37A4238}"/>
          </ac:picMkLst>
        </pc:picChg>
        <pc:picChg chg="add mod">
          <ac:chgData name="avigo" userId="S::avigo_aimsl.com#ext#@gencat.onmicrosoft.com::c81757a2-d9e6-4034-ae0f-73240657224c" providerId="AD" clId="Web-{01D0A77D-9A45-459B-AF56-7CF0D1598638}" dt="2020-06-10T08:32:25.788" v="32" actId="1076"/>
          <ac:picMkLst>
            <pc:docMk/>
            <pc:sldMk cId="510942928" sldId="592"/>
            <ac:picMk id="6" creationId="{C17CD3AE-6722-4DD9-9A0C-E1BF4327D9CB}"/>
          </ac:picMkLst>
        </pc:picChg>
        <pc:picChg chg="add">
          <ac:chgData name="avigo" userId="S::avigo_aimsl.com#ext#@gencat.onmicrosoft.com::c81757a2-d9e6-4034-ae0f-73240657224c" providerId="AD" clId="Web-{01D0A77D-9A45-459B-AF56-7CF0D1598638}" dt="2020-06-10T09:01:25.110" v="233"/>
          <ac:picMkLst>
            <pc:docMk/>
            <pc:sldMk cId="510942928" sldId="592"/>
            <ac:picMk id="11" creationId="{E93F3159-FC52-4390-861A-A882531A8BCE}"/>
          </ac:picMkLst>
        </pc:picChg>
      </pc:sldChg>
      <pc:sldChg chg="add del replId">
        <pc:chgData name="avigo" userId="S::avigo_aimsl.com#ext#@gencat.onmicrosoft.com::c81757a2-d9e6-4034-ae0f-73240657224c" providerId="AD" clId="Web-{01D0A77D-9A45-459B-AF56-7CF0D1598638}" dt="2020-06-10T08:02:50.479" v="15"/>
        <pc:sldMkLst>
          <pc:docMk/>
          <pc:sldMk cId="1278005589" sldId="592"/>
        </pc:sldMkLst>
      </pc:sldChg>
      <pc:sldChg chg="add del replId">
        <pc:chgData name="avigo" userId="S::avigo_aimsl.com#ext#@gencat.onmicrosoft.com::c81757a2-d9e6-4034-ae0f-73240657224c" providerId="AD" clId="Web-{01D0A77D-9A45-459B-AF56-7CF0D1598638}" dt="2020-06-10T08:02:49.245" v="14"/>
        <pc:sldMkLst>
          <pc:docMk/>
          <pc:sldMk cId="2384335464" sldId="593"/>
        </pc:sldMkLst>
      </pc:sldChg>
      <pc:sldChg chg="addSp delSp modSp add replId">
        <pc:chgData name="avigo" userId="S::avigo_aimsl.com#ext#@gencat.onmicrosoft.com::c81757a2-d9e6-4034-ae0f-73240657224c" providerId="AD" clId="Web-{01D0A77D-9A45-459B-AF56-7CF0D1598638}" dt="2020-06-10T09:19:09.034" v="245" actId="1076"/>
        <pc:sldMkLst>
          <pc:docMk/>
          <pc:sldMk cId="3777944609" sldId="593"/>
        </pc:sldMkLst>
        <pc:spChg chg="del">
          <ac:chgData name="avigo" userId="S::avigo_aimsl.com#ext#@gencat.onmicrosoft.com::c81757a2-d9e6-4034-ae0f-73240657224c" providerId="AD" clId="Web-{01D0A77D-9A45-459B-AF56-7CF0D1598638}" dt="2020-06-10T09:18:58.316" v="243"/>
          <ac:spMkLst>
            <pc:docMk/>
            <pc:sldMk cId="3777944609" sldId="593"/>
            <ac:spMk id="8" creationId="{C2EE3DF5-90A1-4D3F-A923-F4E37D5F3625}"/>
          </ac:spMkLst>
        </pc:spChg>
        <pc:spChg chg="del">
          <ac:chgData name="avigo" userId="S::avigo_aimsl.com#ext#@gencat.onmicrosoft.com::c81757a2-d9e6-4034-ae0f-73240657224c" providerId="AD" clId="Web-{01D0A77D-9A45-459B-AF56-7CF0D1598638}" dt="2020-06-10T09:18:56.581" v="240"/>
          <ac:spMkLst>
            <pc:docMk/>
            <pc:sldMk cId="3777944609" sldId="593"/>
            <ac:spMk id="9" creationId="{6C1C1625-FCA6-4AD2-9444-2F3E04C4BCB8}"/>
          </ac:spMkLst>
        </pc:spChg>
        <pc:picChg chg="add mod">
          <ac:chgData name="avigo" userId="S::avigo_aimsl.com#ext#@gencat.onmicrosoft.com::c81757a2-d9e6-4034-ae0f-73240657224c" providerId="AD" clId="Web-{01D0A77D-9A45-459B-AF56-7CF0D1598638}" dt="2020-06-10T09:19:09.034" v="245" actId="1076"/>
          <ac:picMkLst>
            <pc:docMk/>
            <pc:sldMk cId="3777944609" sldId="593"/>
            <ac:picMk id="3" creationId="{887ECCA7-77A2-4278-9B82-0E2423E4A463}"/>
          </ac:picMkLst>
        </pc:picChg>
        <pc:picChg chg="del">
          <ac:chgData name="avigo" userId="S::avigo_aimsl.com#ext#@gencat.onmicrosoft.com::c81757a2-d9e6-4034-ae0f-73240657224c" providerId="AD" clId="Web-{01D0A77D-9A45-459B-AF56-7CF0D1598638}" dt="2020-06-10T09:18:56.581" v="242"/>
          <ac:picMkLst>
            <pc:docMk/>
            <pc:sldMk cId="3777944609" sldId="593"/>
            <ac:picMk id="5" creationId="{AE57B8E9-E155-439C-98B4-38EDA37A4238}"/>
          </ac:picMkLst>
        </pc:picChg>
        <pc:picChg chg="del">
          <ac:chgData name="avigo" userId="S::avigo_aimsl.com#ext#@gencat.onmicrosoft.com::c81757a2-d9e6-4034-ae0f-73240657224c" providerId="AD" clId="Web-{01D0A77D-9A45-459B-AF56-7CF0D1598638}" dt="2020-06-10T09:18:56.581" v="241"/>
          <ac:picMkLst>
            <pc:docMk/>
            <pc:sldMk cId="3777944609" sldId="593"/>
            <ac:picMk id="6" creationId="{C17CD3AE-6722-4DD9-9A0C-E1BF4327D9CB}"/>
          </ac:picMkLst>
        </pc:picChg>
      </pc:sldChg>
    </pc:docChg>
  </pc:docChgLst>
  <pc:docChgLst>
    <pc:chgData name="Ribas Domingo, Santiago" userId="S::santi.ribas@gencat.cat::63712724-7511-47da-81e8-3bad3d987cae" providerId="AD" clId="Web-{5EBEFEA2-6F56-43C5-B861-4E888FBB0FB5}"/>
    <pc:docChg chg="modSld">
      <pc:chgData name="Ribas Domingo, Santiago" userId="S::santi.ribas@gencat.cat::63712724-7511-47da-81e8-3bad3d987cae" providerId="AD" clId="Web-{5EBEFEA2-6F56-43C5-B861-4E888FBB0FB5}" dt="2020-06-09T09:59:16.819" v="34" actId="20577"/>
      <pc:docMkLst>
        <pc:docMk/>
      </pc:docMkLst>
      <pc:sldChg chg="modSp">
        <pc:chgData name="Ribas Domingo, Santiago" userId="S::santi.ribas@gencat.cat::63712724-7511-47da-81e8-3bad3d987cae" providerId="AD" clId="Web-{5EBEFEA2-6F56-43C5-B861-4E888FBB0FB5}" dt="2020-06-09T09:56:57.645" v="25" actId="1076"/>
        <pc:sldMkLst>
          <pc:docMk/>
          <pc:sldMk cId="1605259613" sldId="559"/>
        </pc:sldMkLst>
        <pc:spChg chg="mod">
          <ac:chgData name="Ribas Domingo, Santiago" userId="S::santi.ribas@gencat.cat::63712724-7511-47da-81e8-3bad3d987cae" providerId="AD" clId="Web-{5EBEFEA2-6F56-43C5-B861-4E888FBB0FB5}" dt="2020-06-09T09:56:57.645" v="25" actId="1076"/>
          <ac:spMkLst>
            <pc:docMk/>
            <pc:sldMk cId="1605259613" sldId="559"/>
            <ac:spMk id="4" creationId="{00000000-0000-0000-0000-000000000000}"/>
          </ac:spMkLst>
        </pc:spChg>
        <pc:picChg chg="mod">
          <ac:chgData name="Ribas Domingo, Santiago" userId="S::santi.ribas@gencat.cat::63712724-7511-47da-81e8-3bad3d987cae" providerId="AD" clId="Web-{5EBEFEA2-6F56-43C5-B861-4E888FBB0FB5}" dt="2020-06-09T09:56:52.660" v="24" actId="1076"/>
          <ac:picMkLst>
            <pc:docMk/>
            <pc:sldMk cId="1605259613" sldId="559"/>
            <ac:picMk id="1026" creationId="{00000000-0000-0000-0000-000000000000}"/>
          </ac:picMkLst>
        </pc:picChg>
      </pc:sldChg>
      <pc:sldChg chg="modSp">
        <pc:chgData name="Ribas Domingo, Santiago" userId="S::santi.ribas@gencat.cat::63712724-7511-47da-81e8-3bad3d987cae" providerId="AD" clId="Web-{5EBEFEA2-6F56-43C5-B861-4E888FBB0FB5}" dt="2020-06-09T09:50:03.545" v="21" actId="20577"/>
        <pc:sldMkLst>
          <pc:docMk/>
          <pc:sldMk cId="2773982613" sldId="567"/>
        </pc:sldMkLst>
        <pc:spChg chg="mod">
          <ac:chgData name="Ribas Domingo, Santiago" userId="S::santi.ribas@gencat.cat::63712724-7511-47da-81e8-3bad3d987cae" providerId="AD" clId="Web-{5EBEFEA2-6F56-43C5-B861-4E888FBB0FB5}" dt="2020-06-09T09:50:03.545" v="21" actId="20577"/>
          <ac:spMkLst>
            <pc:docMk/>
            <pc:sldMk cId="2773982613" sldId="567"/>
            <ac:spMk id="2" creationId="{00000000-0000-0000-0000-000000000000}"/>
          </ac:spMkLst>
        </pc:spChg>
      </pc:sldChg>
      <pc:sldChg chg="modSp">
        <pc:chgData name="Ribas Domingo, Santiago" userId="S::santi.ribas@gencat.cat::63712724-7511-47da-81e8-3bad3d987cae" providerId="AD" clId="Web-{5EBEFEA2-6F56-43C5-B861-4E888FBB0FB5}" dt="2020-06-09T09:59:16.819" v="34" actId="20577"/>
        <pc:sldMkLst>
          <pc:docMk/>
          <pc:sldMk cId="3036593545" sldId="573"/>
        </pc:sldMkLst>
        <pc:spChg chg="mod">
          <ac:chgData name="Ribas Domingo, Santiago" userId="S::santi.ribas@gencat.cat::63712724-7511-47da-81e8-3bad3d987cae" providerId="AD" clId="Web-{5EBEFEA2-6F56-43C5-B861-4E888FBB0FB5}" dt="2020-06-09T09:59:16.819" v="34" actId="20577"/>
          <ac:spMkLst>
            <pc:docMk/>
            <pc:sldMk cId="3036593545" sldId="573"/>
            <ac:spMk id="3" creationId="{D25D3A04-F64D-4595-9D46-7CF4BF6B6AE6}"/>
          </ac:spMkLst>
        </pc:spChg>
      </pc:sldChg>
      <pc:sldChg chg="modSp">
        <pc:chgData name="Ribas Domingo, Santiago" userId="S::santi.ribas@gencat.cat::63712724-7511-47da-81e8-3bad3d987cae" providerId="AD" clId="Web-{5EBEFEA2-6F56-43C5-B861-4E888FBB0FB5}" dt="2020-06-09T09:56:07.691" v="22" actId="1076"/>
        <pc:sldMkLst>
          <pc:docMk/>
          <pc:sldMk cId="442022352" sldId="574"/>
        </pc:sldMkLst>
        <pc:picChg chg="mod">
          <ac:chgData name="Ribas Domingo, Santiago" userId="S::santi.ribas@gencat.cat::63712724-7511-47da-81e8-3bad3d987cae" providerId="AD" clId="Web-{5EBEFEA2-6F56-43C5-B861-4E888FBB0FB5}" dt="2020-06-09T09:56:07.691" v="22" actId="1076"/>
          <ac:picMkLst>
            <pc:docMk/>
            <pc:sldMk cId="442022352" sldId="574"/>
            <ac:picMk id="10" creationId="{AEE4CA3A-A857-4424-822B-1A26F24C92D6}"/>
          </ac:picMkLst>
        </pc:picChg>
      </pc:sldChg>
      <pc:sldChg chg="modSp">
        <pc:chgData name="Ribas Domingo, Santiago" userId="S::santi.ribas@gencat.cat::63712724-7511-47da-81e8-3bad3d987cae" providerId="AD" clId="Web-{5EBEFEA2-6F56-43C5-B861-4E888FBB0FB5}" dt="2020-06-09T09:49:22.216" v="19" actId="20577"/>
        <pc:sldMkLst>
          <pc:docMk/>
          <pc:sldMk cId="3187595728" sldId="577"/>
        </pc:sldMkLst>
        <pc:spChg chg="mod">
          <ac:chgData name="Ribas Domingo, Santiago" userId="S::santi.ribas@gencat.cat::63712724-7511-47da-81e8-3bad3d987cae" providerId="AD" clId="Web-{5EBEFEA2-6F56-43C5-B861-4E888FBB0FB5}" dt="2020-06-09T09:49:22.216" v="19" actId="20577"/>
          <ac:spMkLst>
            <pc:docMk/>
            <pc:sldMk cId="3187595728" sldId="577"/>
            <ac:spMk id="5" creationId="{00000000-0000-0000-0000-000000000000}"/>
          </ac:spMkLst>
        </pc:spChg>
      </pc:sldChg>
    </pc:docChg>
  </pc:docChgLst>
  <pc:docChgLst>
    <pc:chgData name="Tomás Alfonso, Carolina" userId="S::carolina.tomasalfonso@gencat.cat::5203dd39-b234-42a9-bf34-d02961f00ca0" providerId="AD" clId="Web-{33E49431-D73E-E284-A196-F48A29F42633}"/>
    <pc:docChg chg="modSld">
      <pc:chgData name="Tomás Alfonso, Carolina" userId="S::carolina.tomasalfonso@gencat.cat::5203dd39-b234-42a9-bf34-d02961f00ca0" providerId="AD" clId="Web-{33E49431-D73E-E284-A196-F48A29F42633}" dt="2020-06-12T06:53:40.436" v="628"/>
      <pc:docMkLst>
        <pc:docMk/>
      </pc:docMkLst>
      <pc:sldChg chg="addSp delSp modSp">
        <pc:chgData name="Tomás Alfonso, Carolina" userId="S::carolina.tomasalfonso@gencat.cat::5203dd39-b234-42a9-bf34-d02961f00ca0" providerId="AD" clId="Web-{33E49431-D73E-E284-A196-F48A29F42633}" dt="2020-06-12T06:30:37.498" v="5" actId="1076"/>
        <pc:sldMkLst>
          <pc:docMk/>
          <pc:sldMk cId="3474116669" sldId="537"/>
        </pc:sldMkLst>
        <pc:picChg chg="add mod">
          <ac:chgData name="Tomás Alfonso, Carolina" userId="S::carolina.tomasalfonso@gencat.cat::5203dd39-b234-42a9-bf34-d02961f00ca0" providerId="AD" clId="Web-{33E49431-D73E-E284-A196-F48A29F42633}" dt="2020-06-12T06:30:37.498" v="5" actId="1076"/>
          <ac:picMkLst>
            <pc:docMk/>
            <pc:sldMk cId="3474116669" sldId="537"/>
            <ac:picMk id="3" creationId="{870072C5-14DA-4855-AEB7-A28AD01ED35E}"/>
          </ac:picMkLst>
        </pc:picChg>
        <pc:picChg chg="del">
          <ac:chgData name="Tomás Alfonso, Carolina" userId="S::carolina.tomasalfonso@gencat.cat::5203dd39-b234-42a9-bf34-d02961f00ca0" providerId="AD" clId="Web-{33E49431-D73E-E284-A196-F48A29F42633}" dt="2020-06-12T06:30:34.951" v="3"/>
          <ac:picMkLst>
            <pc:docMk/>
            <pc:sldMk cId="3474116669" sldId="537"/>
            <ac:picMk id="9" creationId="{00000000-0000-0000-0000-000000000000}"/>
          </ac:picMkLst>
        </pc:picChg>
      </pc:sldChg>
      <pc:sldChg chg="modSp">
        <pc:chgData name="Tomás Alfonso, Carolina" userId="S::carolina.tomasalfonso@gencat.cat::5203dd39-b234-42a9-bf34-d02961f00ca0" providerId="AD" clId="Web-{33E49431-D73E-E284-A196-F48A29F42633}" dt="2020-06-12T06:50:41.871" v="566"/>
        <pc:sldMkLst>
          <pc:docMk/>
          <pc:sldMk cId="2104551657" sldId="563"/>
        </pc:sldMkLst>
        <pc:spChg chg="mod">
          <ac:chgData name="Tomás Alfonso, Carolina" userId="S::carolina.tomasalfonso@gencat.cat::5203dd39-b234-42a9-bf34-d02961f00ca0" providerId="AD" clId="Web-{33E49431-D73E-E284-A196-F48A29F42633}" dt="2020-06-12T06:33:16.625" v="34" actId="20577"/>
          <ac:spMkLst>
            <pc:docMk/>
            <pc:sldMk cId="2104551657" sldId="563"/>
            <ac:spMk id="6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0:41.871" v="566"/>
          <ac:spMkLst>
            <pc:docMk/>
            <pc:sldMk cId="2104551657" sldId="563"/>
            <ac:spMk id="7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0:52.403" v="570"/>
        <pc:sldMkLst>
          <pc:docMk/>
          <pc:sldMk cId="281251428" sldId="564"/>
        </pc:sldMkLst>
        <pc:spChg chg="mod">
          <ac:chgData name="Tomás Alfonso, Carolina" userId="S::carolina.tomasalfonso@gencat.cat::5203dd39-b234-42a9-bf34-d02961f00ca0" providerId="AD" clId="Web-{33E49431-D73E-E284-A196-F48A29F42633}" dt="2020-06-12T06:50:52.403" v="570"/>
          <ac:spMkLst>
            <pc:docMk/>
            <pc:sldMk cId="281251428" sldId="564"/>
            <ac:spMk id="3" creationId="{AC10EB9D-C539-49DE-AB9C-BF081A1CD066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33:36.297" v="38" actId="20577"/>
          <ac:spMkLst>
            <pc:docMk/>
            <pc:sldMk cId="281251428" sldId="564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1:55.950" v="590"/>
        <pc:sldMkLst>
          <pc:docMk/>
          <pc:sldMk cId="2168701314" sldId="565"/>
        </pc:sldMkLst>
        <pc:spChg chg="mod">
          <ac:chgData name="Tomás Alfonso, Carolina" userId="S::carolina.tomasalfonso@gencat.cat::5203dd39-b234-42a9-bf34-d02961f00ca0" providerId="AD" clId="Web-{33E49431-D73E-E284-A196-F48A29F42633}" dt="2020-06-12T06:40:13.192" v="132" actId="20577"/>
          <ac:spMkLst>
            <pc:docMk/>
            <pc:sldMk cId="2168701314" sldId="565"/>
            <ac:spMk id="5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53.794" v="589"/>
          <ac:spMkLst>
            <pc:docMk/>
            <pc:sldMk cId="2168701314" sldId="565"/>
            <ac:spMk id="6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55.950" v="590"/>
          <ac:spMkLst>
            <pc:docMk/>
            <pc:sldMk cId="2168701314" sldId="565"/>
            <ac:spMk id="9" creationId="{6F4164F3-1AFE-47C2-BED8-5B95B34F781D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3:16.858" v="618" actId="20577"/>
        <pc:sldMkLst>
          <pc:docMk/>
          <pc:sldMk cId="2773982613" sldId="567"/>
        </pc:sldMkLst>
        <pc:spChg chg="mod">
          <ac:chgData name="Tomás Alfonso, Carolina" userId="S::carolina.tomasalfonso@gencat.cat::5203dd39-b234-42a9-bf34-d02961f00ca0" providerId="AD" clId="Web-{33E49431-D73E-E284-A196-F48A29F42633}" dt="2020-06-12T06:53:16.858" v="618" actId="20577"/>
          <ac:spMkLst>
            <pc:docMk/>
            <pc:sldMk cId="2773982613" sldId="567"/>
            <ac:spMk id="9" creationId="{D486A5FB-182A-43BC-96EE-ADEA4622878C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1:25.247" v="580"/>
        <pc:sldMkLst>
          <pc:docMk/>
          <pc:sldMk cId="1260694455" sldId="568"/>
        </pc:sldMkLst>
        <pc:spChg chg="mod">
          <ac:chgData name="Tomás Alfonso, Carolina" userId="S::carolina.tomasalfonso@gencat.cat::5203dd39-b234-42a9-bf34-d02961f00ca0" providerId="AD" clId="Web-{33E49431-D73E-E284-A196-F48A29F42633}" dt="2020-06-12T06:51:25.247" v="580"/>
          <ac:spMkLst>
            <pc:docMk/>
            <pc:sldMk cId="1260694455" sldId="568"/>
            <ac:spMk id="8" creationId="{B9285180-149E-48C1-A568-A7C820BDA05F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22.700" v="579"/>
          <ac:spMkLst>
            <pc:docMk/>
            <pc:sldMk cId="1260694455" sldId="568"/>
            <ac:spMk id="14" creationId="{00000000-0000-0000-0000-000000000000}"/>
          </ac:spMkLst>
        </pc:spChg>
      </pc:sldChg>
      <pc:sldChg chg="delSp modSp">
        <pc:chgData name="Tomás Alfonso, Carolina" userId="S::carolina.tomasalfonso@gencat.cat::5203dd39-b234-42a9-bf34-d02961f00ca0" providerId="AD" clId="Web-{33E49431-D73E-E284-A196-F48A29F42633}" dt="2020-06-12T06:51:18.622" v="578"/>
        <pc:sldMkLst>
          <pc:docMk/>
          <pc:sldMk cId="686900491" sldId="570"/>
        </pc:sldMkLst>
        <pc:spChg chg="mod">
          <ac:chgData name="Tomás Alfonso, Carolina" userId="S::carolina.tomasalfonso@gencat.cat::5203dd39-b234-42a9-bf34-d02961f00ca0" providerId="AD" clId="Web-{33E49431-D73E-E284-A196-F48A29F42633}" dt="2020-06-12T06:51:14.887" v="577"/>
          <ac:spMkLst>
            <pc:docMk/>
            <pc:sldMk cId="686900491" sldId="570"/>
            <ac:spMk id="3" creationId="{0E1D7DC3-80DF-47CF-8BE6-CD5471DB9225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18.622" v="578"/>
          <ac:spMkLst>
            <pc:docMk/>
            <pc:sldMk cId="686900491" sldId="570"/>
            <ac:spMk id="6" creationId="{8FFB6681-96DC-48D3-971D-141F2C40AB05}"/>
          </ac:spMkLst>
        </pc:spChg>
        <pc:spChg chg="del">
          <ac:chgData name="Tomás Alfonso, Carolina" userId="S::carolina.tomasalfonso@gencat.cat::5203dd39-b234-42a9-bf34-d02961f00ca0" providerId="AD" clId="Web-{33E49431-D73E-E284-A196-F48A29F42633}" dt="2020-06-12T06:38:01.128" v="100"/>
          <ac:spMkLst>
            <pc:docMk/>
            <pc:sldMk cId="686900491" sldId="570"/>
            <ac:spMk id="7" creationId="{8A53ADFD-E77F-400F-B300-094F512405E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38:20.863" v="113" actId="20577"/>
          <ac:spMkLst>
            <pc:docMk/>
            <pc:sldMk cId="686900491" sldId="570"/>
            <ac:spMk id="8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1:00.590" v="574"/>
        <pc:sldMkLst>
          <pc:docMk/>
          <pc:sldMk cId="3704449483" sldId="571"/>
        </pc:sldMkLst>
        <pc:spChg chg="mod">
          <ac:chgData name="Tomás Alfonso, Carolina" userId="S::carolina.tomasalfonso@gencat.cat::5203dd39-b234-42a9-bf34-d02961f00ca0" providerId="AD" clId="Web-{33E49431-D73E-E284-A196-F48A29F42633}" dt="2020-06-12T06:51:00.590" v="574"/>
          <ac:spMkLst>
            <pc:docMk/>
            <pc:sldMk cId="3704449483" sldId="571"/>
            <ac:spMk id="6" creationId="{42FDF203-4C7A-4EE3-8394-9425D9D97ED2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36:49.128" v="85" actId="20577"/>
          <ac:spMkLst>
            <pc:docMk/>
            <pc:sldMk cId="3704449483" sldId="571"/>
            <ac:spMk id="8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37:00.612" v="90" actId="20577"/>
          <ac:spMkLst>
            <pc:docMk/>
            <pc:sldMk cId="3704449483" sldId="571"/>
            <ac:spMk id="12" creationId="{6EFE8ACF-B1E3-4A30-A87C-782C8500531E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35:59.377" v="70" actId="14100"/>
          <ac:picMkLst>
            <pc:docMk/>
            <pc:sldMk cId="3704449483" sldId="571"/>
            <ac:picMk id="3" creationId="{0EF2ADCF-DB8F-4E25-AF62-392AB2D30CC5}"/>
          </ac:picMkLst>
        </pc:picChg>
      </pc:sldChg>
      <pc:sldChg chg="delSp modSp">
        <pc:chgData name="Tomás Alfonso, Carolina" userId="S::carolina.tomasalfonso@gencat.cat::5203dd39-b234-42a9-bf34-d02961f00ca0" providerId="AD" clId="Web-{33E49431-D73E-E284-A196-F48A29F42633}" dt="2020-06-12T06:34:34.407" v="44"/>
        <pc:sldMkLst>
          <pc:docMk/>
          <pc:sldMk cId="3036593545" sldId="573"/>
        </pc:sldMkLst>
        <pc:spChg chg="mod">
          <ac:chgData name="Tomás Alfonso, Carolina" userId="S::carolina.tomasalfonso@gencat.cat::5203dd39-b234-42a9-bf34-d02961f00ca0" providerId="AD" clId="Web-{33E49431-D73E-E284-A196-F48A29F42633}" dt="2020-06-12T06:34:15.673" v="43" actId="20577"/>
          <ac:spMkLst>
            <pc:docMk/>
            <pc:sldMk cId="3036593545" sldId="573"/>
            <ac:spMk id="3" creationId="{D25D3A04-F64D-4595-9D46-7CF4BF6B6AE6}"/>
          </ac:spMkLst>
        </pc:spChg>
        <pc:spChg chg="del">
          <ac:chgData name="Tomás Alfonso, Carolina" userId="S::carolina.tomasalfonso@gencat.cat::5203dd39-b234-42a9-bf34-d02961f00ca0" providerId="AD" clId="Web-{33E49431-D73E-E284-A196-F48A29F42633}" dt="2020-06-12T06:34:34.407" v="44"/>
          <ac:spMkLst>
            <pc:docMk/>
            <pc:sldMk cId="3036593545" sldId="573"/>
            <ac:spMk id="4" creationId="{1F24F920-8B80-4829-89CC-51B84110F36F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1:07.793" v="576"/>
        <pc:sldMkLst>
          <pc:docMk/>
          <pc:sldMk cId="442022352" sldId="574"/>
        </pc:sldMkLst>
        <pc:spChg chg="mod">
          <ac:chgData name="Tomás Alfonso, Carolina" userId="S::carolina.tomasalfonso@gencat.cat::5203dd39-b234-42a9-bf34-d02961f00ca0" providerId="AD" clId="Web-{33E49431-D73E-E284-A196-F48A29F42633}" dt="2020-06-12T06:51:05.372" v="575"/>
          <ac:spMkLst>
            <pc:docMk/>
            <pc:sldMk cId="442022352" sldId="574"/>
            <ac:spMk id="5" creationId="{6C6DD1D4-1FE3-4D77-BAF0-65B081A083B5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07.793" v="576"/>
          <ac:spMkLst>
            <pc:docMk/>
            <pc:sldMk cId="442022352" sldId="574"/>
            <ac:spMk id="34" creationId="{9B636BE1-D077-46D2-BE21-F5523EF40B6E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0:11.262" v="560" actId="20577"/>
        <pc:sldMkLst>
          <pc:docMk/>
          <pc:sldMk cId="2772176024" sldId="576"/>
        </pc:sldMkLst>
        <pc:spChg chg="mod">
          <ac:chgData name="Tomás Alfonso, Carolina" userId="S::carolina.tomasalfonso@gencat.cat::5203dd39-b234-42a9-bf34-d02961f00ca0" providerId="AD" clId="Web-{33E49431-D73E-E284-A196-F48A29F42633}" dt="2020-06-12T06:50:11.262" v="560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1:49.044" v="588" actId="1076"/>
        <pc:sldMkLst>
          <pc:docMk/>
          <pc:sldMk cId="1023044020" sldId="579"/>
        </pc:sldMkLst>
        <pc:spChg chg="mod">
          <ac:chgData name="Tomás Alfonso, Carolina" userId="S::carolina.tomasalfonso@gencat.cat::5203dd39-b234-42a9-bf34-d02961f00ca0" providerId="AD" clId="Web-{33E49431-D73E-E284-A196-F48A29F42633}" dt="2020-06-12T06:51:49.044" v="588" actId="1076"/>
          <ac:spMkLst>
            <pc:docMk/>
            <pc:sldMk cId="1023044020" sldId="579"/>
            <ac:spMk id="3" creationId="{267330DD-1BFF-48D9-9EF7-D581E30DDF74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39:18.457" v="119" actId="20577"/>
          <ac:spMkLst>
            <pc:docMk/>
            <pc:sldMk cId="1023044020" sldId="579"/>
            <ac:spMk id="5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40.013" v="586"/>
          <ac:spMkLst>
            <pc:docMk/>
            <pc:sldMk cId="1023044020" sldId="579"/>
            <ac:spMk id="10" creationId="{331F1436-9DA2-480B-84D9-407ACC6370B8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2:56.482" v="614"/>
        <pc:sldMkLst>
          <pc:docMk/>
          <pc:sldMk cId="4034190151" sldId="584"/>
        </pc:sldMkLst>
        <pc:spChg chg="mod">
          <ac:chgData name="Tomás Alfonso, Carolina" userId="S::carolina.tomasalfonso@gencat.cat::5203dd39-b234-42a9-bf34-d02961f00ca0" providerId="AD" clId="Web-{33E49431-D73E-E284-A196-F48A29F42633}" dt="2020-06-12T06:41:25.021" v="149" actId="1076"/>
          <ac:spMkLst>
            <pc:docMk/>
            <pc:sldMk cId="4034190151" sldId="584"/>
            <ac:spMk id="3" creationId="{3A9C623C-88A8-47F6-8982-2EFD74ECCD9D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42:46.491" v="201" actId="20577"/>
          <ac:spMkLst>
            <pc:docMk/>
            <pc:sldMk cId="4034190151" sldId="584"/>
            <ac:spMk id="8" creationId="{A6AC89C9-DBA8-4585-BF56-10AE43773DDC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41:25.052" v="150" actId="1076"/>
          <ac:spMkLst>
            <pc:docMk/>
            <pc:sldMk cId="4034190151" sldId="584"/>
            <ac:spMk id="10" creationId="{33F73804-5B46-48F4-9433-2D02D77C08D2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2:56.482" v="614"/>
          <ac:spMkLst>
            <pc:docMk/>
            <pc:sldMk cId="4034190151" sldId="584"/>
            <ac:spMk id="11" creationId="{1BDE1DD1-A62C-4965-91EB-F627F811830D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41:24.959" v="146" actId="1076"/>
          <ac:picMkLst>
            <pc:docMk/>
            <pc:sldMk cId="4034190151" sldId="584"/>
            <ac:picMk id="6" creationId="{8C30F517-44D5-4E3F-B2C3-91F87DEF63E8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41:24.990" v="147" actId="1076"/>
          <ac:picMkLst>
            <pc:docMk/>
            <pc:sldMk cId="4034190151" sldId="584"/>
            <ac:picMk id="9" creationId="{C093735D-936F-409F-BD91-930A161A750F}"/>
          </ac:picMkLst>
        </pc:picChg>
      </pc:sldChg>
      <pc:sldChg chg="delSp modSp">
        <pc:chgData name="Tomás Alfonso, Carolina" userId="S::carolina.tomasalfonso@gencat.cat::5203dd39-b234-42a9-bf34-d02961f00ca0" providerId="AD" clId="Web-{33E49431-D73E-E284-A196-F48A29F42633}" dt="2020-06-12T06:52:52.201" v="612"/>
        <pc:sldMkLst>
          <pc:docMk/>
          <pc:sldMk cId="1686440706" sldId="587"/>
        </pc:sldMkLst>
        <pc:spChg chg="del">
          <ac:chgData name="Tomás Alfonso, Carolina" userId="S::carolina.tomasalfonso@gencat.cat::5203dd39-b234-42a9-bf34-d02961f00ca0" providerId="AD" clId="Web-{33E49431-D73E-E284-A196-F48A29F42633}" dt="2020-06-12T06:42:56.366" v="202"/>
          <ac:spMkLst>
            <pc:docMk/>
            <pc:sldMk cId="1686440706" sldId="587"/>
            <ac:spMk id="4" creationId="{5D0A557A-AB11-49DE-AAEE-466B69764E91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43:09.491" v="208" actId="20577"/>
          <ac:spMkLst>
            <pc:docMk/>
            <pc:sldMk cId="1686440706" sldId="587"/>
            <ac:spMk id="8" creationId="{A6AC89C9-DBA8-4585-BF56-10AE43773DDC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2:52.201" v="612"/>
          <ac:spMkLst>
            <pc:docMk/>
            <pc:sldMk cId="1686440706" sldId="587"/>
            <ac:spMk id="13" creationId="{BADC6491-5FEA-4F5B-A629-A6024CF95E24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43:04.679" v="203" actId="1076"/>
          <ac:picMkLst>
            <pc:docMk/>
            <pc:sldMk cId="1686440706" sldId="587"/>
            <ac:picMk id="7" creationId="{595A384B-3963-4BCD-8D64-2D62283B837B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43:04.710" v="204" actId="1076"/>
          <ac:picMkLst>
            <pc:docMk/>
            <pc:sldMk cId="1686440706" sldId="587"/>
            <ac:picMk id="10" creationId="{18D9DDF3-EFA2-4E64-AC54-80FDA4567804}"/>
          </ac:picMkLst>
        </pc:picChg>
      </pc:sldChg>
      <pc:sldChg chg="modSp">
        <pc:chgData name="Tomás Alfonso, Carolina" userId="S::carolina.tomasalfonso@gencat.cat::5203dd39-b234-42a9-bf34-d02961f00ca0" providerId="AD" clId="Web-{33E49431-D73E-E284-A196-F48A29F42633}" dt="2020-06-12T06:52:44.638" v="610"/>
        <pc:sldMkLst>
          <pc:docMk/>
          <pc:sldMk cId="2552010423" sldId="588"/>
        </pc:sldMkLst>
        <pc:spChg chg="mod">
          <ac:chgData name="Tomás Alfonso, Carolina" userId="S::carolina.tomasalfonso@gencat.cat::5203dd39-b234-42a9-bf34-d02961f00ca0" providerId="AD" clId="Web-{33E49431-D73E-E284-A196-F48A29F42633}" dt="2020-06-12T06:52:44.638" v="610"/>
          <ac:spMkLst>
            <pc:docMk/>
            <pc:sldMk cId="2552010423" sldId="588"/>
            <ac:spMk id="5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1:34.622" v="585"/>
        <pc:sldMkLst>
          <pc:docMk/>
          <pc:sldMk cId="882919123" sldId="590"/>
        </pc:sldMkLst>
        <pc:spChg chg="mod">
          <ac:chgData name="Tomás Alfonso, Carolina" userId="S::carolina.tomasalfonso@gencat.cat::5203dd39-b234-42a9-bf34-d02961f00ca0" providerId="AD" clId="Web-{33E49431-D73E-E284-A196-F48A29F42633}" dt="2020-06-12T06:51:31.997" v="584"/>
          <ac:spMkLst>
            <pc:docMk/>
            <pc:sldMk cId="882919123" sldId="590"/>
            <ac:spMk id="4" creationId="{A1FD6C81-4A55-4F07-957A-8AF87F016AA6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1:34.622" v="585"/>
          <ac:spMkLst>
            <pc:docMk/>
            <pc:sldMk cId="882919123" sldId="590"/>
            <ac:spMk id="7" creationId="{9920BC7A-B030-4DAF-8517-9B9D2DBC36D4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3:23.482" v="622"/>
        <pc:sldMkLst>
          <pc:docMk/>
          <pc:sldMk cId="2420732806" sldId="591"/>
        </pc:sldMkLst>
        <pc:spChg chg="mod">
          <ac:chgData name="Tomás Alfonso, Carolina" userId="S::carolina.tomasalfonso@gencat.cat::5203dd39-b234-42a9-bf34-d02961f00ca0" providerId="AD" clId="Web-{33E49431-D73E-E284-A196-F48A29F42633}" dt="2020-06-12T06:53:23.482" v="622"/>
          <ac:spMkLst>
            <pc:docMk/>
            <pc:sldMk cId="2420732806" sldId="591"/>
            <ac:spMk id="7" creationId="{868720CA-8B76-467F-B0A1-322A4AECA64F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3:23.451" v="621"/>
          <ac:spMkLst>
            <pc:docMk/>
            <pc:sldMk cId="2420732806" sldId="591"/>
            <ac:spMk id="14" creationId="{FACB0107-0D1A-4E20-B1FF-FD472F83FA61}"/>
          </ac:spMkLst>
        </pc:spChg>
      </pc:sldChg>
      <pc:sldChg chg="modSp">
        <pc:chgData name="Tomás Alfonso, Carolina" userId="S::carolina.tomasalfonso@gencat.cat::5203dd39-b234-42a9-bf34-d02961f00ca0" providerId="AD" clId="Web-{33E49431-D73E-E284-A196-F48A29F42633}" dt="2020-06-12T06:53:27.951" v="623"/>
        <pc:sldMkLst>
          <pc:docMk/>
          <pc:sldMk cId="510942928" sldId="592"/>
        </pc:sldMkLst>
        <pc:spChg chg="mod">
          <ac:chgData name="Tomás Alfonso, Carolina" userId="S::carolina.tomasalfonso@gencat.cat::5203dd39-b234-42a9-bf34-d02961f00ca0" providerId="AD" clId="Web-{33E49431-D73E-E284-A196-F48A29F42633}" dt="2020-06-12T06:53:27.951" v="623"/>
          <ac:spMkLst>
            <pc:docMk/>
            <pc:sldMk cId="510942928" sldId="592"/>
            <ac:spMk id="14" creationId="{C1BC7F81-0B53-4CEC-8597-6C45DE5D1670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45:39.837" v="259" actId="1076"/>
          <ac:picMkLst>
            <pc:docMk/>
            <pc:sldMk cId="510942928" sldId="592"/>
            <ac:picMk id="3" creationId="{E69CEB40-364F-451E-840B-096B28CE6513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45:39.868" v="260" actId="1076"/>
          <ac:picMkLst>
            <pc:docMk/>
            <pc:sldMk cId="510942928" sldId="592"/>
            <ac:picMk id="7" creationId="{9FEFEA0F-9F6C-42C4-9B98-EE22549445CA}"/>
          </ac:picMkLst>
        </pc:picChg>
      </pc:sldChg>
      <pc:sldChg chg="modSp">
        <pc:chgData name="Tomás Alfonso, Carolina" userId="S::carolina.tomasalfonso@gencat.cat::5203dd39-b234-42a9-bf34-d02961f00ca0" providerId="AD" clId="Web-{33E49431-D73E-E284-A196-F48A29F42633}" dt="2020-06-12T06:53:36.514" v="627"/>
        <pc:sldMkLst>
          <pc:docMk/>
          <pc:sldMk cId="3777944609" sldId="593"/>
        </pc:sldMkLst>
        <pc:spChg chg="mod">
          <ac:chgData name="Tomás Alfonso, Carolina" userId="S::carolina.tomasalfonso@gencat.cat::5203dd39-b234-42a9-bf34-d02961f00ca0" providerId="AD" clId="Web-{33E49431-D73E-E284-A196-F48A29F42633}" dt="2020-06-12T06:53:36.514" v="627"/>
          <ac:spMkLst>
            <pc:docMk/>
            <pc:sldMk cId="3777944609" sldId="593"/>
            <ac:spMk id="7" creationId="{41801994-CA31-404E-95BB-08A7846E7604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45:45.759" v="263" actId="1076"/>
          <ac:picMkLst>
            <pc:docMk/>
            <pc:sldMk cId="3777944609" sldId="593"/>
            <ac:picMk id="12" creationId="{3CCC383A-37E4-4E4D-80E2-9C30899E0394}"/>
          </ac:picMkLst>
        </pc:picChg>
      </pc:sldChg>
      <pc:sldChg chg="modSp">
        <pc:chgData name="Tomás Alfonso, Carolina" userId="S::carolina.tomasalfonso@gencat.cat::5203dd39-b234-42a9-bf34-d02961f00ca0" providerId="AD" clId="Web-{33E49431-D73E-E284-A196-F48A29F42633}" dt="2020-06-12T06:53:40.436" v="628"/>
        <pc:sldMkLst>
          <pc:docMk/>
          <pc:sldMk cId="2399490194" sldId="596"/>
        </pc:sldMkLst>
        <pc:spChg chg="mod">
          <ac:chgData name="Tomás Alfonso, Carolina" userId="S::carolina.tomasalfonso@gencat.cat::5203dd39-b234-42a9-bf34-d02961f00ca0" providerId="AD" clId="Web-{33E49431-D73E-E284-A196-F48A29F42633}" dt="2020-06-12T06:48:31.214" v="498" actId="20577"/>
          <ac:spMkLst>
            <pc:docMk/>
            <pc:sldMk cId="2399490194" sldId="596"/>
            <ac:spMk id="4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3:40.436" v="628"/>
          <ac:spMkLst>
            <pc:docMk/>
            <pc:sldMk cId="2399490194" sldId="596"/>
            <ac:spMk id="13" creationId="{018A2F46-2186-4E9B-9138-601F3B59A082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47:51.026" v="476" actId="1076"/>
          <ac:picMkLst>
            <pc:docMk/>
            <pc:sldMk cId="2399490194" sldId="596"/>
            <ac:picMk id="8" creationId="{7E644277-AFCD-4E79-970E-7BA0D746D278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47:51.057" v="477" actId="1076"/>
          <ac:picMkLst>
            <pc:docMk/>
            <pc:sldMk cId="2399490194" sldId="596"/>
            <ac:picMk id="10" creationId="{B77E606C-0F02-479A-85F2-FEE8F1083106}"/>
          </ac:picMkLst>
        </pc:picChg>
      </pc:sldChg>
      <pc:sldChg chg="delSp modSp">
        <pc:chgData name="Tomás Alfonso, Carolina" userId="S::carolina.tomasalfonso@gencat.cat::5203dd39-b234-42a9-bf34-d02961f00ca0" providerId="AD" clId="Web-{33E49431-D73E-E284-A196-F48A29F42633}" dt="2020-06-12T06:50:37.012" v="565"/>
        <pc:sldMkLst>
          <pc:docMk/>
          <pc:sldMk cId="3198802962" sldId="597"/>
        </pc:sldMkLst>
        <pc:spChg chg="mod">
          <ac:chgData name="Tomás Alfonso, Carolina" userId="S::carolina.tomasalfonso@gencat.cat::5203dd39-b234-42a9-bf34-d02961f00ca0" providerId="AD" clId="Web-{33E49431-D73E-E284-A196-F48A29F42633}" dt="2020-06-12T06:32:21.921" v="29" actId="20577"/>
          <ac:spMkLst>
            <pc:docMk/>
            <pc:sldMk cId="3198802962" sldId="597"/>
            <ac:spMk id="3" creationId="{BF42B36B-3FB3-4F94-B90C-AF688CD4E990}"/>
          </ac:spMkLst>
        </pc:spChg>
        <pc:spChg chg="del">
          <ac:chgData name="Tomás Alfonso, Carolina" userId="S::carolina.tomasalfonso@gencat.cat::5203dd39-b234-42a9-bf34-d02961f00ca0" providerId="AD" clId="Web-{33E49431-D73E-E284-A196-F48A29F42633}" dt="2020-06-12T06:31:05.217" v="6"/>
          <ac:spMkLst>
            <pc:docMk/>
            <pc:sldMk cId="3198802962" sldId="597"/>
            <ac:spMk id="4" creationId="{CBB0F2B9-1E48-44D0-B19E-D6078254A876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0:32.699" v="563"/>
          <ac:spMkLst>
            <pc:docMk/>
            <pc:sldMk cId="3198802962" sldId="597"/>
            <ac:spMk id="14" creationId="{BEC70CC6-1BE4-419A-A5BD-9346BB6C1266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0:36.996" v="564"/>
          <ac:spMkLst>
            <pc:docMk/>
            <pc:sldMk cId="3198802962" sldId="597"/>
            <ac:spMk id="15" creationId="{1B9785BB-E953-4C42-A437-69D3E392D5FF}"/>
          </ac:spMkLst>
        </pc:spChg>
        <pc:spChg chg="mod">
          <ac:chgData name="Tomás Alfonso, Carolina" userId="S::carolina.tomasalfonso@gencat.cat::5203dd39-b234-42a9-bf34-d02961f00ca0" providerId="AD" clId="Web-{33E49431-D73E-E284-A196-F48A29F42633}" dt="2020-06-12T06:50:37.012" v="565"/>
          <ac:spMkLst>
            <pc:docMk/>
            <pc:sldMk cId="3198802962" sldId="597"/>
            <ac:spMk id="20" creationId="{E1872976-9B07-46C5-AFA3-60EEAF2C95E6}"/>
          </ac:spMkLst>
        </pc:spChg>
        <pc:picChg chg="mod">
          <ac:chgData name="Tomás Alfonso, Carolina" userId="S::carolina.tomasalfonso@gencat.cat::5203dd39-b234-42a9-bf34-d02961f00ca0" providerId="AD" clId="Web-{33E49431-D73E-E284-A196-F48A29F42633}" dt="2020-06-12T06:31:12.436" v="7" actId="1076"/>
          <ac:picMkLst>
            <pc:docMk/>
            <pc:sldMk cId="3198802962" sldId="597"/>
            <ac:picMk id="6" creationId="{485D9C2B-FF90-49CF-8010-8B7897C7D263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31:12.452" v="8" actId="1076"/>
          <ac:picMkLst>
            <pc:docMk/>
            <pc:sldMk cId="3198802962" sldId="597"/>
            <ac:picMk id="9" creationId="{A8DC1BE4-BA0A-47E4-A6F3-0A0FB3A90A4A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31:12.483" v="10" actId="1076"/>
          <ac:picMkLst>
            <pc:docMk/>
            <pc:sldMk cId="3198802962" sldId="597"/>
            <ac:picMk id="18" creationId="{BCB76C69-00E3-4933-BAFC-69CD11CD73B1}"/>
          </ac:picMkLst>
        </pc:picChg>
        <pc:picChg chg="mod">
          <ac:chgData name="Tomás Alfonso, Carolina" userId="S::carolina.tomasalfonso@gencat.cat::5203dd39-b234-42a9-bf34-d02961f00ca0" providerId="AD" clId="Web-{33E49431-D73E-E284-A196-F48A29F42633}" dt="2020-06-12T06:31:12.499" v="11" actId="1076"/>
          <ac:picMkLst>
            <pc:docMk/>
            <pc:sldMk cId="3198802962" sldId="597"/>
            <ac:picMk id="19" creationId="{CEDDBF37-EDF2-4C23-BCEB-5F3BADFA687B}"/>
          </ac:picMkLst>
        </pc:picChg>
      </pc:sldChg>
    </pc:docChg>
  </pc:docChgLst>
  <pc:docChgLst>
    <pc:chgData name="avigo" userId="S::avigo_aimsl.com#ext#@gencat.onmicrosoft.com::c81757a2-d9e6-4034-ae0f-73240657224c" providerId="AD" clId="Web-{5521806F-7A07-4C76-876F-46F5AE93ABE2}"/>
    <pc:docChg chg="modSld">
      <pc:chgData name="avigo" userId="S::avigo_aimsl.com#ext#@gencat.onmicrosoft.com::c81757a2-d9e6-4034-ae0f-73240657224c" providerId="AD" clId="Web-{5521806F-7A07-4C76-876F-46F5AE93ABE2}" dt="2020-06-09T08:24:24.541" v="70" actId="20577"/>
      <pc:docMkLst>
        <pc:docMk/>
      </pc:docMkLst>
      <pc:sldChg chg="addSp delSp modSp">
        <pc:chgData name="avigo" userId="S::avigo_aimsl.com#ext#@gencat.onmicrosoft.com::c81757a2-d9e6-4034-ae0f-73240657224c" providerId="AD" clId="Web-{5521806F-7A07-4C76-876F-46F5AE93ABE2}" dt="2020-06-09T08:24:24.541" v="69" actId="20577"/>
        <pc:sldMkLst>
          <pc:docMk/>
          <pc:sldMk cId="991864988" sldId="583"/>
        </pc:sldMkLst>
        <pc:spChg chg="add mod">
          <ac:chgData name="avigo" userId="S::avigo_aimsl.com#ext#@gencat.onmicrosoft.com::c81757a2-d9e6-4034-ae0f-73240657224c" providerId="AD" clId="Web-{5521806F-7A07-4C76-876F-46F5AE93ABE2}" dt="2020-06-09T08:24:24.541" v="69" actId="20577"/>
          <ac:spMkLst>
            <pc:docMk/>
            <pc:sldMk cId="991864988" sldId="583"/>
            <ac:spMk id="11" creationId="{0ECB09C8-30D2-4F71-B6F0-5250558A5038}"/>
          </ac:spMkLst>
        </pc:spChg>
        <pc:picChg chg="mod">
          <ac:chgData name="avigo" userId="S::avigo_aimsl.com#ext#@gencat.onmicrosoft.com::c81757a2-d9e6-4034-ae0f-73240657224c" providerId="AD" clId="Web-{5521806F-7A07-4C76-876F-46F5AE93ABE2}" dt="2020-06-09T08:22:56.002" v="5" actId="1076"/>
          <ac:picMkLst>
            <pc:docMk/>
            <pc:sldMk cId="991864988" sldId="583"/>
            <ac:picMk id="6" creationId="{E542C3DE-E304-472C-AEBE-2840AB1EAE60}"/>
          </ac:picMkLst>
        </pc:picChg>
        <pc:picChg chg="del">
          <ac:chgData name="avigo" userId="S::avigo_aimsl.com#ext#@gencat.onmicrosoft.com::c81757a2-d9e6-4034-ae0f-73240657224c" providerId="AD" clId="Web-{5521806F-7A07-4C76-876F-46F5AE93ABE2}" dt="2020-06-09T08:22:08.201" v="0"/>
          <ac:picMkLst>
            <pc:docMk/>
            <pc:sldMk cId="991864988" sldId="583"/>
            <ac:picMk id="7" creationId="{38D927F6-702B-4EB7-B2B4-41D1FF027FCC}"/>
          </ac:picMkLst>
        </pc:picChg>
        <pc:picChg chg="add mod">
          <ac:chgData name="avigo" userId="S::avigo_aimsl.com#ext#@gencat.onmicrosoft.com::c81757a2-d9e6-4034-ae0f-73240657224c" providerId="AD" clId="Web-{5521806F-7A07-4C76-876F-46F5AE93ABE2}" dt="2020-06-09T08:22:43.485" v="2" actId="1076"/>
          <ac:picMkLst>
            <pc:docMk/>
            <pc:sldMk cId="991864988" sldId="583"/>
            <ac:picMk id="8" creationId="{2F3F2929-903B-440B-A157-7470D4DC2245}"/>
          </ac:picMkLst>
        </pc:picChg>
        <pc:picChg chg="del mod">
          <ac:chgData name="avigo" userId="S::avigo_aimsl.com#ext#@gencat.onmicrosoft.com::c81757a2-d9e6-4034-ae0f-73240657224c" providerId="AD" clId="Web-{5521806F-7A07-4C76-876F-46F5AE93ABE2}" dt="2020-06-09T08:23:01.534" v="6"/>
          <ac:picMkLst>
            <pc:docMk/>
            <pc:sldMk cId="991864988" sldId="583"/>
            <ac:picMk id="9" creationId="{9E26B34A-D734-4377-88D3-649FD6F3F70D}"/>
          </ac:picMkLst>
        </pc:picChg>
      </pc:sldChg>
    </pc:docChg>
  </pc:docChgLst>
  <pc:docChgLst>
    <pc:chgData name="avigo" userId="S::avigo_aimsl.com#ext#@gencat.onmicrosoft.com::c81757a2-d9e6-4034-ae0f-73240657224c" providerId="AD" clId="Web-{203A3CCF-D7DE-4F64-81B3-4B2D50EE5AD6}"/>
    <pc:docChg chg="modSld">
      <pc:chgData name="avigo" userId="S::avigo_aimsl.com#ext#@gencat.onmicrosoft.com::c81757a2-d9e6-4034-ae0f-73240657224c" providerId="AD" clId="Web-{203A3CCF-D7DE-4F64-81B3-4B2D50EE5AD6}" dt="2020-06-10T17:31:29.611" v="376" actId="20577"/>
      <pc:docMkLst>
        <pc:docMk/>
      </pc:docMkLst>
      <pc:sldChg chg="modSp">
        <pc:chgData name="avigo" userId="S::avigo_aimsl.com#ext#@gencat.onmicrosoft.com::c81757a2-d9e6-4034-ae0f-73240657224c" providerId="AD" clId="Web-{203A3CCF-D7DE-4F64-81B3-4B2D50EE5AD6}" dt="2020-06-10T17:08:14.230" v="0" actId="20577"/>
        <pc:sldMkLst>
          <pc:docMk/>
          <pc:sldMk cId="510942928" sldId="592"/>
        </pc:sldMkLst>
        <pc:spChg chg="mod">
          <ac:chgData name="avigo" userId="S::avigo_aimsl.com#ext#@gencat.onmicrosoft.com::c81757a2-d9e6-4034-ae0f-73240657224c" providerId="AD" clId="Web-{203A3CCF-D7DE-4F64-81B3-4B2D50EE5AD6}" dt="2020-06-10T17:08:14.230" v="0" actId="20577"/>
          <ac:spMkLst>
            <pc:docMk/>
            <pc:sldMk cId="510942928" sldId="592"/>
            <ac:spMk id="4" creationId="{00000000-0000-0000-0000-000000000000}"/>
          </ac:spMkLst>
        </pc:spChg>
      </pc:sldChg>
      <pc:sldChg chg="addSp delSp modSp">
        <pc:chgData name="avigo" userId="S::avigo_aimsl.com#ext#@gencat.onmicrosoft.com::c81757a2-d9e6-4034-ae0f-73240657224c" providerId="AD" clId="Web-{203A3CCF-D7DE-4F64-81B3-4B2D50EE5AD6}" dt="2020-06-10T17:31:29.611" v="375" actId="20577"/>
        <pc:sldMkLst>
          <pc:docMk/>
          <pc:sldMk cId="3777944609" sldId="593"/>
        </pc:sldMkLst>
        <pc:spChg chg="mod">
          <ac:chgData name="avigo" userId="S::avigo_aimsl.com#ext#@gencat.onmicrosoft.com::c81757a2-d9e6-4034-ae0f-73240657224c" providerId="AD" clId="Web-{203A3CCF-D7DE-4F64-81B3-4B2D50EE5AD6}" dt="2020-06-10T17:24:55.266" v="309" actId="20577"/>
          <ac:spMkLst>
            <pc:docMk/>
            <pc:sldMk cId="3777944609" sldId="593"/>
            <ac:spMk id="4" creationId="{00000000-0000-0000-0000-000000000000}"/>
          </ac:spMkLst>
        </pc:spChg>
        <pc:spChg chg="add mod">
          <ac:chgData name="avigo" userId="S::avigo_aimsl.com#ext#@gencat.onmicrosoft.com::c81757a2-d9e6-4034-ae0f-73240657224c" providerId="AD" clId="Web-{203A3CCF-D7DE-4F64-81B3-4B2D50EE5AD6}" dt="2020-06-10T17:30:43.471" v="331" actId="20577"/>
          <ac:spMkLst>
            <pc:docMk/>
            <pc:sldMk cId="3777944609" sldId="593"/>
            <ac:spMk id="7" creationId="{41801994-CA31-404E-95BB-08A7846E7604}"/>
          </ac:spMkLst>
        </pc:spChg>
        <pc:spChg chg="add mod">
          <ac:chgData name="avigo" userId="S::avigo_aimsl.com#ext#@gencat.onmicrosoft.com::c81757a2-d9e6-4034-ae0f-73240657224c" providerId="AD" clId="Web-{203A3CCF-D7DE-4F64-81B3-4B2D50EE5AD6}" dt="2020-06-10T17:31:29.611" v="375" actId="20577"/>
          <ac:spMkLst>
            <pc:docMk/>
            <pc:sldMk cId="3777944609" sldId="593"/>
            <ac:spMk id="9" creationId="{1D81F06F-09E4-4EE7-B413-C1DB661CA018}"/>
          </ac:spMkLst>
        </pc:spChg>
        <pc:spChg chg="add del mod">
          <ac:chgData name="avigo" userId="S::avigo_aimsl.com#ext#@gencat.onmicrosoft.com::c81757a2-d9e6-4034-ae0f-73240657224c" providerId="AD" clId="Web-{203A3CCF-D7DE-4F64-81B3-4B2D50EE5AD6}" dt="2020-06-10T17:31:03.518" v="336"/>
          <ac:spMkLst>
            <pc:docMk/>
            <pc:sldMk cId="3777944609" sldId="593"/>
            <ac:spMk id="10" creationId="{74AD797E-6ECF-4321-B574-F0C759183088}"/>
          </ac:spMkLst>
        </pc:spChg>
        <pc:picChg chg="del mod">
          <ac:chgData name="avigo" userId="S::avigo_aimsl.com#ext#@gencat.onmicrosoft.com::c81757a2-d9e6-4034-ae0f-73240657224c" providerId="AD" clId="Web-{203A3CCF-D7DE-4F64-81B3-4B2D50EE5AD6}" dt="2020-06-10T17:29:47.970" v="314"/>
          <ac:picMkLst>
            <pc:docMk/>
            <pc:sldMk cId="3777944609" sldId="593"/>
            <ac:picMk id="3" creationId="{887ECCA7-77A2-4278-9B82-0E2423E4A463}"/>
          </ac:picMkLst>
        </pc:picChg>
        <pc:picChg chg="add mod">
          <ac:chgData name="avigo" userId="S::avigo_aimsl.com#ext#@gencat.onmicrosoft.com::c81757a2-d9e6-4034-ae0f-73240657224c" providerId="AD" clId="Web-{203A3CCF-D7DE-4F64-81B3-4B2D50EE5AD6}" dt="2020-06-10T17:30:03.986" v="317" actId="1076"/>
          <ac:picMkLst>
            <pc:docMk/>
            <pc:sldMk cId="3777944609" sldId="593"/>
            <ac:picMk id="5" creationId="{866B4951-4D04-459A-B7F4-9B7F4F91474B}"/>
          </ac:picMkLst>
        </pc:picChg>
        <pc:picChg chg="add mod">
          <ac:chgData name="avigo" userId="S::avigo_aimsl.com#ext#@gencat.onmicrosoft.com::c81757a2-d9e6-4034-ae0f-73240657224c" providerId="AD" clId="Web-{203A3CCF-D7DE-4F64-81B3-4B2D50EE5AD6}" dt="2020-06-10T17:30:11.502" v="320" actId="1076"/>
          <ac:picMkLst>
            <pc:docMk/>
            <pc:sldMk cId="3777944609" sldId="593"/>
            <ac:picMk id="6" creationId="{265F0E14-D85F-449C-AB81-4DB8DD709CFA}"/>
          </ac:picMkLst>
        </pc:picChg>
      </pc:sldChg>
    </pc:docChg>
  </pc:docChgLst>
  <pc:docChgLst>
    <pc:chgData name="avigo" userId="S::avigo_aimsl.com#ext#@gencat.onmicrosoft.com::c81757a2-d9e6-4034-ae0f-73240657224c" providerId="AD" clId="Web-{4905FC7F-11F7-4395-9D2F-830335DDBF1F}"/>
    <pc:docChg chg="addSld modSld sldOrd">
      <pc:chgData name="avigo" userId="S::avigo_aimsl.com#ext#@gencat.onmicrosoft.com::c81757a2-d9e6-4034-ae0f-73240657224c" providerId="AD" clId="Web-{4905FC7F-11F7-4395-9D2F-830335DDBF1F}" dt="2020-06-11T10:42:11.164" v="431"/>
      <pc:docMkLst>
        <pc:docMk/>
      </pc:docMkLst>
      <pc:sldChg chg="modSp ord">
        <pc:chgData name="avigo" userId="S::avigo_aimsl.com#ext#@gencat.onmicrosoft.com::c81757a2-d9e6-4034-ae0f-73240657224c" providerId="AD" clId="Web-{4905FC7F-11F7-4395-9D2F-830335DDBF1F}" dt="2020-06-11T09:37:29.485" v="23"/>
        <pc:sldMkLst>
          <pc:docMk/>
          <pc:sldMk cId="2772176024" sldId="576"/>
        </pc:sldMkLst>
        <pc:spChg chg="mod">
          <ac:chgData name="avigo" userId="S::avigo_aimsl.com#ext#@gencat.onmicrosoft.com::c81757a2-d9e6-4034-ae0f-73240657224c" providerId="AD" clId="Web-{4905FC7F-11F7-4395-9D2F-830335DDBF1F}" dt="2020-06-11T09:37:02.587" v="17" actId="20577"/>
          <ac:spMkLst>
            <pc:docMk/>
            <pc:sldMk cId="2772176024" sldId="576"/>
            <ac:spMk id="6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4905FC7F-11F7-4395-9D2F-830335DDBF1F}" dt="2020-06-11T10:42:11.164" v="431"/>
        <pc:sldMkLst>
          <pc:docMk/>
          <pc:sldMk cId="1023044020" sldId="579"/>
        </pc:sldMkLst>
        <pc:spChg chg="mod">
          <ac:chgData name="avigo" userId="S::avigo_aimsl.com#ext#@gencat.onmicrosoft.com::c81757a2-d9e6-4034-ae0f-73240657224c" providerId="AD" clId="Web-{4905FC7F-11F7-4395-9D2F-830335DDBF1F}" dt="2020-06-11T10:42:11.164" v="431"/>
          <ac:spMkLst>
            <pc:docMk/>
            <pc:sldMk cId="1023044020" sldId="579"/>
            <ac:spMk id="2" creationId="{00000000-0000-0000-0000-000000000000}"/>
          </ac:spMkLst>
        </pc:spChg>
      </pc:sldChg>
      <pc:sldChg chg="addSp delSp modSp">
        <pc:chgData name="avigo" userId="S::avigo_aimsl.com#ext#@gencat.onmicrosoft.com::c81757a2-d9e6-4034-ae0f-73240657224c" providerId="AD" clId="Web-{4905FC7F-11F7-4395-9D2F-830335DDBF1F}" dt="2020-06-11T09:44:20.527" v="72" actId="1076"/>
        <pc:sldMkLst>
          <pc:docMk/>
          <pc:sldMk cId="78084663" sldId="580"/>
        </pc:sldMkLst>
        <pc:spChg chg="mod">
          <ac:chgData name="avigo" userId="S::avigo_aimsl.com#ext#@gencat.onmicrosoft.com::c81757a2-d9e6-4034-ae0f-73240657224c" providerId="AD" clId="Web-{4905FC7F-11F7-4395-9D2F-830335DDBF1F}" dt="2020-06-11T09:41:34.776" v="41"/>
          <ac:spMkLst>
            <pc:docMk/>
            <pc:sldMk cId="78084663" sldId="580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42:12.354" v="51" actId="20577"/>
          <ac:spMkLst>
            <pc:docMk/>
            <pc:sldMk cId="78084663" sldId="580"/>
            <ac:spMk id="5" creationId="{00000000-0000-0000-0000-000000000000}"/>
          </ac:spMkLst>
        </pc:spChg>
        <pc:picChg chg="del">
          <ac:chgData name="avigo" userId="S::avigo_aimsl.com#ext#@gencat.onmicrosoft.com::c81757a2-d9e6-4034-ae0f-73240657224c" providerId="AD" clId="Web-{4905FC7F-11F7-4395-9D2F-830335DDBF1F}" dt="2020-06-11T09:44:11.589" v="66"/>
          <ac:picMkLst>
            <pc:docMk/>
            <pc:sldMk cId="78084663" sldId="580"/>
            <ac:picMk id="9" creationId="{4D841467-DF0F-4AC2-83CB-386FB7B6FDAE}"/>
          </ac:picMkLst>
        </pc:picChg>
        <pc:picChg chg="add mod">
          <ac:chgData name="avigo" userId="S::avigo_aimsl.com#ext#@gencat.onmicrosoft.com::c81757a2-d9e6-4034-ae0f-73240657224c" providerId="AD" clId="Web-{4905FC7F-11F7-4395-9D2F-830335DDBF1F}" dt="2020-06-11T09:44:20.527" v="72" actId="1076"/>
          <ac:picMkLst>
            <pc:docMk/>
            <pc:sldMk cId="78084663" sldId="580"/>
            <ac:picMk id="12" creationId="{B39D534B-E3AD-4953-ACB6-E03333B7A78C}"/>
          </ac:picMkLst>
        </pc:picChg>
      </pc:sldChg>
      <pc:sldChg chg="modSp">
        <pc:chgData name="avigo" userId="S::avigo_aimsl.com#ext#@gencat.onmicrosoft.com::c81757a2-d9e6-4034-ae0f-73240657224c" providerId="AD" clId="Web-{4905FC7F-11F7-4395-9D2F-830335DDBF1F}" dt="2020-06-11T09:41:52.651" v="44" actId="20577"/>
        <pc:sldMkLst>
          <pc:docMk/>
          <pc:sldMk cId="2271857984" sldId="581"/>
        </pc:sldMkLst>
        <pc:spChg chg="mod">
          <ac:chgData name="avigo" userId="S::avigo_aimsl.com#ext#@gencat.onmicrosoft.com::c81757a2-d9e6-4034-ae0f-73240657224c" providerId="AD" clId="Web-{4905FC7F-11F7-4395-9D2F-830335DDBF1F}" dt="2020-06-11T09:41:52.651" v="44" actId="20577"/>
          <ac:spMkLst>
            <pc:docMk/>
            <pc:sldMk cId="2271857984" sldId="581"/>
            <ac:spMk id="2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4905FC7F-11F7-4395-9D2F-830335DDBF1F}" dt="2020-06-11T09:42:06.448" v="48" actId="20577"/>
        <pc:sldMkLst>
          <pc:docMk/>
          <pc:sldMk cId="178955268" sldId="582"/>
        </pc:sldMkLst>
        <pc:spChg chg="mod">
          <ac:chgData name="avigo" userId="S::avigo_aimsl.com#ext#@gencat.onmicrosoft.com::c81757a2-d9e6-4034-ae0f-73240657224c" providerId="AD" clId="Web-{4905FC7F-11F7-4395-9D2F-830335DDBF1F}" dt="2020-06-11T09:41:55.995" v="46" actId="20577"/>
          <ac:spMkLst>
            <pc:docMk/>
            <pc:sldMk cId="178955268" sldId="582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42:06.448" v="48" actId="20577"/>
          <ac:spMkLst>
            <pc:docMk/>
            <pc:sldMk cId="178955268" sldId="582"/>
            <ac:spMk id="5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4905FC7F-11F7-4395-9D2F-830335DDBF1F}" dt="2020-06-11T09:43:02.995" v="64" actId="20577"/>
        <pc:sldMkLst>
          <pc:docMk/>
          <pc:sldMk cId="991864988" sldId="583"/>
        </pc:sldMkLst>
        <pc:spChg chg="mod">
          <ac:chgData name="avigo" userId="S::avigo_aimsl.com#ext#@gencat.onmicrosoft.com::c81757a2-d9e6-4034-ae0f-73240657224c" providerId="AD" clId="Web-{4905FC7F-11F7-4395-9D2F-830335DDBF1F}" dt="2020-06-11T09:41:39.666" v="42"/>
          <ac:spMkLst>
            <pc:docMk/>
            <pc:sldMk cId="991864988" sldId="583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43:02.995" v="64" actId="20577"/>
          <ac:spMkLst>
            <pc:docMk/>
            <pc:sldMk cId="991864988" sldId="583"/>
            <ac:spMk id="5" creationId="{00000000-0000-0000-0000-000000000000}"/>
          </ac:spMkLst>
        </pc:spChg>
      </pc:sldChg>
      <pc:sldChg chg="modSp ord">
        <pc:chgData name="avigo" userId="S::avigo_aimsl.com#ext#@gencat.onmicrosoft.com::c81757a2-d9e6-4034-ae0f-73240657224c" providerId="AD" clId="Web-{4905FC7F-11F7-4395-9D2F-830335DDBF1F}" dt="2020-06-11T09:37:31.087" v="24"/>
        <pc:sldMkLst>
          <pc:docMk/>
          <pc:sldMk cId="1983436592" sldId="585"/>
        </pc:sldMkLst>
        <pc:spChg chg="mod">
          <ac:chgData name="avigo" userId="S::avigo_aimsl.com#ext#@gencat.onmicrosoft.com::c81757a2-d9e6-4034-ae0f-73240657224c" providerId="AD" clId="Web-{4905FC7F-11F7-4395-9D2F-830335DDBF1F}" dt="2020-06-11T09:37:10.165" v="20" actId="20577"/>
          <ac:spMkLst>
            <pc:docMk/>
            <pc:sldMk cId="1983436592" sldId="585"/>
            <ac:spMk id="4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4905FC7F-11F7-4395-9D2F-830335DDBF1F}" dt="2020-06-11T09:40:13.463" v="32" actId="20577"/>
        <pc:sldMkLst>
          <pc:docMk/>
          <pc:sldMk cId="2605254213" sldId="589"/>
        </pc:sldMkLst>
        <pc:spChg chg="mod">
          <ac:chgData name="avigo" userId="S::avigo_aimsl.com#ext#@gencat.onmicrosoft.com::c81757a2-d9e6-4034-ae0f-73240657224c" providerId="AD" clId="Web-{4905FC7F-11F7-4395-9D2F-830335DDBF1F}" dt="2020-06-11T09:40:13.463" v="32" actId="20577"/>
          <ac:spMkLst>
            <pc:docMk/>
            <pc:sldMk cId="2605254213" sldId="589"/>
            <ac:spMk id="4" creationId="{00000000-0000-0000-0000-000000000000}"/>
          </ac:spMkLst>
        </pc:spChg>
      </pc:sldChg>
      <pc:sldChg chg="addSp modSp">
        <pc:chgData name="avigo" userId="S::avigo_aimsl.com#ext#@gencat.onmicrosoft.com::c81757a2-d9e6-4034-ae0f-73240657224c" providerId="AD" clId="Web-{4905FC7F-11F7-4395-9D2F-830335DDBF1F}" dt="2020-06-11T09:50:48.232" v="226" actId="1076"/>
        <pc:sldMkLst>
          <pc:docMk/>
          <pc:sldMk cId="2420732806" sldId="591"/>
        </pc:sldMkLst>
        <pc:spChg chg="mod">
          <ac:chgData name="avigo" userId="S::avigo_aimsl.com#ext#@gencat.onmicrosoft.com::c81757a2-d9e6-4034-ae0f-73240657224c" providerId="AD" clId="Web-{4905FC7F-11F7-4395-9D2F-830335DDBF1F}" dt="2020-06-11T09:35:54.321" v="1" actId="20577"/>
          <ac:spMkLst>
            <pc:docMk/>
            <pc:sldMk cId="2420732806" sldId="591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50:40.998" v="223" actId="20577"/>
          <ac:spMkLst>
            <pc:docMk/>
            <pc:sldMk cId="2420732806" sldId="591"/>
            <ac:spMk id="4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50:48.232" v="226" actId="1076"/>
          <ac:spMkLst>
            <pc:docMk/>
            <pc:sldMk cId="2420732806" sldId="591"/>
            <ac:spMk id="14" creationId="{FACB0107-0D1A-4E20-B1FF-FD472F83FA61}"/>
          </ac:spMkLst>
        </pc:spChg>
        <pc:picChg chg="add mod">
          <ac:chgData name="avigo" userId="S::avigo_aimsl.com#ext#@gencat.onmicrosoft.com::c81757a2-d9e6-4034-ae0f-73240657224c" providerId="AD" clId="Web-{4905FC7F-11F7-4395-9D2F-830335DDBF1F}" dt="2020-06-11T09:49:51.591" v="79" actId="1076"/>
          <ac:picMkLst>
            <pc:docMk/>
            <pc:sldMk cId="2420732806" sldId="591"/>
            <ac:picMk id="3" creationId="{00A0F455-88CE-4579-95F3-72AFDE274120}"/>
          </ac:picMkLst>
        </pc:picChg>
      </pc:sldChg>
      <pc:sldChg chg="modSp">
        <pc:chgData name="avigo" userId="S::avigo_aimsl.com#ext#@gencat.onmicrosoft.com::c81757a2-d9e6-4034-ae0f-73240657224c" providerId="AD" clId="Web-{4905FC7F-11F7-4395-9D2F-830335DDBF1F}" dt="2020-06-11T09:55:42.468" v="349" actId="1076"/>
        <pc:sldMkLst>
          <pc:docMk/>
          <pc:sldMk cId="510942928" sldId="592"/>
        </pc:sldMkLst>
        <pc:spChg chg="mod">
          <ac:chgData name="avigo" userId="S::avigo_aimsl.com#ext#@gencat.onmicrosoft.com::c81757a2-d9e6-4034-ae0f-73240657224c" providerId="AD" clId="Web-{4905FC7F-11F7-4395-9D2F-830335DDBF1F}" dt="2020-06-11T09:36:15.430" v="3" actId="20577"/>
          <ac:spMkLst>
            <pc:docMk/>
            <pc:sldMk cId="510942928" sldId="592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55:07.749" v="334" actId="20577"/>
          <ac:spMkLst>
            <pc:docMk/>
            <pc:sldMk cId="510942928" sldId="592"/>
            <ac:spMk id="4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55:30.906" v="344" actId="1076"/>
          <ac:spMkLst>
            <pc:docMk/>
            <pc:sldMk cId="510942928" sldId="592"/>
            <ac:spMk id="8" creationId="{C2EE3DF5-90A1-4D3F-A923-F4E37D5F3625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55:24.812" v="341" actId="1076"/>
          <ac:spMkLst>
            <pc:docMk/>
            <pc:sldMk cId="510942928" sldId="592"/>
            <ac:spMk id="14" creationId="{C1BC7F81-0B53-4CEC-8597-6C45DE5D1670}"/>
          </ac:spMkLst>
        </pc:spChg>
        <pc:picChg chg="mod">
          <ac:chgData name="avigo" userId="S::avigo_aimsl.com#ext#@gencat.onmicrosoft.com::c81757a2-d9e6-4034-ae0f-73240657224c" providerId="AD" clId="Web-{4905FC7F-11F7-4395-9D2F-830335DDBF1F}" dt="2020-06-11T09:55:37.046" v="348" actId="1076"/>
          <ac:picMkLst>
            <pc:docMk/>
            <pc:sldMk cId="510942928" sldId="592"/>
            <ac:picMk id="3" creationId="{E69CEB40-364F-451E-840B-096B28CE6513}"/>
          </ac:picMkLst>
        </pc:picChg>
        <pc:picChg chg="mod">
          <ac:chgData name="avigo" userId="S::avigo_aimsl.com#ext#@gencat.onmicrosoft.com::c81757a2-d9e6-4034-ae0f-73240657224c" providerId="AD" clId="Web-{4905FC7F-11F7-4395-9D2F-830335DDBF1F}" dt="2020-06-11T09:55:30.859" v="342" actId="1076"/>
          <ac:picMkLst>
            <pc:docMk/>
            <pc:sldMk cId="510942928" sldId="592"/>
            <ac:picMk id="5" creationId="{AE57B8E9-E155-439C-98B4-38EDA37A4238}"/>
          </ac:picMkLst>
        </pc:picChg>
        <pc:picChg chg="mod">
          <ac:chgData name="avigo" userId="S::avigo_aimsl.com#ext#@gencat.onmicrosoft.com::c81757a2-d9e6-4034-ae0f-73240657224c" providerId="AD" clId="Web-{4905FC7F-11F7-4395-9D2F-830335DDBF1F}" dt="2020-06-11T09:55:30.875" v="343" actId="1076"/>
          <ac:picMkLst>
            <pc:docMk/>
            <pc:sldMk cId="510942928" sldId="592"/>
            <ac:picMk id="6" creationId="{C17CD3AE-6722-4DD9-9A0C-E1BF4327D9CB}"/>
          </ac:picMkLst>
        </pc:picChg>
        <pc:picChg chg="mod">
          <ac:chgData name="avigo" userId="S::avigo_aimsl.com#ext#@gencat.onmicrosoft.com::c81757a2-d9e6-4034-ae0f-73240657224c" providerId="AD" clId="Web-{4905FC7F-11F7-4395-9D2F-830335DDBF1F}" dt="2020-06-11T09:55:42.468" v="349" actId="1076"/>
          <ac:picMkLst>
            <pc:docMk/>
            <pc:sldMk cId="510942928" sldId="592"/>
            <ac:picMk id="7" creationId="{9FEFEA0F-9F6C-42C4-9B98-EE22549445CA}"/>
          </ac:picMkLst>
        </pc:picChg>
      </pc:sldChg>
      <pc:sldChg chg="modSp">
        <pc:chgData name="avigo" userId="S::avigo_aimsl.com#ext#@gencat.onmicrosoft.com::c81757a2-d9e6-4034-ae0f-73240657224c" providerId="AD" clId="Web-{4905FC7F-11F7-4395-9D2F-830335DDBF1F}" dt="2020-06-11T09:36:37.508" v="9" actId="20577"/>
        <pc:sldMkLst>
          <pc:docMk/>
          <pc:sldMk cId="3777944609" sldId="593"/>
        </pc:sldMkLst>
        <pc:spChg chg="mod">
          <ac:chgData name="avigo" userId="S::avigo_aimsl.com#ext#@gencat.onmicrosoft.com::c81757a2-d9e6-4034-ae0f-73240657224c" providerId="AD" clId="Web-{4905FC7F-11F7-4395-9D2F-830335DDBF1F}" dt="2020-06-11T09:36:20.211" v="5" actId="20577"/>
          <ac:spMkLst>
            <pc:docMk/>
            <pc:sldMk cId="3777944609" sldId="593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36:37.508" v="9" actId="20577"/>
          <ac:spMkLst>
            <pc:docMk/>
            <pc:sldMk cId="3777944609" sldId="593"/>
            <ac:spMk id="4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4905FC7F-11F7-4395-9D2F-830335DDBF1F}" dt="2020-06-11T09:36:42.930" v="12" actId="20577"/>
        <pc:sldMkLst>
          <pc:docMk/>
          <pc:sldMk cId="2399490194" sldId="596"/>
        </pc:sldMkLst>
        <pc:spChg chg="mod">
          <ac:chgData name="avigo" userId="S::avigo_aimsl.com#ext#@gencat.onmicrosoft.com::c81757a2-d9e6-4034-ae0f-73240657224c" providerId="AD" clId="Web-{4905FC7F-11F7-4395-9D2F-830335DDBF1F}" dt="2020-06-11T09:36:26.274" v="7" actId="20577"/>
          <ac:spMkLst>
            <pc:docMk/>
            <pc:sldMk cId="2399490194" sldId="596"/>
            <ac:spMk id="2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4905FC7F-11F7-4395-9D2F-830335DDBF1F}" dt="2020-06-11T09:36:42.930" v="12" actId="20577"/>
          <ac:spMkLst>
            <pc:docMk/>
            <pc:sldMk cId="2399490194" sldId="596"/>
            <ac:spMk id="4" creationId="{00000000-0000-0000-0000-000000000000}"/>
          </ac:spMkLst>
        </pc:spChg>
      </pc:sldChg>
      <pc:sldChg chg="addSp delSp modSp new">
        <pc:chgData name="avigo" userId="S::avigo_aimsl.com#ext#@gencat.onmicrosoft.com::c81757a2-d9e6-4034-ae0f-73240657224c" providerId="AD" clId="Web-{4905FC7F-11F7-4395-9D2F-830335DDBF1F}" dt="2020-06-11T10:28:00.792" v="400" actId="14100"/>
        <pc:sldMkLst>
          <pc:docMk/>
          <pc:sldMk cId="3198802962" sldId="597"/>
        </pc:sldMkLst>
        <pc:spChg chg="del">
          <ac:chgData name="avigo" userId="S::avigo_aimsl.com#ext#@gencat.onmicrosoft.com::c81757a2-d9e6-4034-ae0f-73240657224c" providerId="AD" clId="Web-{4905FC7F-11F7-4395-9D2F-830335DDBF1F}" dt="2020-06-11T10:13:26.475" v="351"/>
          <ac:spMkLst>
            <pc:docMk/>
            <pc:sldMk cId="3198802962" sldId="597"/>
            <ac:spMk id="3" creationId="{779E0052-5F60-42DD-94D0-3457A260691C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26:51.953" v="380" actId="20577"/>
          <ac:spMkLst>
            <pc:docMk/>
            <pc:sldMk cId="3198802962" sldId="597"/>
            <ac:spMk id="11" creationId="{C4B1156E-50E4-44DD-8CB3-8B3B05C04E96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28:00.792" v="400" actId="14100"/>
          <ac:spMkLst>
            <pc:docMk/>
            <pc:sldMk cId="3198802962" sldId="597"/>
            <ac:spMk id="12" creationId="{B99EC28F-DB2B-4DAA-90F7-D6A95FC52136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27:32.370" v="393" actId="14100"/>
          <ac:spMkLst>
            <pc:docMk/>
            <pc:sldMk cId="3198802962" sldId="597"/>
            <ac:spMk id="13" creationId="{ED1C3F77-16AF-4C02-8532-48807D811235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27:19.356" v="386" actId="1076"/>
          <ac:spMkLst>
            <pc:docMk/>
            <pc:sldMk cId="3198802962" sldId="597"/>
            <ac:spMk id="14" creationId="{BEC70CC6-1BE4-419A-A5BD-9346BB6C1266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27:29.310" v="392" actId="14100"/>
          <ac:spMkLst>
            <pc:docMk/>
            <pc:sldMk cId="3198802962" sldId="597"/>
            <ac:spMk id="15" creationId="{1B9785BB-E953-4C42-A437-69D3E392D5FF}"/>
          </ac:spMkLst>
        </pc:spChg>
        <pc:picChg chg="add mod ord">
          <ac:chgData name="avigo" userId="S::avigo_aimsl.com#ext#@gencat.onmicrosoft.com::c81757a2-d9e6-4034-ae0f-73240657224c" providerId="AD" clId="Web-{4905FC7F-11F7-4395-9D2F-830335DDBF1F}" dt="2020-06-11T10:13:32.600" v="353" actId="1076"/>
          <ac:picMkLst>
            <pc:docMk/>
            <pc:sldMk cId="3198802962" sldId="597"/>
            <ac:picMk id="5" creationId="{21B1E2DE-4E67-48F8-9004-4718C29BDAA4}"/>
          </ac:picMkLst>
        </pc:picChg>
        <pc:picChg chg="add mod">
          <ac:chgData name="avigo" userId="S::avigo_aimsl.com#ext#@gencat.onmicrosoft.com::c81757a2-d9e6-4034-ae0f-73240657224c" providerId="AD" clId="Web-{4905FC7F-11F7-4395-9D2F-830335DDBF1F}" dt="2020-06-11T10:14:12.881" v="356" actId="14100"/>
          <ac:picMkLst>
            <pc:docMk/>
            <pc:sldMk cId="3198802962" sldId="597"/>
            <ac:picMk id="6" creationId="{485D9C2B-FF90-49CF-8010-8B7897C7D263}"/>
          </ac:picMkLst>
        </pc:picChg>
        <pc:picChg chg="add mod">
          <ac:chgData name="avigo" userId="S::avigo_aimsl.com#ext#@gencat.onmicrosoft.com::c81757a2-d9e6-4034-ae0f-73240657224c" providerId="AD" clId="Web-{4905FC7F-11F7-4395-9D2F-830335DDBF1F}" dt="2020-06-11T10:19:30.368" v="361" actId="1076"/>
          <ac:picMkLst>
            <pc:docMk/>
            <pc:sldMk cId="3198802962" sldId="597"/>
            <ac:picMk id="7" creationId="{A4019478-45B9-4B6E-8137-051B676B10DA}"/>
          </ac:picMkLst>
        </pc:picChg>
        <pc:picChg chg="add mod">
          <ac:chgData name="avigo" userId="S::avigo_aimsl.com#ext#@gencat.onmicrosoft.com::c81757a2-d9e6-4034-ae0f-73240657224c" providerId="AD" clId="Web-{4905FC7F-11F7-4395-9D2F-830335DDBF1F}" dt="2020-06-11T10:19:26.133" v="360" actId="1076"/>
          <ac:picMkLst>
            <pc:docMk/>
            <pc:sldMk cId="3198802962" sldId="597"/>
            <ac:picMk id="8" creationId="{8DB73B29-D02C-47AC-9DA9-B4104D9ACAA2}"/>
          </ac:picMkLst>
        </pc:picChg>
        <pc:picChg chg="add mod">
          <ac:chgData name="avigo" userId="S::avigo_aimsl.com#ext#@gencat.onmicrosoft.com::c81757a2-d9e6-4034-ae0f-73240657224c" providerId="AD" clId="Web-{4905FC7F-11F7-4395-9D2F-830335DDBF1F}" dt="2020-06-11T10:26:20.987" v="363" actId="1076"/>
          <ac:picMkLst>
            <pc:docMk/>
            <pc:sldMk cId="3198802962" sldId="597"/>
            <ac:picMk id="9" creationId="{A8DC1BE4-BA0A-47E4-A6F3-0A0FB3A90A4A}"/>
          </ac:picMkLst>
        </pc:picChg>
      </pc:sldChg>
      <pc:sldChg chg="addSp delSp modSp new">
        <pc:chgData name="avigo" userId="S::avigo_aimsl.com#ext#@gencat.onmicrosoft.com::c81757a2-d9e6-4034-ae0f-73240657224c" providerId="AD" clId="Web-{4905FC7F-11F7-4395-9D2F-830335DDBF1F}" dt="2020-06-11T10:35:02.927" v="429" actId="20577"/>
        <pc:sldMkLst>
          <pc:docMk/>
          <pc:sldMk cId="4282225189" sldId="598"/>
        </pc:sldMkLst>
        <pc:spChg chg="del">
          <ac:chgData name="avigo" userId="S::avigo_aimsl.com#ext#@gencat.onmicrosoft.com::c81757a2-d9e6-4034-ae0f-73240657224c" providerId="AD" clId="Web-{4905FC7F-11F7-4395-9D2F-830335DDBF1F}" dt="2020-06-11T10:30:38.402" v="402"/>
          <ac:spMkLst>
            <pc:docMk/>
            <pc:sldMk cId="4282225189" sldId="598"/>
            <ac:spMk id="3" creationId="{A8E52F0A-4782-40F3-8D8F-2B27A0E30548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30:47.086" v="415" actId="20577"/>
          <ac:spMkLst>
            <pc:docMk/>
            <pc:sldMk cId="4282225189" sldId="598"/>
            <ac:spMk id="7" creationId="{0F927E5E-B7DF-4B54-A42B-A533D9BF0BEA}"/>
          </ac:spMkLst>
        </pc:spChg>
        <pc:spChg chg="add mod">
          <ac:chgData name="avigo" userId="S::avigo_aimsl.com#ext#@gencat.onmicrosoft.com::c81757a2-d9e6-4034-ae0f-73240657224c" providerId="AD" clId="Web-{4905FC7F-11F7-4395-9D2F-830335DDBF1F}" dt="2020-06-11T10:35:02.927" v="429" actId="20577"/>
          <ac:spMkLst>
            <pc:docMk/>
            <pc:sldMk cId="4282225189" sldId="598"/>
            <ac:spMk id="9" creationId="{931E3AB9-237C-4EB2-8F3F-C83F1369619A}"/>
          </ac:spMkLst>
        </pc:spChg>
        <pc:picChg chg="add mod ord">
          <ac:chgData name="avigo" userId="S::avigo_aimsl.com#ext#@gencat.onmicrosoft.com::c81757a2-d9e6-4034-ae0f-73240657224c" providerId="AD" clId="Web-{4905FC7F-11F7-4395-9D2F-830335DDBF1F}" dt="2020-06-11T10:30:44.047" v="404" actId="14100"/>
          <ac:picMkLst>
            <pc:docMk/>
            <pc:sldMk cId="4282225189" sldId="598"/>
            <ac:picMk id="5" creationId="{F0F8DC86-3885-4FE6-8B53-6F8B8001A6B5}"/>
          </ac:picMkLst>
        </pc:picChg>
        <pc:picChg chg="add mod">
          <ac:chgData name="avigo" userId="S::avigo_aimsl.com#ext#@gencat.onmicrosoft.com::c81757a2-d9e6-4034-ae0f-73240657224c" providerId="AD" clId="Web-{4905FC7F-11F7-4395-9D2F-830335DDBF1F}" dt="2020-06-11T10:31:45.089" v="420" actId="14100"/>
          <ac:picMkLst>
            <pc:docMk/>
            <pc:sldMk cId="4282225189" sldId="598"/>
            <ac:picMk id="8" creationId="{2FBD6B9A-B0CD-43C8-B089-DBBD37183AC1}"/>
          </ac:picMkLst>
        </pc:picChg>
      </pc:sldChg>
    </pc:docChg>
  </pc:docChgLst>
  <pc:docChgLst>
    <pc:chgData name="Ribas Domingo, Santiago" userId="S::santi.ribas@gencat.cat::63712724-7511-47da-81e8-3bad3d987cae" providerId="AD" clId="Web-{A09F1B6E-6F7D-450F-81DD-C4E32BD0BC40}"/>
    <pc:docChg chg="modSld">
      <pc:chgData name="Ribas Domingo, Santiago" userId="S::santi.ribas@gencat.cat::63712724-7511-47da-81e8-3bad3d987cae" providerId="AD" clId="Web-{A09F1B6E-6F7D-450F-81DD-C4E32BD0BC40}" dt="2020-06-11T07:45:29.602" v="836" actId="20577"/>
      <pc:docMkLst>
        <pc:docMk/>
      </pc:docMkLst>
      <pc:sldChg chg="delSp modSp">
        <pc:chgData name="Ribas Domingo, Santiago" userId="S::santi.ribas@gencat.cat::63712724-7511-47da-81e8-3bad3d987cae" providerId="AD" clId="Web-{A09F1B6E-6F7D-450F-81DD-C4E32BD0BC40}" dt="2020-06-11T07:37:17.539" v="105"/>
        <pc:sldMkLst>
          <pc:docMk/>
          <pc:sldMk cId="1260694455" sldId="568"/>
        </pc:sldMkLst>
        <pc:spChg chg="del">
          <ac:chgData name="Ribas Domingo, Santiago" userId="S::santi.ribas@gencat.cat::63712724-7511-47da-81e8-3bad3d987cae" providerId="AD" clId="Web-{A09F1B6E-6F7D-450F-81DD-C4E32BD0BC40}" dt="2020-06-11T07:37:17.539" v="105"/>
          <ac:spMkLst>
            <pc:docMk/>
            <pc:sldMk cId="1260694455" sldId="568"/>
            <ac:spMk id="7" creationId="{34295B85-9B52-44C8-9037-46EE224D7A43}"/>
          </ac:spMkLst>
        </pc:spChg>
        <pc:picChg chg="del mod">
          <ac:chgData name="Ribas Domingo, Santiago" userId="S::santi.ribas@gencat.cat::63712724-7511-47da-81e8-3bad3d987cae" providerId="AD" clId="Web-{A09F1B6E-6F7D-450F-81DD-C4E32BD0BC40}" dt="2020-06-11T07:37:15.836" v="104"/>
          <ac:picMkLst>
            <pc:docMk/>
            <pc:sldMk cId="1260694455" sldId="568"/>
            <ac:picMk id="3" creationId="{0282303A-84FD-4853-A5F2-528A42AFBF3C}"/>
          </ac:picMkLst>
        </pc:picChg>
      </pc:sldChg>
      <pc:sldChg chg="delSp modSp">
        <pc:chgData name="Ribas Domingo, Santiago" userId="S::santi.ribas@gencat.cat::63712724-7511-47da-81e8-3bad3d987cae" providerId="AD" clId="Web-{A09F1B6E-6F7D-450F-81DD-C4E32BD0BC40}" dt="2020-06-11T07:42:41.414" v="699" actId="14100"/>
        <pc:sldMkLst>
          <pc:docMk/>
          <pc:sldMk cId="686900491" sldId="570"/>
        </pc:sldMkLst>
        <pc:spChg chg="mod">
          <ac:chgData name="Ribas Domingo, Santiago" userId="S::santi.ribas@gencat.cat::63712724-7511-47da-81e8-3bad3d987cae" providerId="AD" clId="Web-{A09F1B6E-6F7D-450F-81DD-C4E32BD0BC40}" dt="2020-06-11T07:36:25.710" v="102" actId="1076"/>
          <ac:spMkLst>
            <pc:docMk/>
            <pc:sldMk cId="686900491" sldId="570"/>
            <ac:spMk id="6" creationId="{8FFB6681-96DC-48D3-971D-141F2C40AB05}"/>
          </ac:spMkLst>
        </pc:spChg>
        <pc:picChg chg="del">
          <ac:chgData name="Ribas Domingo, Santiago" userId="S::santi.ribas@gencat.cat::63712724-7511-47da-81e8-3bad3d987cae" providerId="AD" clId="Web-{A09F1B6E-6F7D-450F-81DD-C4E32BD0BC40}" dt="2020-06-11T07:35:46.960" v="91"/>
          <ac:picMkLst>
            <pc:docMk/>
            <pc:sldMk cId="686900491" sldId="570"/>
            <ac:picMk id="3" creationId="{1F6D16F0-2AB1-47E2-95F8-AE59DAEBA7EC}"/>
          </ac:picMkLst>
        </pc:picChg>
        <pc:picChg chg="mod">
          <ac:chgData name="Ribas Domingo, Santiago" userId="S::santi.ribas@gencat.cat::63712724-7511-47da-81e8-3bad3d987cae" providerId="AD" clId="Web-{A09F1B6E-6F7D-450F-81DD-C4E32BD0BC40}" dt="2020-06-11T07:42:41.414" v="699" actId="14100"/>
          <ac:picMkLst>
            <pc:docMk/>
            <pc:sldMk cId="686900491" sldId="570"/>
            <ac:picMk id="4" creationId="{8C9B3A3D-105C-46B5-8575-AC736B5C7D2B}"/>
          </ac:picMkLst>
        </pc:picChg>
        <pc:picChg chg="mod">
          <ac:chgData name="Ribas Domingo, Santiago" userId="S::santi.ribas@gencat.cat::63712724-7511-47da-81e8-3bad3d987cae" providerId="AD" clId="Web-{A09F1B6E-6F7D-450F-81DD-C4E32BD0BC40}" dt="2020-06-11T07:36:15.007" v="99" actId="14100"/>
          <ac:picMkLst>
            <pc:docMk/>
            <pc:sldMk cId="686900491" sldId="570"/>
            <ac:picMk id="5" creationId="{E251BA3F-BB0A-48B6-9CFD-35DB75D9A473}"/>
          </ac:picMkLst>
        </pc:picChg>
      </pc:sldChg>
      <pc:sldChg chg="modSp">
        <pc:chgData name="Ribas Domingo, Santiago" userId="S::santi.ribas@gencat.cat::63712724-7511-47da-81e8-3bad3d987cae" providerId="AD" clId="Web-{A09F1B6E-6F7D-450F-81DD-C4E32BD0BC40}" dt="2020-06-11T07:31:01.991" v="1" actId="1076"/>
        <pc:sldMkLst>
          <pc:docMk/>
          <pc:sldMk cId="3704449483" sldId="571"/>
        </pc:sldMkLst>
        <pc:spChg chg="mod">
          <ac:chgData name="Ribas Domingo, Santiago" userId="S::santi.ribas@gencat.cat::63712724-7511-47da-81e8-3bad3d987cae" providerId="AD" clId="Web-{A09F1B6E-6F7D-450F-81DD-C4E32BD0BC40}" dt="2020-06-11T07:31:01.991" v="1" actId="1076"/>
          <ac:spMkLst>
            <pc:docMk/>
            <pc:sldMk cId="3704449483" sldId="571"/>
            <ac:spMk id="12" creationId="{6EFE8ACF-B1E3-4A30-A87C-782C8500531E}"/>
          </ac:spMkLst>
        </pc:spChg>
      </pc:sldChg>
      <pc:sldChg chg="modSp">
        <pc:chgData name="Ribas Domingo, Santiago" userId="S::santi.ribas@gencat.cat::63712724-7511-47da-81e8-3bad3d987cae" providerId="AD" clId="Web-{A09F1B6E-6F7D-450F-81DD-C4E32BD0BC40}" dt="2020-06-11T07:45:29.602" v="835" actId="20577"/>
        <pc:sldMkLst>
          <pc:docMk/>
          <pc:sldMk cId="442022352" sldId="574"/>
        </pc:sldMkLst>
        <pc:spChg chg="mod">
          <ac:chgData name="Ribas Domingo, Santiago" userId="S::santi.ribas@gencat.cat::63712724-7511-47da-81e8-3bad3d987cae" providerId="AD" clId="Web-{A09F1B6E-6F7D-450F-81DD-C4E32BD0BC40}" dt="2020-06-11T07:32:44.554" v="6" actId="1076"/>
          <ac:spMkLst>
            <pc:docMk/>
            <pc:sldMk cId="442022352" sldId="574"/>
            <ac:spMk id="5" creationId="{2DF73087-84DB-4984-9DCB-F1A81269DFA0}"/>
          </ac:spMkLst>
        </pc:spChg>
        <pc:spChg chg="mod">
          <ac:chgData name="Ribas Domingo, Santiago" userId="S::santi.ribas@gencat.cat::63712724-7511-47da-81e8-3bad3d987cae" providerId="AD" clId="Web-{A09F1B6E-6F7D-450F-81DD-C4E32BD0BC40}" dt="2020-06-11T07:43:16.383" v="707" actId="1076"/>
          <ac:spMkLst>
            <pc:docMk/>
            <pc:sldMk cId="442022352" sldId="574"/>
            <ac:spMk id="6" creationId="{0E8C77E3-C0C3-4B0F-A2E2-7EB25C19195A}"/>
          </ac:spMkLst>
        </pc:spChg>
        <pc:spChg chg="mod">
          <ac:chgData name="Ribas Domingo, Santiago" userId="S::santi.ribas@gencat.cat::63712724-7511-47da-81e8-3bad3d987cae" providerId="AD" clId="Web-{A09F1B6E-6F7D-450F-81DD-C4E32BD0BC40}" dt="2020-06-11T07:45:29.602" v="835" actId="20577"/>
          <ac:spMkLst>
            <pc:docMk/>
            <pc:sldMk cId="442022352" sldId="574"/>
            <ac:spMk id="8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A09F1B6E-6F7D-450F-81DD-C4E32BD0BC40}" dt="2020-06-11T07:34:42.632" v="85" actId="20577"/>
          <ac:spMkLst>
            <pc:docMk/>
            <pc:sldMk cId="442022352" sldId="574"/>
            <ac:spMk id="34" creationId="{9B636BE1-D077-46D2-BE21-F5523EF40B6E}"/>
          </ac:spMkLst>
        </pc:spChg>
        <pc:picChg chg="mod">
          <ac:chgData name="Ribas Domingo, Santiago" userId="S::santi.ribas@gencat.cat::63712724-7511-47da-81e8-3bad3d987cae" providerId="AD" clId="Web-{A09F1B6E-6F7D-450F-81DD-C4E32BD0BC40}" dt="2020-06-11T07:42:56.618" v="700" actId="1076"/>
          <ac:picMkLst>
            <pc:docMk/>
            <pc:sldMk cId="442022352" sldId="574"/>
            <ac:picMk id="3" creationId="{E88EB08A-E7EC-433B-979F-8F4D0EC0E9C1}"/>
          </ac:picMkLst>
        </pc:picChg>
        <pc:picChg chg="mod modCrop">
          <ac:chgData name="Ribas Domingo, Santiago" userId="S::santi.ribas@gencat.cat::63712724-7511-47da-81e8-3bad3d987cae" providerId="AD" clId="Web-{A09F1B6E-6F7D-450F-81DD-C4E32BD0BC40}" dt="2020-06-11T07:35:14.288" v="90" actId="14100"/>
          <ac:picMkLst>
            <pc:docMk/>
            <pc:sldMk cId="442022352" sldId="574"/>
            <ac:picMk id="4" creationId="{ECBB38D6-19E4-4F76-BDFB-924D94818EDB}"/>
          </ac:picMkLst>
        </pc:picChg>
      </pc:sldChg>
      <pc:sldChg chg="addSp delSp modSp">
        <pc:chgData name="Ribas Domingo, Santiago" userId="S::santi.ribas@gencat.cat::63712724-7511-47da-81e8-3bad3d987cae" providerId="AD" clId="Web-{A09F1B6E-6F7D-450F-81DD-C4E32BD0BC40}" dt="2020-06-11T07:42:12.680" v="696" actId="20577"/>
        <pc:sldMkLst>
          <pc:docMk/>
          <pc:sldMk cId="882919123" sldId="590"/>
        </pc:sldMkLst>
        <pc:spChg chg="mod">
          <ac:chgData name="Ribas Domingo, Santiago" userId="S::santi.ribas@gencat.cat::63712724-7511-47da-81e8-3bad3d987cae" providerId="AD" clId="Web-{A09F1B6E-6F7D-450F-81DD-C4E32BD0BC40}" dt="2020-06-11T07:42:12.680" v="696" actId="20577"/>
          <ac:spMkLst>
            <pc:docMk/>
            <pc:sldMk cId="882919123" sldId="590"/>
            <ac:spMk id="11" creationId="{00000000-0000-0000-0000-000000000000}"/>
          </ac:spMkLst>
        </pc:spChg>
        <pc:picChg chg="add del">
          <ac:chgData name="Ribas Domingo, Santiago" userId="S::santi.ribas@gencat.cat::63712724-7511-47da-81e8-3bad3d987cae" providerId="AD" clId="Web-{A09F1B6E-6F7D-450F-81DD-C4E32BD0BC40}" dt="2020-06-11T07:39:32.336" v="283"/>
          <ac:picMkLst>
            <pc:docMk/>
            <pc:sldMk cId="882919123" sldId="590"/>
            <ac:picMk id="3" creationId="{CCAEAF0A-A81C-4413-AA30-C03A308F0740}"/>
          </ac:picMkLst>
        </pc:picChg>
      </pc:sldChg>
    </pc:docChg>
  </pc:docChgLst>
  <pc:docChgLst>
    <pc:chgData name="avigo" userId="S::avigo_aimsl.com#ext#@gencat.onmicrosoft.com::c81757a2-d9e6-4034-ae0f-73240657224c" providerId="AD" clId="Web-{E5FA3FF3-8AC2-47B8-B944-3C9DFDD1D2BA}"/>
    <pc:docChg chg="modSld">
      <pc:chgData name="avigo" userId="S::avigo_aimsl.com#ext#@gencat.onmicrosoft.com::c81757a2-d9e6-4034-ae0f-73240657224c" providerId="AD" clId="Web-{E5FA3FF3-8AC2-47B8-B944-3C9DFDD1D2BA}" dt="2020-06-10T15:34:14.217" v="459" actId="20577"/>
      <pc:docMkLst>
        <pc:docMk/>
      </pc:docMkLst>
      <pc:sldChg chg="addSp delSp modSp">
        <pc:chgData name="avigo" userId="S::avigo_aimsl.com#ext#@gencat.onmicrosoft.com::c81757a2-d9e6-4034-ae0f-73240657224c" providerId="AD" clId="Web-{E5FA3FF3-8AC2-47B8-B944-3C9DFDD1D2BA}" dt="2020-06-10T15:34:14.217" v="458" actId="20577"/>
        <pc:sldMkLst>
          <pc:docMk/>
          <pc:sldMk cId="2420732806" sldId="591"/>
        </pc:sldMkLst>
        <pc:spChg chg="del">
          <ac:chgData name="avigo" userId="S::avigo_aimsl.com#ext#@gencat.onmicrosoft.com::c81757a2-d9e6-4034-ae0f-73240657224c" providerId="AD" clId="Web-{E5FA3FF3-8AC2-47B8-B944-3C9DFDD1D2BA}" dt="2020-06-10T15:31:29.676" v="430"/>
          <ac:spMkLst>
            <pc:docMk/>
            <pc:sldMk cId="2420732806" sldId="591"/>
            <ac:spMk id="8" creationId="{26738D06-0293-4DDB-A0A9-7D355EA1AE83}"/>
          </ac:spMkLst>
        </pc:spChg>
        <pc:spChg chg="mod">
          <ac:chgData name="avigo" userId="S::avigo_aimsl.com#ext#@gencat.onmicrosoft.com::c81757a2-d9e6-4034-ae0f-73240657224c" providerId="AD" clId="Web-{E5FA3FF3-8AC2-47B8-B944-3C9DFDD1D2BA}" dt="2020-06-10T15:32:17.288" v="434" actId="1076"/>
          <ac:spMkLst>
            <pc:docMk/>
            <pc:sldMk cId="2420732806" sldId="591"/>
            <ac:spMk id="10" creationId="{47D94351-A443-48D5-8ECD-1A14214DDD4D}"/>
          </ac:spMkLst>
        </pc:spChg>
        <pc:spChg chg="add mod">
          <ac:chgData name="avigo" userId="S::avigo_aimsl.com#ext#@gencat.onmicrosoft.com::c81757a2-d9e6-4034-ae0f-73240657224c" providerId="AD" clId="Web-{E5FA3FF3-8AC2-47B8-B944-3C9DFDD1D2BA}" dt="2020-06-10T15:34:14.217" v="458" actId="20577"/>
          <ac:spMkLst>
            <pc:docMk/>
            <pc:sldMk cId="2420732806" sldId="591"/>
            <ac:spMk id="14" creationId="{FACB0107-0D1A-4E20-B1FF-FD472F83FA61}"/>
          </ac:spMkLst>
        </pc:spChg>
        <pc:picChg chg="del">
          <ac:chgData name="avigo" userId="S::avigo_aimsl.com#ext#@gencat.onmicrosoft.com::c81757a2-d9e6-4034-ae0f-73240657224c" providerId="AD" clId="Web-{E5FA3FF3-8AC2-47B8-B944-3C9DFDD1D2BA}" dt="2020-06-10T15:31:29.676" v="431"/>
          <ac:picMkLst>
            <pc:docMk/>
            <pc:sldMk cId="2420732806" sldId="591"/>
            <ac:picMk id="3" creationId="{C74A57F1-2AFC-4706-9F5C-434DFCFF372F}"/>
          </ac:picMkLst>
        </pc:picChg>
        <pc:picChg chg="add mod">
          <ac:chgData name="avigo" userId="S::avigo_aimsl.com#ext#@gencat.onmicrosoft.com::c81757a2-d9e6-4034-ae0f-73240657224c" providerId="AD" clId="Web-{E5FA3FF3-8AC2-47B8-B944-3C9DFDD1D2BA}" dt="2020-06-10T15:33:56.106" v="452" actId="1076"/>
          <ac:picMkLst>
            <pc:docMk/>
            <pc:sldMk cId="2420732806" sldId="591"/>
            <ac:picMk id="5" creationId="{4EC300AE-0F1A-4987-A88E-81F01D3FBB8E}"/>
          </ac:picMkLst>
        </pc:picChg>
        <pc:picChg chg="add mod">
          <ac:chgData name="avigo" userId="S::avigo_aimsl.com#ext#@gencat.onmicrosoft.com::c81757a2-d9e6-4034-ae0f-73240657224c" providerId="AD" clId="Web-{E5FA3FF3-8AC2-47B8-B944-3C9DFDD1D2BA}" dt="2020-06-10T15:33:56.138" v="453" actId="1076"/>
          <ac:picMkLst>
            <pc:docMk/>
            <pc:sldMk cId="2420732806" sldId="591"/>
            <ac:picMk id="7" creationId="{2B9FB241-D289-4C49-BEDC-2847CEC3B0A1}"/>
          </ac:picMkLst>
        </pc:picChg>
        <pc:picChg chg="mod">
          <ac:chgData name="avigo" userId="S::avigo_aimsl.com#ext#@gencat.onmicrosoft.com::c81757a2-d9e6-4034-ae0f-73240657224c" providerId="AD" clId="Web-{E5FA3FF3-8AC2-47B8-B944-3C9DFDD1D2BA}" dt="2020-06-10T15:32:23.710" v="435" actId="1076"/>
          <ac:picMkLst>
            <pc:docMk/>
            <pc:sldMk cId="2420732806" sldId="591"/>
            <ac:picMk id="9" creationId="{0A68D794-AF8F-4F8B-82EC-61BB2400C198}"/>
          </ac:picMkLst>
        </pc:picChg>
      </pc:sldChg>
      <pc:sldChg chg="modSp">
        <pc:chgData name="avigo" userId="S::avigo_aimsl.com#ext#@gencat.onmicrosoft.com::c81757a2-d9e6-4034-ae0f-73240657224c" providerId="AD" clId="Web-{E5FA3FF3-8AC2-47B8-B944-3C9DFDD1D2BA}" dt="2020-06-10T15:17:48.313" v="404" actId="20577"/>
        <pc:sldMkLst>
          <pc:docMk/>
          <pc:sldMk cId="510942928" sldId="592"/>
        </pc:sldMkLst>
        <pc:spChg chg="mod">
          <ac:chgData name="avigo" userId="S::avigo_aimsl.com#ext#@gencat.onmicrosoft.com::c81757a2-d9e6-4034-ae0f-73240657224c" providerId="AD" clId="Web-{E5FA3FF3-8AC2-47B8-B944-3C9DFDD1D2BA}" dt="2020-06-10T15:16:45.028" v="399" actId="20577"/>
          <ac:spMkLst>
            <pc:docMk/>
            <pc:sldMk cId="510942928" sldId="592"/>
            <ac:spMk id="4" creationId="{00000000-0000-0000-0000-000000000000}"/>
          </ac:spMkLst>
        </pc:spChg>
        <pc:spChg chg="mod">
          <ac:chgData name="avigo" userId="S::avigo_aimsl.com#ext#@gencat.onmicrosoft.com::c81757a2-d9e6-4034-ae0f-73240657224c" providerId="AD" clId="Web-{E5FA3FF3-8AC2-47B8-B944-3C9DFDD1D2BA}" dt="2020-06-10T15:17:48.313" v="404" actId="20577"/>
          <ac:spMkLst>
            <pc:docMk/>
            <pc:sldMk cId="510942928" sldId="592"/>
            <ac:spMk id="8" creationId="{C2EE3DF5-90A1-4D3F-A923-F4E37D5F3625}"/>
          </ac:spMkLst>
        </pc:spChg>
      </pc:sldChg>
      <pc:sldChg chg="modSp">
        <pc:chgData name="avigo" userId="S::avigo_aimsl.com#ext#@gencat.onmicrosoft.com::c81757a2-d9e6-4034-ae0f-73240657224c" providerId="AD" clId="Web-{E5FA3FF3-8AC2-47B8-B944-3C9DFDD1D2BA}" dt="2020-06-10T15:31:00.736" v="429" actId="20577"/>
        <pc:sldMkLst>
          <pc:docMk/>
          <pc:sldMk cId="3777944609" sldId="593"/>
        </pc:sldMkLst>
        <pc:spChg chg="mod">
          <ac:chgData name="avigo" userId="S::avigo_aimsl.com#ext#@gencat.onmicrosoft.com::c81757a2-d9e6-4034-ae0f-73240657224c" providerId="AD" clId="Web-{E5FA3FF3-8AC2-47B8-B944-3C9DFDD1D2BA}" dt="2020-06-10T15:31:00.736" v="429" actId="20577"/>
          <ac:spMkLst>
            <pc:docMk/>
            <pc:sldMk cId="3777944609" sldId="593"/>
            <ac:spMk id="2" creationId="{00000000-0000-0000-0000-000000000000}"/>
          </ac:spMkLst>
        </pc:spChg>
      </pc:sldChg>
      <pc:sldChg chg="modSp">
        <pc:chgData name="avigo" userId="S::avigo_aimsl.com#ext#@gencat.onmicrosoft.com::c81757a2-d9e6-4034-ae0f-73240657224c" providerId="AD" clId="Web-{E5FA3FF3-8AC2-47B8-B944-3C9DFDD1D2BA}" dt="2020-06-10T15:31:42.895" v="432" actId="14100"/>
        <pc:sldMkLst>
          <pc:docMk/>
          <pc:sldMk cId="2453195624" sldId="594"/>
        </pc:sldMkLst>
        <pc:picChg chg="mod">
          <ac:chgData name="avigo" userId="S::avigo_aimsl.com#ext#@gencat.onmicrosoft.com::c81757a2-d9e6-4034-ae0f-73240657224c" providerId="AD" clId="Web-{E5FA3FF3-8AC2-47B8-B944-3C9DFDD1D2BA}" dt="2020-06-10T15:31:42.895" v="432" actId="14100"/>
          <ac:picMkLst>
            <pc:docMk/>
            <pc:sldMk cId="2453195624" sldId="594"/>
            <ac:picMk id="3" creationId="{269DD5DE-1D91-4890-BA01-FEC24C46156C}"/>
          </ac:picMkLst>
        </pc:picChg>
      </pc:sldChg>
    </pc:docChg>
  </pc:docChgLst>
  <pc:docChgLst>
    <pc:chgData name="Tomás Alfonso, Carolina" userId="S::carolina.tomasalfonso@gencat.cat::5203dd39-b234-42a9-bf34-d02961f00ca0" providerId="AD" clId="Web-{A91ABBE8-F906-D467-46BF-F9AD74E62BD5}"/>
    <pc:docChg chg="addSld modSld">
      <pc:chgData name="Tomás Alfonso, Carolina" userId="S::carolina.tomasalfonso@gencat.cat::5203dd39-b234-42a9-bf34-d02961f00ca0" providerId="AD" clId="Web-{A91ABBE8-F906-D467-46BF-F9AD74E62BD5}" dt="2020-06-03T12:57:21.236" v="61"/>
      <pc:docMkLst>
        <pc:docMk/>
      </pc:docMkLst>
      <pc:sldChg chg="modSp">
        <pc:chgData name="Tomás Alfonso, Carolina" userId="S::carolina.tomasalfonso@gencat.cat::5203dd39-b234-42a9-bf34-d02961f00ca0" providerId="AD" clId="Web-{A91ABBE8-F906-D467-46BF-F9AD74E62BD5}" dt="2020-06-03T12:47:33.723" v="16" actId="20577"/>
        <pc:sldMkLst>
          <pc:docMk/>
          <pc:sldMk cId="1605259613" sldId="559"/>
        </pc:sldMkLst>
        <pc:spChg chg="mod">
          <ac:chgData name="Tomás Alfonso, Carolina" userId="S::carolina.tomasalfonso@gencat.cat::5203dd39-b234-42a9-bf34-d02961f00ca0" providerId="AD" clId="Web-{A91ABBE8-F906-D467-46BF-F9AD74E62BD5}" dt="2020-06-03T12:47:33.723" v="16" actId="20577"/>
          <ac:spMkLst>
            <pc:docMk/>
            <pc:sldMk cId="1605259613" sldId="559"/>
            <ac:spMk id="2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A91ABBE8-F906-D467-46BF-F9AD74E62BD5}" dt="2020-06-03T12:47:17.864" v="12" actId="20577"/>
        <pc:sldMkLst>
          <pc:docMk/>
          <pc:sldMk cId="3021824163" sldId="560"/>
        </pc:sldMkLst>
        <pc:spChg chg="mod">
          <ac:chgData name="Tomás Alfonso, Carolina" userId="S::carolina.tomasalfonso@gencat.cat::5203dd39-b234-42a9-bf34-d02961f00ca0" providerId="AD" clId="Web-{A91ABBE8-F906-D467-46BF-F9AD74E62BD5}" dt="2020-06-03T12:47:17.864" v="12" actId="20577"/>
          <ac:spMkLst>
            <pc:docMk/>
            <pc:sldMk cId="3021824163" sldId="560"/>
            <ac:spMk id="2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A91ABBE8-F906-D467-46BF-F9AD74E62BD5}" dt="2020-06-03T12:49:10.629" v="56" actId="20577"/>
        <pc:sldMkLst>
          <pc:docMk/>
          <pc:sldMk cId="2168701314" sldId="565"/>
        </pc:sldMkLst>
        <pc:spChg chg="mod">
          <ac:chgData name="Tomás Alfonso, Carolina" userId="S::carolina.tomasalfonso@gencat.cat::5203dd39-b234-42a9-bf34-d02961f00ca0" providerId="AD" clId="Web-{A91ABBE8-F906-D467-46BF-F9AD74E62BD5}" dt="2020-06-03T12:49:10.629" v="56" actId="20577"/>
          <ac:spMkLst>
            <pc:docMk/>
            <pc:sldMk cId="2168701314" sldId="565"/>
            <ac:spMk id="2" creationId="{00000000-0000-0000-0000-000000000000}"/>
          </ac:spMkLst>
        </pc:spChg>
      </pc:sldChg>
      <pc:sldChg chg="addSp delSp modSp add replId">
        <pc:chgData name="Tomás Alfonso, Carolina" userId="S::carolina.tomasalfonso@gencat.cat::5203dd39-b234-42a9-bf34-d02961f00ca0" providerId="AD" clId="Web-{A91ABBE8-F906-D467-46BF-F9AD74E62BD5}" dt="2020-06-03T12:57:21.236" v="61"/>
        <pc:sldMkLst>
          <pc:docMk/>
          <pc:sldMk cId="3293652056" sldId="569"/>
        </pc:sldMkLst>
        <pc:spChg chg="mod">
          <ac:chgData name="Tomás Alfonso, Carolina" userId="S::carolina.tomasalfonso@gencat.cat::5203dd39-b234-42a9-bf34-d02961f00ca0" providerId="AD" clId="Web-{A91ABBE8-F906-D467-46BF-F9AD74E62BD5}" dt="2020-06-03T12:48:22.426" v="49" actId="20577"/>
          <ac:spMkLst>
            <pc:docMk/>
            <pc:sldMk cId="3293652056" sldId="569"/>
            <ac:spMk id="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A91ABBE8-F906-D467-46BF-F9AD74E62BD5}" dt="2020-06-03T12:48:27.551" v="51" actId="20577"/>
          <ac:spMkLst>
            <pc:docMk/>
            <pc:sldMk cId="3293652056" sldId="569"/>
            <ac:spMk id="5" creationId="{00000000-0000-0000-0000-000000000000}"/>
          </ac:spMkLst>
        </pc:spChg>
        <pc:picChg chg="add del mod">
          <ac:chgData name="Tomás Alfonso, Carolina" userId="S::carolina.tomasalfonso@gencat.cat::5203dd39-b234-42a9-bf34-d02961f00ca0" providerId="AD" clId="Web-{A91ABBE8-F906-D467-46BF-F9AD74E62BD5}" dt="2020-06-03T12:57:05.940" v="59"/>
          <ac:picMkLst>
            <pc:docMk/>
            <pc:sldMk cId="3293652056" sldId="569"/>
            <ac:picMk id="3" creationId="{C93FC824-9EA7-4BC9-8406-D5FC2156B02B}"/>
          </ac:picMkLst>
        </pc:picChg>
        <pc:picChg chg="add del mod">
          <ac:chgData name="Tomás Alfonso, Carolina" userId="S::carolina.tomasalfonso@gencat.cat::5203dd39-b234-42a9-bf34-d02961f00ca0" providerId="AD" clId="Web-{A91ABBE8-F906-D467-46BF-F9AD74E62BD5}" dt="2020-06-03T12:57:21.236" v="61"/>
          <ac:picMkLst>
            <pc:docMk/>
            <pc:sldMk cId="3293652056" sldId="569"/>
            <ac:picMk id="4" creationId="{93E9337A-F45F-4733-B6F0-2D8907F2FC16}"/>
          </ac:picMkLst>
        </pc:picChg>
        <pc:picChg chg="del">
          <ac:chgData name="Tomás Alfonso, Carolina" userId="S::carolina.tomasalfonso@gencat.cat::5203dd39-b234-42a9-bf34-d02961f00ca0" providerId="AD" clId="Web-{A91ABBE8-F906-D467-46BF-F9AD74E62BD5}" dt="2020-06-03T12:48:29.129" v="53"/>
          <ac:picMkLst>
            <pc:docMk/>
            <pc:sldMk cId="3293652056" sldId="569"/>
            <ac:picMk id="4097" creationId="{00000000-0000-0000-0000-000000000000}"/>
          </ac:picMkLst>
        </pc:picChg>
      </pc:sldChg>
    </pc:docChg>
  </pc:docChgLst>
  <pc:docChgLst>
    <pc:chgData name="Ribas Domingo, Santiago" userId="S::santi.ribas@gencat.cat::63712724-7511-47da-81e8-3bad3d987cae" providerId="AD" clId="Web-{9700773B-2D50-448E-A357-BD139A679784}"/>
    <pc:docChg chg="modSld">
      <pc:chgData name="Ribas Domingo, Santiago" userId="S::santi.ribas@gencat.cat::63712724-7511-47da-81e8-3bad3d987cae" providerId="AD" clId="Web-{9700773B-2D50-448E-A357-BD139A679784}" dt="2020-06-11T09:53:40.932" v="435" actId="20577"/>
      <pc:docMkLst>
        <pc:docMk/>
      </pc:docMkLst>
      <pc:sldChg chg="addSp modSp">
        <pc:chgData name="Ribas Domingo, Santiago" userId="S::santi.ribas@gencat.cat::63712724-7511-47da-81e8-3bad3d987cae" providerId="AD" clId="Web-{9700773B-2D50-448E-A357-BD139A679784}" dt="2020-06-11T09:53:39.244" v="433" actId="20577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9700773B-2D50-448E-A357-BD139A679784}" dt="2020-06-11T09:53:39.244" v="433" actId="20577"/>
          <ac:spMkLst>
            <pc:docMk/>
            <pc:sldMk cId="2168701314" sldId="565"/>
            <ac:spMk id="5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9700773B-2D50-448E-A357-BD139A679784}" dt="2020-06-11T09:48:48.043" v="395" actId="1076"/>
          <ac:spMkLst>
            <pc:docMk/>
            <pc:sldMk cId="2168701314" sldId="565"/>
            <ac:spMk id="6" creationId="{00000000-0000-0000-0000-000000000000}"/>
          </ac:spMkLst>
        </pc:spChg>
        <pc:spChg chg="mod">
          <ac:chgData name="Ribas Domingo, Santiago" userId="S::santi.ribas@gencat.cat::63712724-7511-47da-81e8-3bad3d987cae" providerId="AD" clId="Web-{9700773B-2D50-448E-A357-BD139A679784}" dt="2020-06-11T09:48:48.231" v="398" actId="1076"/>
          <ac:spMkLst>
            <pc:docMk/>
            <pc:sldMk cId="2168701314" sldId="565"/>
            <ac:spMk id="9" creationId="{6F4164F3-1AFE-47C2-BED8-5B95B34F781D}"/>
          </ac:spMkLst>
        </pc:spChg>
        <pc:picChg chg="mod">
          <ac:chgData name="Ribas Domingo, Santiago" userId="S::santi.ribas@gencat.cat::63712724-7511-47da-81e8-3bad3d987cae" providerId="AD" clId="Web-{9700773B-2D50-448E-A357-BD139A679784}" dt="2020-06-11T09:51:25.402" v="408" actId="1076"/>
          <ac:picMkLst>
            <pc:docMk/>
            <pc:sldMk cId="2168701314" sldId="565"/>
            <ac:picMk id="3" creationId="{12DF2006-9CC3-4AC2-B4A0-204A00805503}"/>
          </ac:picMkLst>
        </pc:picChg>
        <pc:picChg chg="add mod">
          <ac:chgData name="Ribas Domingo, Santiago" userId="S::santi.ribas@gencat.cat::63712724-7511-47da-81e8-3bad3d987cae" providerId="AD" clId="Web-{9700773B-2D50-448E-A357-BD139A679784}" dt="2020-06-11T09:51:23.964" v="407" actId="1076"/>
          <ac:picMkLst>
            <pc:docMk/>
            <pc:sldMk cId="2168701314" sldId="565"/>
            <ac:picMk id="4" creationId="{18F793FD-6B13-4A7B-B34C-486DB63C16C6}"/>
          </ac:picMkLst>
        </pc:picChg>
        <pc:picChg chg="mod">
          <ac:chgData name="Ribas Domingo, Santiago" userId="S::santi.ribas@gencat.cat::63712724-7511-47da-81e8-3bad3d987cae" providerId="AD" clId="Web-{9700773B-2D50-448E-A357-BD139A679784}" dt="2020-06-11T09:48:48.121" v="396" actId="1076"/>
          <ac:picMkLst>
            <pc:docMk/>
            <pc:sldMk cId="2168701314" sldId="565"/>
            <ac:picMk id="4097" creationId="{00000000-0000-0000-0000-000000000000}"/>
          </ac:picMkLst>
        </pc:picChg>
      </pc:sldChg>
    </pc:docChg>
  </pc:docChgLst>
  <pc:docChgLst>
    <pc:chgData name="Tomás Alfonso, Carolina" userId="S::carolina.tomasalfonso@gencat.cat::5203dd39-b234-42a9-bf34-d02961f00ca0" providerId="AD" clId="Web-{379D8906-9172-33CF-5D26-041E3D9CF1A0}"/>
    <pc:docChg chg="addSld delSld modSld">
      <pc:chgData name="Tomás Alfonso, Carolina" userId="S::carolina.tomasalfonso@gencat.cat::5203dd39-b234-42a9-bf34-d02961f00ca0" providerId="AD" clId="Web-{379D8906-9172-33CF-5D26-041E3D9CF1A0}" dt="2020-06-11T15:55:54.414" v="58"/>
      <pc:docMkLst>
        <pc:docMk/>
      </pc:docMkLst>
      <pc:sldChg chg="del">
        <pc:chgData name="Tomás Alfonso, Carolina" userId="S::carolina.tomasalfonso@gencat.cat::5203dd39-b234-42a9-bf34-d02961f00ca0" providerId="AD" clId="Web-{379D8906-9172-33CF-5D26-041E3D9CF1A0}" dt="2020-06-11T15:54:45.726" v="53"/>
        <pc:sldMkLst>
          <pc:docMk/>
          <pc:sldMk cId="242936003" sldId="554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24.523" v="46"/>
        <pc:sldMkLst>
          <pc:docMk/>
          <pc:sldMk cId="3293652056" sldId="569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10.648" v="42"/>
        <pc:sldMkLst>
          <pc:docMk/>
          <pc:sldMk cId="1962959697" sldId="572"/>
        </pc:sldMkLst>
      </pc:sldChg>
      <pc:sldChg chg="delSp modSp">
        <pc:chgData name="Tomás Alfonso, Carolina" userId="S::carolina.tomasalfonso@gencat.cat::5203dd39-b234-42a9-bf34-d02961f00ca0" providerId="AD" clId="Web-{379D8906-9172-33CF-5D26-041E3D9CF1A0}" dt="2020-06-11T15:48:43.832" v="28" actId="1076"/>
        <pc:sldMkLst>
          <pc:docMk/>
          <pc:sldMk cId="442022352" sldId="574"/>
        </pc:sldMkLst>
        <pc:spChg chg="mod">
          <ac:chgData name="Tomás Alfonso, Carolina" userId="S::carolina.tomasalfonso@gencat.cat::5203dd39-b234-42a9-bf34-d02961f00ca0" providerId="AD" clId="Web-{379D8906-9172-33CF-5D26-041E3D9CF1A0}" dt="2020-06-11T15:48:39.301" v="27" actId="1076"/>
          <ac:spMkLst>
            <pc:docMk/>
            <pc:sldMk cId="442022352" sldId="574"/>
            <ac:spMk id="5" creationId="{6C6DD1D4-1FE3-4D77-BAF0-65B081A083B5}"/>
          </ac:spMkLst>
        </pc:spChg>
        <pc:spChg chg="del">
          <ac:chgData name="Tomás Alfonso, Carolina" userId="S::carolina.tomasalfonso@gencat.cat::5203dd39-b234-42a9-bf34-d02961f00ca0" providerId="AD" clId="Web-{379D8906-9172-33CF-5D26-041E3D9CF1A0}" dt="2020-06-11T15:47:30.988" v="1"/>
          <ac:spMkLst>
            <pc:docMk/>
            <pc:sldMk cId="442022352" sldId="574"/>
            <ac:spMk id="6" creationId="{0E8C77E3-C0C3-4B0F-A2E2-7EB25C19195A}"/>
          </ac:spMkLst>
        </pc:spChg>
        <pc:spChg chg="mod">
          <ac:chgData name="Tomás Alfonso, Carolina" userId="S::carolina.tomasalfonso@gencat.cat::5203dd39-b234-42a9-bf34-d02961f00ca0" providerId="AD" clId="Web-{379D8906-9172-33CF-5D26-041E3D9CF1A0}" dt="2020-06-11T15:48:43.832" v="28" actId="1076"/>
          <ac:spMkLst>
            <pc:docMk/>
            <pc:sldMk cId="442022352" sldId="574"/>
            <ac:spMk id="8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379D8906-9172-33CF-5D26-041E3D9CF1A0}" dt="2020-06-11T15:48:39.285" v="26" actId="1076"/>
          <ac:spMkLst>
            <pc:docMk/>
            <pc:sldMk cId="442022352" sldId="574"/>
            <ac:spMk id="34" creationId="{9B636BE1-D077-46D2-BE21-F5523EF40B6E}"/>
          </ac:spMkLst>
        </pc:spChg>
        <pc:picChg chg="del">
          <ac:chgData name="Tomás Alfonso, Carolina" userId="S::carolina.tomasalfonso@gencat.cat::5203dd39-b234-42a9-bf34-d02961f00ca0" providerId="AD" clId="Web-{379D8906-9172-33CF-5D26-041E3D9CF1A0}" dt="2020-06-11T15:47:29.504" v="0"/>
          <ac:picMkLst>
            <pc:docMk/>
            <pc:sldMk cId="442022352" sldId="574"/>
            <ac:picMk id="3" creationId="{E88EB08A-E7EC-433B-979F-8F4D0EC0E9C1}"/>
          </ac:picMkLst>
        </pc:picChg>
        <pc:picChg chg="mod">
          <ac:chgData name="Tomás Alfonso, Carolina" userId="S::carolina.tomasalfonso@gencat.cat::5203dd39-b234-42a9-bf34-d02961f00ca0" providerId="AD" clId="Web-{379D8906-9172-33CF-5D26-041E3D9CF1A0}" dt="2020-06-11T15:48:39.239" v="24" actId="1076"/>
          <ac:picMkLst>
            <pc:docMk/>
            <pc:sldMk cId="442022352" sldId="574"/>
            <ac:picMk id="4" creationId="{ECBB38D6-19E4-4F76-BDFB-924D94818EDB}"/>
          </ac:picMkLst>
        </pc:picChg>
        <pc:picChg chg="mod">
          <ac:chgData name="Tomás Alfonso, Carolina" userId="S::carolina.tomasalfonso@gencat.cat::5203dd39-b234-42a9-bf34-d02961f00ca0" providerId="AD" clId="Web-{379D8906-9172-33CF-5D26-041E3D9CF1A0}" dt="2020-06-11T15:48:39.270" v="25" actId="1076"/>
          <ac:picMkLst>
            <pc:docMk/>
            <pc:sldMk cId="442022352" sldId="574"/>
            <ac:picMk id="11" creationId="{C9081A57-882C-4371-AA9D-FFEFDE373146}"/>
          </ac:picMkLst>
        </pc:picChg>
      </pc:sldChg>
      <pc:sldChg chg="del">
        <pc:chgData name="Tomás Alfonso, Carolina" userId="S::carolina.tomasalfonso@gencat.cat::5203dd39-b234-42a9-bf34-d02961f00ca0" providerId="AD" clId="Web-{379D8906-9172-33CF-5D26-041E3D9CF1A0}" dt="2020-06-11T15:54:16.523" v="44"/>
        <pc:sldMkLst>
          <pc:docMk/>
          <pc:sldMk cId="1441837966" sldId="575"/>
        </pc:sldMkLst>
      </pc:sldChg>
      <pc:sldChg chg="modSp">
        <pc:chgData name="Tomás Alfonso, Carolina" userId="S::carolina.tomasalfonso@gencat.cat::5203dd39-b234-42a9-bf34-d02961f00ca0" providerId="AD" clId="Web-{379D8906-9172-33CF-5D26-041E3D9CF1A0}" dt="2020-06-11T15:50:21.396" v="34" actId="1076"/>
        <pc:sldMkLst>
          <pc:docMk/>
          <pc:sldMk cId="1023044020" sldId="579"/>
        </pc:sldMkLst>
        <pc:spChg chg="mod">
          <ac:chgData name="Tomás Alfonso, Carolina" userId="S::carolina.tomasalfonso@gencat.cat::5203dd39-b234-42a9-bf34-d02961f00ca0" providerId="AD" clId="Web-{379D8906-9172-33CF-5D26-041E3D9CF1A0}" dt="2020-06-11T15:50:21.396" v="34" actId="1076"/>
          <ac:spMkLst>
            <pc:docMk/>
            <pc:sldMk cId="1023044020" sldId="579"/>
            <ac:spMk id="10" creationId="{331F1436-9DA2-480B-84D9-407ACC6370B8}"/>
          </ac:spMkLst>
        </pc:spChg>
      </pc:sldChg>
      <pc:sldChg chg="del">
        <pc:chgData name="Tomás Alfonso, Carolina" userId="S::carolina.tomasalfonso@gencat.cat::5203dd39-b234-42a9-bf34-d02961f00ca0" providerId="AD" clId="Web-{379D8906-9172-33CF-5D26-041E3D9CF1A0}" dt="2020-06-11T15:54:13.601" v="43"/>
        <pc:sldMkLst>
          <pc:docMk/>
          <pc:sldMk cId="78084663" sldId="580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27.835" v="47"/>
        <pc:sldMkLst>
          <pc:docMk/>
          <pc:sldMk cId="2271857984" sldId="581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30.351" v="48"/>
        <pc:sldMkLst>
          <pc:docMk/>
          <pc:sldMk cId="178955268" sldId="582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23.679" v="45"/>
        <pc:sldMkLst>
          <pc:docMk/>
          <pc:sldMk cId="991864988" sldId="583"/>
        </pc:sldMkLst>
      </pc:sldChg>
      <pc:sldChg chg="delSp modSp">
        <pc:chgData name="Tomás Alfonso, Carolina" userId="S::carolina.tomasalfonso@gencat.cat::5203dd39-b234-42a9-bf34-d02961f00ca0" providerId="AD" clId="Web-{379D8906-9172-33CF-5D26-041E3D9CF1A0}" dt="2020-06-11T15:50:12.771" v="33"/>
        <pc:sldMkLst>
          <pc:docMk/>
          <pc:sldMk cId="4034190151" sldId="584"/>
        </pc:sldMkLst>
        <pc:spChg chg="del">
          <ac:chgData name="Tomás Alfonso, Carolina" userId="S::carolina.tomasalfonso@gencat.cat::5203dd39-b234-42a9-bf34-d02961f00ca0" providerId="AD" clId="Web-{379D8906-9172-33CF-5D26-041E3D9CF1A0}" dt="2020-06-11T15:50:12.771" v="33"/>
          <ac:spMkLst>
            <pc:docMk/>
            <pc:sldMk cId="4034190151" sldId="584"/>
            <ac:spMk id="4" creationId="{5D0A557A-AB11-49DE-AAEE-466B69764E91}"/>
          </ac:spMkLst>
        </pc:spChg>
        <pc:picChg chg="mod modCrop">
          <ac:chgData name="Tomás Alfonso, Carolina" userId="S::carolina.tomasalfonso@gencat.cat::5203dd39-b234-42a9-bf34-d02961f00ca0" providerId="AD" clId="Web-{379D8906-9172-33CF-5D26-041E3D9CF1A0}" dt="2020-06-11T15:50:08.005" v="32"/>
          <ac:picMkLst>
            <pc:docMk/>
            <pc:sldMk cId="4034190151" sldId="584"/>
            <ac:picMk id="6" creationId="{8C30F517-44D5-4E3F-B2C3-91F87DEF63E8}"/>
          </ac:picMkLst>
        </pc:picChg>
      </pc:sldChg>
      <pc:sldChg chg="del">
        <pc:chgData name="Tomás Alfonso, Carolina" userId="S::carolina.tomasalfonso@gencat.cat::5203dd39-b234-42a9-bf34-d02961f00ca0" providerId="AD" clId="Web-{379D8906-9172-33CF-5D26-041E3D9CF1A0}" dt="2020-06-11T15:54:08.366" v="41"/>
        <pc:sldMkLst>
          <pc:docMk/>
          <pc:sldMk cId="1983436592" sldId="585"/>
        </pc:sldMkLst>
      </pc:sldChg>
      <pc:sldChg chg="modSp">
        <pc:chgData name="Tomás Alfonso, Carolina" userId="S::carolina.tomasalfonso@gencat.cat::5203dd39-b234-42a9-bf34-d02961f00ca0" providerId="AD" clId="Web-{379D8906-9172-33CF-5D26-041E3D9CF1A0}" dt="2020-06-11T15:53:45.069" v="39" actId="20577"/>
        <pc:sldMkLst>
          <pc:docMk/>
          <pc:sldMk cId="2420732806" sldId="591"/>
        </pc:sldMkLst>
        <pc:spChg chg="mod">
          <ac:chgData name="Tomás Alfonso, Carolina" userId="S::carolina.tomasalfonso@gencat.cat::5203dd39-b234-42a9-bf34-d02961f00ca0" providerId="AD" clId="Web-{379D8906-9172-33CF-5D26-041E3D9CF1A0}" dt="2020-06-11T15:53:45.069" v="39" actId="20577"/>
          <ac:spMkLst>
            <pc:docMk/>
            <pc:sldMk cId="2420732806" sldId="591"/>
            <ac:spMk id="4" creationId="{00000000-0000-0000-0000-000000000000}"/>
          </ac:spMkLst>
        </pc:spChg>
      </pc:sldChg>
      <pc:sldChg chg="delSp">
        <pc:chgData name="Tomás Alfonso, Carolina" userId="S::carolina.tomasalfonso@gencat.cat::5203dd39-b234-42a9-bf34-d02961f00ca0" providerId="AD" clId="Web-{379D8906-9172-33CF-5D26-041E3D9CF1A0}" dt="2020-06-11T15:55:54.414" v="58"/>
        <pc:sldMkLst>
          <pc:docMk/>
          <pc:sldMk cId="2399490194" sldId="596"/>
        </pc:sldMkLst>
        <pc:picChg chg="del">
          <ac:chgData name="Tomás Alfonso, Carolina" userId="S::carolina.tomasalfonso@gencat.cat::5203dd39-b234-42a9-bf34-d02961f00ca0" providerId="AD" clId="Web-{379D8906-9172-33CF-5D26-041E3D9CF1A0}" dt="2020-06-11T15:55:54.414" v="58"/>
          <ac:picMkLst>
            <pc:docMk/>
            <pc:sldMk cId="2399490194" sldId="596"/>
            <ac:picMk id="11" creationId="{E93F3159-FC52-4390-861A-A882531A8BCE}"/>
          </ac:picMkLst>
        </pc:picChg>
      </pc:sldChg>
      <pc:sldChg chg="del">
        <pc:chgData name="Tomás Alfonso, Carolina" userId="S::carolina.tomasalfonso@gencat.cat::5203dd39-b234-42a9-bf34-d02961f00ca0" providerId="AD" clId="Web-{379D8906-9172-33CF-5D26-041E3D9CF1A0}" dt="2020-06-11T15:54:31.085" v="49"/>
        <pc:sldMkLst>
          <pc:docMk/>
          <pc:sldMk cId="1638036763" sldId="599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36.960" v="51"/>
        <pc:sldMkLst>
          <pc:docMk/>
          <pc:sldMk cId="1038433421" sldId="600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33.460" v="50"/>
        <pc:sldMkLst>
          <pc:docMk/>
          <pc:sldMk cId="3324415754" sldId="601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38.585" v="52"/>
        <pc:sldMkLst>
          <pc:docMk/>
          <pc:sldMk cId="1433233199" sldId="602"/>
        </pc:sldMkLst>
      </pc:sldChg>
      <pc:sldChg chg="del">
        <pc:chgData name="Tomás Alfonso, Carolina" userId="S::carolina.tomasalfonso@gencat.cat::5203dd39-b234-42a9-bf34-d02961f00ca0" providerId="AD" clId="Web-{379D8906-9172-33CF-5D26-041E3D9CF1A0}" dt="2020-06-11T15:54:46.835" v="54"/>
        <pc:sldMkLst>
          <pc:docMk/>
          <pc:sldMk cId="547650878" sldId="603"/>
        </pc:sldMkLst>
      </pc:sldChg>
      <pc:sldChg chg="add del">
        <pc:chgData name="Tomás Alfonso, Carolina" userId="S::carolina.tomasalfonso@gencat.cat::5203dd39-b234-42a9-bf34-d02961f00ca0" providerId="AD" clId="Web-{379D8906-9172-33CF-5D26-041E3D9CF1A0}" dt="2020-06-11T15:55:48.133" v="57"/>
        <pc:sldMkLst>
          <pc:docMk/>
          <pc:sldMk cId="2100456011" sldId="604"/>
        </pc:sldMkLst>
      </pc:sldChg>
    </pc:docChg>
  </pc:docChgLst>
  <pc:docChgLst>
    <pc:chgData name="Ribas Domingo, Santiago" userId="S::santi.ribas@gencat.cat::63712724-7511-47da-81e8-3bad3d987cae" providerId="AD" clId="Web-{F59CD84E-8D21-4CA4-9055-4ABF32246A3F}"/>
    <pc:docChg chg="modSld sldOrd">
      <pc:chgData name="Ribas Domingo, Santiago" userId="S::santi.ribas@gencat.cat::63712724-7511-47da-81e8-3bad3d987cae" providerId="AD" clId="Web-{F59CD84E-8D21-4CA4-9055-4ABF32246A3F}" dt="2020-06-09T06:50:27.363" v="1054" actId="20577"/>
      <pc:docMkLst>
        <pc:docMk/>
      </pc:docMkLst>
      <pc:sldChg chg="modSp ord">
        <pc:chgData name="Ribas Domingo, Santiago" userId="S::santi.ribas@gencat.cat::63712724-7511-47da-81e8-3bad3d987cae" providerId="AD" clId="Web-{F59CD84E-8D21-4CA4-9055-4ABF32246A3F}" dt="2020-06-09T06:46:42.864" v="752" actId="20577"/>
        <pc:sldMkLst>
          <pc:docMk/>
          <pc:sldMk cId="2168701314" sldId="565"/>
        </pc:sldMkLst>
        <pc:spChg chg="mod">
          <ac:chgData name="Ribas Domingo, Santiago" userId="S::santi.ribas@gencat.cat::63712724-7511-47da-81e8-3bad3d987cae" providerId="AD" clId="Web-{F59CD84E-8D21-4CA4-9055-4ABF32246A3F}" dt="2020-06-09T06:46:42.864" v="752" actId="20577"/>
          <ac:spMkLst>
            <pc:docMk/>
            <pc:sldMk cId="2168701314" sldId="565"/>
            <ac:spMk id="5" creationId="{00000000-0000-0000-0000-000000000000}"/>
          </ac:spMkLst>
        </pc:spChg>
      </pc:sldChg>
      <pc:sldChg chg="ord">
        <pc:chgData name="Ribas Domingo, Santiago" userId="S::santi.ribas@gencat.cat::63712724-7511-47da-81e8-3bad3d987cae" providerId="AD" clId="Web-{F59CD84E-8D21-4CA4-9055-4ABF32246A3F}" dt="2020-06-09T06:43:28.522" v="692"/>
        <pc:sldMkLst>
          <pc:docMk/>
          <pc:sldMk cId="3293652056" sldId="569"/>
        </pc:sldMkLst>
      </pc:sldChg>
      <pc:sldChg chg="modSp">
        <pc:chgData name="Ribas Domingo, Santiago" userId="S::santi.ribas@gencat.cat::63712724-7511-47da-81e8-3bad3d987cae" providerId="AD" clId="Web-{F59CD84E-8D21-4CA4-9055-4ABF32246A3F}" dt="2020-06-09T06:50:24.879" v="1052" actId="20577"/>
        <pc:sldMkLst>
          <pc:docMk/>
          <pc:sldMk cId="3187595728" sldId="577"/>
        </pc:sldMkLst>
        <pc:spChg chg="mod">
          <ac:chgData name="Ribas Domingo, Santiago" userId="S::santi.ribas@gencat.cat::63712724-7511-47da-81e8-3bad3d987cae" providerId="AD" clId="Web-{F59CD84E-8D21-4CA4-9055-4ABF32246A3F}" dt="2020-06-09T06:50:24.879" v="1052" actId="20577"/>
          <ac:spMkLst>
            <pc:docMk/>
            <pc:sldMk cId="3187595728" sldId="577"/>
            <ac:spMk id="5" creationId="{00000000-0000-0000-0000-000000000000}"/>
          </ac:spMkLst>
        </pc:spChg>
      </pc:sldChg>
      <pc:sldChg chg="addSp modSp">
        <pc:chgData name="Ribas Domingo, Santiago" userId="S::santi.ribas@gencat.cat::63712724-7511-47da-81e8-3bad3d987cae" providerId="AD" clId="Web-{F59CD84E-8D21-4CA4-9055-4ABF32246A3F}" dt="2020-06-09T06:42:57.100" v="688" actId="20577"/>
        <pc:sldMkLst>
          <pc:docMk/>
          <pc:sldMk cId="1023044020" sldId="579"/>
        </pc:sldMkLst>
        <pc:spChg chg="mod">
          <ac:chgData name="Ribas Domingo, Santiago" userId="S::santi.ribas@gencat.cat::63712724-7511-47da-81e8-3bad3d987cae" providerId="AD" clId="Web-{F59CD84E-8D21-4CA4-9055-4ABF32246A3F}" dt="2020-06-09T06:42:57.100" v="688" actId="20577"/>
          <ac:spMkLst>
            <pc:docMk/>
            <pc:sldMk cId="1023044020" sldId="579"/>
            <ac:spMk id="5" creationId="{00000000-0000-0000-0000-000000000000}"/>
          </ac:spMkLst>
        </pc:spChg>
        <pc:picChg chg="add mod">
          <ac:chgData name="Ribas Domingo, Santiago" userId="S::santi.ribas@gencat.cat::63712724-7511-47da-81e8-3bad3d987cae" providerId="AD" clId="Web-{F59CD84E-8D21-4CA4-9055-4ABF32246A3F}" dt="2020-06-09T06:42:16.804" v="685" actId="14100"/>
          <ac:picMkLst>
            <pc:docMk/>
            <pc:sldMk cId="1023044020" sldId="579"/>
            <ac:picMk id="3" creationId="{FFA66072-7D9D-4BB7-9448-7CC88D460B37}"/>
          </ac:picMkLst>
        </pc:picChg>
        <pc:picChg chg="mod">
          <ac:chgData name="Ribas Domingo, Santiago" userId="S::santi.ribas@gencat.cat::63712724-7511-47da-81e8-3bad3d987cae" providerId="AD" clId="Web-{F59CD84E-8D21-4CA4-9055-4ABF32246A3F}" dt="2020-06-09T06:39:19.821" v="617" actId="1076"/>
          <ac:picMkLst>
            <pc:docMk/>
            <pc:sldMk cId="1023044020" sldId="579"/>
            <ac:picMk id="7" creationId="{00000000-0000-0000-0000-000000000000}"/>
          </ac:picMkLst>
        </pc:picChg>
      </pc:sldChg>
    </pc:docChg>
  </pc:docChgLst>
  <pc:docChgLst>
    <pc:chgData name="Tomás Alfonso, Carolina" userId="S::carolina.tomasalfonso@gencat.cat::5203dd39-b234-42a9-bf34-d02961f00ca0" providerId="AD" clId="Web-{BA160D8F-C5CB-405D-BFAC-3C5F931BAC4A}"/>
    <pc:docChg chg="addSld modSld">
      <pc:chgData name="Tomás Alfonso, Carolina" userId="S::carolina.tomasalfonso@gencat.cat::5203dd39-b234-42a9-bf34-d02961f00ca0" providerId="AD" clId="Web-{BA160D8F-C5CB-405D-BFAC-3C5F931BAC4A}" dt="2020-05-26T10:45:27.525" v="41"/>
      <pc:docMkLst>
        <pc:docMk/>
      </pc:docMkLst>
      <pc:sldChg chg="modSp">
        <pc:chgData name="Tomás Alfonso, Carolina" userId="S::carolina.tomasalfonso@gencat.cat::5203dd39-b234-42a9-bf34-d02961f00ca0" providerId="AD" clId="Web-{BA160D8F-C5CB-405D-BFAC-3C5F931BAC4A}" dt="2020-05-26T10:36:37.410" v="0" actId="20577"/>
        <pc:sldMkLst>
          <pc:docMk/>
          <pc:sldMk cId="3474116669" sldId="537"/>
        </pc:sldMkLst>
        <pc:spChg chg="mod">
          <ac:chgData name="Tomás Alfonso, Carolina" userId="S::carolina.tomasalfonso@gencat.cat::5203dd39-b234-42a9-bf34-d02961f00ca0" providerId="AD" clId="Web-{BA160D8F-C5CB-405D-BFAC-3C5F931BAC4A}" dt="2020-05-26T10:36:37.410" v="0" actId="20577"/>
          <ac:spMkLst>
            <pc:docMk/>
            <pc:sldMk cId="3474116669" sldId="537"/>
            <ac:spMk id="2" creationId="{00000000-0000-0000-0000-000000000000}"/>
          </ac:spMkLst>
        </pc:spChg>
      </pc:sldChg>
      <pc:sldChg chg="modSp">
        <pc:chgData name="Tomás Alfonso, Carolina" userId="S::carolina.tomasalfonso@gencat.cat::5203dd39-b234-42a9-bf34-d02961f00ca0" providerId="AD" clId="Web-{BA160D8F-C5CB-405D-BFAC-3C5F931BAC4A}" dt="2020-05-26T10:43:23.195" v="40" actId="1076"/>
        <pc:sldMkLst>
          <pc:docMk/>
          <pc:sldMk cId="3779838190" sldId="545"/>
        </pc:sldMkLst>
        <pc:spChg chg="mod">
          <ac:chgData name="Tomás Alfonso, Carolina" userId="S::carolina.tomasalfonso@gencat.cat::5203dd39-b234-42a9-bf34-d02961f00ca0" providerId="AD" clId="Web-{BA160D8F-C5CB-405D-BFAC-3C5F931BAC4A}" dt="2020-05-26T10:43:17.742" v="38" actId="1076"/>
          <ac:spMkLst>
            <pc:docMk/>
            <pc:sldMk cId="3779838190" sldId="545"/>
            <ac:spMk id="20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BA160D8F-C5CB-405D-BFAC-3C5F931BAC4A}" dt="2020-05-26T10:43:20.367" v="39" actId="1076"/>
          <ac:spMkLst>
            <pc:docMk/>
            <pc:sldMk cId="3779838190" sldId="545"/>
            <ac:spMk id="21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BA160D8F-C5CB-405D-BFAC-3C5F931BAC4A}" dt="2020-05-26T10:42:48.601" v="35" actId="20577"/>
          <ac:spMkLst>
            <pc:docMk/>
            <pc:sldMk cId="3779838190" sldId="545"/>
            <ac:spMk id="22" creationId="{00000000-0000-0000-0000-000000000000}"/>
          </ac:spMkLst>
        </pc:spChg>
        <pc:spChg chg="mod">
          <ac:chgData name="Tomás Alfonso, Carolina" userId="S::carolina.tomasalfonso@gencat.cat::5203dd39-b234-42a9-bf34-d02961f00ca0" providerId="AD" clId="Web-{BA160D8F-C5CB-405D-BFAC-3C5F931BAC4A}" dt="2020-05-26T10:43:23.195" v="40" actId="1076"/>
          <ac:spMkLst>
            <pc:docMk/>
            <pc:sldMk cId="3779838190" sldId="545"/>
            <ac:spMk id="23" creationId="{00000000-0000-0000-0000-000000000000}"/>
          </ac:spMkLst>
        </pc:spChg>
      </pc:sldChg>
      <pc:sldChg chg="new">
        <pc:chgData name="Tomás Alfonso, Carolina" userId="S::carolina.tomasalfonso@gencat.cat::5203dd39-b234-42a9-bf34-d02961f00ca0" providerId="AD" clId="Web-{BA160D8F-C5CB-405D-BFAC-3C5F931BAC4A}" dt="2020-05-26T10:45:27.525" v="41"/>
        <pc:sldMkLst>
          <pc:docMk/>
          <pc:sldMk cId="3942880193" sldId="549"/>
        </pc:sldMkLst>
      </pc:sldChg>
    </pc:docChg>
  </pc:docChgLst>
  <pc:docChgLst>
    <pc:chgData name="Ribas Domingo, Santiago" userId="S::santi.ribas@gencat.cat::63712724-7511-47da-81e8-3bad3d987cae" providerId="AD" clId="Web-{E599EA4E-4B68-4CA3-B28A-F2738F8EBE87}"/>
    <pc:docChg chg="modSld">
      <pc:chgData name="Ribas Domingo, Santiago" userId="S::santi.ribas@gencat.cat::63712724-7511-47da-81e8-3bad3d987cae" providerId="AD" clId="Web-{E599EA4E-4B68-4CA3-B28A-F2738F8EBE87}" dt="2020-06-11T11:46:36.690" v="25"/>
      <pc:docMkLst>
        <pc:docMk/>
      </pc:docMkLst>
      <pc:sldChg chg="addSp delSp">
        <pc:chgData name="Ribas Domingo, Santiago" userId="S::santi.ribas@gencat.cat::63712724-7511-47da-81e8-3bad3d987cae" providerId="AD" clId="Web-{E599EA4E-4B68-4CA3-B28A-F2738F8EBE87}" dt="2020-06-11T11:46:36.690" v="25"/>
        <pc:sldMkLst>
          <pc:docMk/>
          <pc:sldMk cId="2773982613" sldId="567"/>
        </pc:sldMkLst>
        <pc:picChg chg="add del">
          <ac:chgData name="Ribas Domingo, Santiago" userId="S::santi.ribas@gencat.cat::63712724-7511-47da-81e8-3bad3d987cae" providerId="AD" clId="Web-{E599EA4E-4B68-4CA3-B28A-F2738F8EBE87}" dt="2020-06-11T11:46:36.690" v="25"/>
          <ac:picMkLst>
            <pc:docMk/>
            <pc:sldMk cId="2773982613" sldId="567"/>
            <ac:picMk id="3" creationId="{C1937065-91F5-475E-998D-1DBAE15116E5}"/>
          </ac:picMkLst>
        </pc:picChg>
      </pc:sldChg>
      <pc:sldChg chg="modSp">
        <pc:chgData name="Ribas Domingo, Santiago" userId="S::santi.ribas@gencat.cat::63712724-7511-47da-81e8-3bad3d987cae" providerId="AD" clId="Web-{E599EA4E-4B68-4CA3-B28A-F2738F8EBE87}" dt="2020-06-11T11:41:09.403" v="1" actId="1076"/>
        <pc:sldMkLst>
          <pc:docMk/>
          <pc:sldMk cId="686900491" sldId="570"/>
        </pc:sldMkLst>
        <pc:picChg chg="mod">
          <ac:chgData name="Ribas Domingo, Santiago" userId="S::santi.ribas@gencat.cat::63712724-7511-47da-81e8-3bad3d987cae" providerId="AD" clId="Web-{E599EA4E-4B68-4CA3-B28A-F2738F8EBE87}" dt="2020-06-11T11:41:09.403" v="1" actId="1076"/>
          <ac:picMkLst>
            <pc:docMk/>
            <pc:sldMk cId="686900491" sldId="570"/>
            <ac:picMk id="4" creationId="{8C9B3A3D-105C-46B5-8575-AC736B5C7D2B}"/>
          </ac:picMkLst>
        </pc:picChg>
      </pc:sldChg>
      <pc:sldChg chg="addSp modSp">
        <pc:chgData name="Ribas Domingo, Santiago" userId="S::santi.ribas@gencat.cat::63712724-7511-47da-81e8-3bad3d987cae" providerId="AD" clId="Web-{E599EA4E-4B68-4CA3-B28A-F2738F8EBE87}" dt="2020-06-11T11:43:19.327" v="23"/>
        <pc:sldMkLst>
          <pc:docMk/>
          <pc:sldMk cId="1023044020" sldId="579"/>
        </pc:sldMkLst>
        <pc:spChg chg="add mod">
          <ac:chgData name="Ribas Domingo, Santiago" userId="S::santi.ribas@gencat.cat::63712724-7511-47da-81e8-3bad3d987cae" providerId="AD" clId="Web-{E599EA4E-4B68-4CA3-B28A-F2738F8EBE87}" dt="2020-06-11T11:42:47.811" v="19" actId="1076"/>
          <ac:spMkLst>
            <pc:docMk/>
            <pc:sldMk cId="1023044020" sldId="579"/>
            <ac:spMk id="3" creationId="{267330DD-1BFF-48D9-9EF7-D581E30DDF74}"/>
          </ac:spMkLst>
        </pc:spChg>
        <pc:spChg chg="add mod">
          <ac:chgData name="Ribas Domingo, Santiago" userId="S::santi.ribas@gencat.cat::63712724-7511-47da-81e8-3bad3d987cae" providerId="AD" clId="Web-{E599EA4E-4B68-4CA3-B28A-F2738F8EBE87}" dt="2020-06-11T11:43:19.327" v="23"/>
          <ac:spMkLst>
            <pc:docMk/>
            <pc:sldMk cId="1023044020" sldId="579"/>
            <ac:spMk id="10" creationId="{331F1436-9DA2-480B-84D9-407ACC6370B8}"/>
          </ac:spMkLst>
        </pc:spChg>
        <pc:picChg chg="add mod">
          <ac:chgData name="Ribas Domingo, Santiago" userId="S::santi.ribas@gencat.cat::63712724-7511-47da-81e8-3bad3d987cae" providerId="AD" clId="Web-{E599EA4E-4B68-4CA3-B28A-F2738F8EBE87}" dt="2020-06-11T11:42:41.686" v="18" actId="14100"/>
          <ac:picMkLst>
            <pc:docMk/>
            <pc:sldMk cId="1023044020" sldId="579"/>
            <ac:picMk id="4" creationId="{527A6229-AEE2-47AA-BCE5-CC257CF2F6CE}"/>
          </ac:picMkLst>
        </pc:picChg>
        <pc:picChg chg="mod">
          <ac:chgData name="Ribas Domingo, Santiago" userId="S::santi.ribas@gencat.cat::63712724-7511-47da-81e8-3bad3d987cae" providerId="AD" clId="Web-{E599EA4E-4B68-4CA3-B28A-F2738F8EBE87}" dt="2020-06-11T11:42:37.623" v="17" actId="1076"/>
          <ac:picMkLst>
            <pc:docMk/>
            <pc:sldMk cId="1023044020" sldId="579"/>
            <ac:picMk id="6" creationId="{D043B955-6D90-4F25-B411-83B4326F258A}"/>
          </ac:picMkLst>
        </pc:picChg>
      </pc:sldChg>
    </pc:docChg>
  </pc:docChgLst>
  <pc:docChgLst>
    <pc:chgData name="Ribas Domingo, Santiago" userId="S::santi.ribas@gencat.cat::63712724-7511-47da-81e8-3bad3d987cae" providerId="AD" clId="Web-{E955EA86-957D-4D99-AC36-11AC0AE93739}"/>
    <pc:docChg chg="modSld">
      <pc:chgData name="Ribas Domingo, Santiago" userId="S::santi.ribas@gencat.cat::63712724-7511-47da-81e8-3bad3d987cae" providerId="AD" clId="Web-{E955EA86-957D-4D99-AC36-11AC0AE93739}" dt="2020-06-11T08:57:07.693" v="10"/>
      <pc:docMkLst>
        <pc:docMk/>
      </pc:docMkLst>
      <pc:sldChg chg="delSp">
        <pc:chgData name="Ribas Domingo, Santiago" userId="S::santi.ribas@gencat.cat::63712724-7511-47da-81e8-3bad3d987cae" providerId="AD" clId="Web-{E955EA86-957D-4D99-AC36-11AC0AE93739}" dt="2020-06-11T08:57:07.693" v="10"/>
        <pc:sldMkLst>
          <pc:docMk/>
          <pc:sldMk cId="3704449483" sldId="571"/>
        </pc:sldMkLst>
        <pc:spChg chg="del">
          <ac:chgData name="Ribas Domingo, Santiago" userId="S::santi.ribas@gencat.cat::63712724-7511-47da-81e8-3bad3d987cae" providerId="AD" clId="Web-{E955EA86-957D-4D99-AC36-11AC0AE93739}" dt="2020-06-11T08:57:07.693" v="10"/>
          <ac:spMkLst>
            <pc:docMk/>
            <pc:sldMk cId="3704449483" sldId="571"/>
            <ac:spMk id="4" creationId="{99FEB79F-766A-40A1-A394-0C3DD06176DE}"/>
          </ac:spMkLst>
        </pc:spChg>
      </pc:sldChg>
      <pc:sldChg chg="delSp modSp">
        <pc:chgData name="Ribas Domingo, Santiago" userId="S::santi.ribas@gencat.cat::63712724-7511-47da-81e8-3bad3d987cae" providerId="AD" clId="Web-{E955EA86-957D-4D99-AC36-11AC0AE93739}" dt="2020-06-11T08:53:05.236" v="9" actId="1076"/>
        <pc:sldMkLst>
          <pc:docMk/>
          <pc:sldMk cId="442022352" sldId="574"/>
        </pc:sldMkLst>
        <pc:spChg chg="mod">
          <ac:chgData name="Ribas Domingo, Santiago" userId="S::santi.ribas@gencat.cat::63712724-7511-47da-81e8-3bad3d987cae" providerId="AD" clId="Web-{E955EA86-957D-4D99-AC36-11AC0AE93739}" dt="2020-06-11T08:53:05.236" v="9" actId="1076"/>
          <ac:spMkLst>
            <pc:docMk/>
            <pc:sldMk cId="442022352" sldId="574"/>
            <ac:spMk id="6" creationId="{0E8C77E3-C0C3-4B0F-A2E2-7EB25C19195A}"/>
          </ac:spMkLst>
        </pc:spChg>
        <pc:spChg chg="mod">
          <ac:chgData name="Ribas Domingo, Santiago" userId="S::santi.ribas@gencat.cat::63712724-7511-47da-81e8-3bad3d987cae" providerId="AD" clId="Web-{E955EA86-957D-4D99-AC36-11AC0AE93739}" dt="2020-06-11T08:52:50.814" v="6" actId="1076"/>
          <ac:spMkLst>
            <pc:docMk/>
            <pc:sldMk cId="442022352" sldId="574"/>
            <ac:spMk id="34" creationId="{9B636BE1-D077-46D2-BE21-F5523EF40B6E}"/>
          </ac:spMkLst>
        </pc:spChg>
        <pc:picChg chg="mod">
          <ac:chgData name="Ribas Domingo, Santiago" userId="S::santi.ribas@gencat.cat::63712724-7511-47da-81e8-3bad3d987cae" providerId="AD" clId="Web-{E955EA86-957D-4D99-AC36-11AC0AE93739}" dt="2020-06-11T08:52:58.174" v="8" actId="14100"/>
          <ac:picMkLst>
            <pc:docMk/>
            <pc:sldMk cId="442022352" sldId="574"/>
            <ac:picMk id="4" creationId="{ECBB38D6-19E4-4F76-BDFB-924D94818EDB}"/>
          </ac:picMkLst>
        </pc:picChg>
        <pc:picChg chg="del">
          <ac:chgData name="Ribas Domingo, Santiago" userId="S::santi.ribas@gencat.cat::63712724-7511-47da-81e8-3bad3d987cae" providerId="AD" clId="Web-{E955EA86-957D-4D99-AC36-11AC0AE93739}" dt="2020-06-11T08:52:35.205" v="0"/>
          <ac:picMkLst>
            <pc:docMk/>
            <pc:sldMk cId="442022352" sldId="574"/>
            <ac:picMk id="10" creationId="{AEE4CA3A-A857-4424-822B-1A26F24C92D6}"/>
          </ac:picMkLst>
        </pc:picChg>
        <pc:picChg chg="mod">
          <ac:chgData name="Ribas Domingo, Santiago" userId="S::santi.ribas@gencat.cat::63712724-7511-47da-81e8-3bad3d987cae" providerId="AD" clId="Web-{E955EA86-957D-4D99-AC36-11AC0AE93739}" dt="2020-06-11T08:52:48.752" v="5" actId="1076"/>
          <ac:picMkLst>
            <pc:docMk/>
            <pc:sldMk cId="442022352" sldId="574"/>
            <ac:picMk id="11" creationId="{C9081A57-882C-4371-AA9D-FFEFDE373146}"/>
          </ac:picMkLst>
        </pc:picChg>
      </pc:sldChg>
    </pc:docChg>
  </pc:docChgLst>
  <pc:docChgLst>
    <pc:chgData name="Ribas Domingo, Santiago" userId="S::santi.ribas@gencat.cat::63712724-7511-47da-81e8-3bad3d987cae" providerId="AD" clId="Web-{25FD96CF-3128-447E-9853-9FA60DDF4B8D}"/>
    <pc:docChg chg="addSld delSld">
      <pc:chgData name="Ribas Domingo, Santiago" userId="S::santi.ribas@gencat.cat::63712724-7511-47da-81e8-3bad3d987cae" providerId="AD" clId="Web-{25FD96CF-3128-447E-9853-9FA60DDF4B8D}" dt="2020-05-05T17:38:18.354" v="1"/>
      <pc:docMkLst>
        <pc:docMk/>
      </pc:docMkLst>
      <pc:sldChg chg="new del">
        <pc:chgData name="Ribas Domingo, Santiago" userId="S::santi.ribas@gencat.cat::63712724-7511-47da-81e8-3bad3d987cae" providerId="AD" clId="Web-{25FD96CF-3128-447E-9853-9FA60DDF4B8D}" dt="2020-05-05T17:38:18.354" v="1"/>
        <pc:sldMkLst>
          <pc:docMk/>
          <pc:sldMk cId="1672401614" sldId="512"/>
        </pc:sldMkLst>
      </pc:sldChg>
    </pc:docChg>
  </pc:docChgLst>
  <pc:docChgLst>
    <pc:chgData name="Ribas Domingo, Santiago" userId="S::santi.ribas@gencat.cat::63712724-7511-47da-81e8-3bad3d987cae" providerId="AD" clId="Web-{57F2B122-E603-4B2B-BBB9-92E7722FF38B}"/>
    <pc:docChg chg="modSld sldOrd">
      <pc:chgData name="Ribas Domingo, Santiago" userId="S::santi.ribas@gencat.cat::63712724-7511-47da-81e8-3bad3d987cae" providerId="AD" clId="Web-{57F2B122-E603-4B2B-BBB9-92E7722FF38B}" dt="2020-06-08T14:19:47.833" v="26"/>
      <pc:docMkLst>
        <pc:docMk/>
      </pc:docMkLst>
      <pc:sldChg chg="ord">
        <pc:chgData name="Ribas Domingo, Santiago" userId="S::santi.ribas@gencat.cat::63712724-7511-47da-81e8-3bad3d987cae" providerId="AD" clId="Web-{57F2B122-E603-4B2B-BBB9-92E7722FF38B}" dt="2020-06-08T14:17:54.739" v="0"/>
        <pc:sldMkLst>
          <pc:docMk/>
          <pc:sldMk cId="2773982613" sldId="567"/>
        </pc:sldMkLst>
      </pc:sldChg>
      <pc:sldChg chg="modSp">
        <pc:chgData name="Ribas Domingo, Santiago" userId="S::santi.ribas@gencat.cat::63712724-7511-47da-81e8-3bad3d987cae" providerId="AD" clId="Web-{57F2B122-E603-4B2B-BBB9-92E7722FF38B}" dt="2020-06-08T14:18:23.879" v="24" actId="20577"/>
        <pc:sldMkLst>
          <pc:docMk/>
          <pc:sldMk cId="3187595728" sldId="577"/>
        </pc:sldMkLst>
        <pc:spChg chg="mod">
          <ac:chgData name="Ribas Domingo, Santiago" userId="S::santi.ribas@gencat.cat::63712724-7511-47da-81e8-3bad3d987cae" providerId="AD" clId="Web-{57F2B122-E603-4B2B-BBB9-92E7722FF38B}" dt="2020-06-08T14:18:23.879" v="24" actId="20577"/>
          <ac:spMkLst>
            <pc:docMk/>
            <pc:sldMk cId="3187595728" sldId="577"/>
            <ac:spMk id="5" creationId="{00000000-0000-0000-0000-000000000000}"/>
          </ac:spMkLst>
        </pc:spChg>
      </pc:sldChg>
      <pc:sldChg chg="ord">
        <pc:chgData name="Ribas Domingo, Santiago" userId="S::santi.ribas@gencat.cat::63712724-7511-47da-81e8-3bad3d987cae" providerId="AD" clId="Web-{57F2B122-E603-4B2B-BBB9-92E7722FF38B}" dt="2020-06-08T14:19:47.833" v="26"/>
        <pc:sldMkLst>
          <pc:docMk/>
          <pc:sldMk cId="3919946655" sldId="5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3184825" cy="5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627" y="6"/>
            <a:ext cx="3184825" cy="5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879607"/>
            <a:ext cx="3184825" cy="5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627" y="10879607"/>
            <a:ext cx="3184825" cy="5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smtClean="0"/>
            </a:lvl1pPr>
          </a:lstStyle>
          <a:p>
            <a:pPr>
              <a:defRPr/>
            </a:pPr>
            <a:fld id="{EE7B4006-4292-4E93-AD2E-2261FF31024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57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3184825" cy="5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627" y="6"/>
            <a:ext cx="3184825" cy="5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3088" y="858838"/>
            <a:ext cx="6202362" cy="429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4582" y="5442474"/>
            <a:ext cx="5879929" cy="51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79607"/>
            <a:ext cx="3184825" cy="5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627" y="10879607"/>
            <a:ext cx="3184825" cy="5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619" tIns="51310" rIns="102619" bIns="513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smtClean="0"/>
            </a:lvl1pPr>
          </a:lstStyle>
          <a:p>
            <a:pPr>
              <a:defRPr/>
            </a:pPr>
            <a:fld id="{963190E8-7FE6-4A36-AF9A-24437BDE614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4719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190E8-7FE6-4A36-AF9A-24437BDE6146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5246" y="1189038"/>
            <a:ext cx="2736189" cy="21256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0" y="2568602"/>
            <a:ext cx="3857492" cy="346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73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5246" y="1189038"/>
            <a:ext cx="2736189" cy="21256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0" y="2568602"/>
            <a:ext cx="3857492" cy="346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125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ar Car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1004" y="308635"/>
            <a:ext cx="8132563" cy="3645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FFCC00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none" numCol="1" spcCol="360000"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668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Car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1004" y="308635"/>
            <a:ext cx="8132563" cy="3645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C00000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016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3082952"/>
            <a:ext cx="6253096" cy="346075"/>
          </a:xfr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3429000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cxnSp>
        <p:nvCxnSpPr>
          <p:cNvPr id="6" name="Connector recte 5"/>
          <p:cNvCxnSpPr/>
          <p:nvPr userDrawn="1"/>
        </p:nvCxnSpPr>
        <p:spPr bwMode="auto">
          <a:xfrm flipV="1">
            <a:off x="746625" y="3434413"/>
            <a:ext cx="3729590" cy="1"/>
          </a:xfrm>
          <a:prstGeom prst="line">
            <a:avLst/>
          </a:prstGeom>
          <a:noFill/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80291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5246" y="1189038"/>
            <a:ext cx="2736189" cy="21256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0" y="2568602"/>
            <a:ext cx="3857492" cy="346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477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alar C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1004" y="308635"/>
            <a:ext cx="8132563" cy="3645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22B7E2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square" numCol="1" spcCol="360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22B7E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3461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Car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1004" y="316364"/>
            <a:ext cx="8132563" cy="3645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FFCC00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square" numCol="1" spcCol="360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784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ar Ve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1004" y="316852"/>
            <a:ext cx="8132563" cy="3645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92D050"/>
                </a:solidFill>
              </a:defRPr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square" numCol="1" spcCol="360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963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z="900"/>
            </a:lvl1pPr>
          </a:lstStyle>
          <a:p>
            <a:fld id="{1C789C39-D1BC-4BA1-AD79-420ABB3CE0C9}" type="slidenum">
              <a:rPr lang="ca-ES" smtClean="0">
                <a:solidFill>
                  <a:prstClr val="white"/>
                </a:solidFill>
              </a:rPr>
              <a:pPr/>
              <a:t>‹Nº›</a:t>
            </a:fld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4700" y="0"/>
            <a:ext cx="9521301" cy="81674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272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Car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74438" y="200561"/>
            <a:ext cx="8132563" cy="36451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FFCC00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square" numCol="1" spcCol="360000"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FF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560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3082952"/>
            <a:ext cx="6253096" cy="346075"/>
          </a:xfr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3429000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a-ES"/>
              <a:t>1er Pilar</a:t>
            </a:r>
          </a:p>
        </p:txBody>
      </p:sp>
      <p:cxnSp>
        <p:nvCxnSpPr>
          <p:cNvPr id="6" name="Connector recte 5"/>
          <p:cNvCxnSpPr/>
          <p:nvPr userDrawn="1"/>
        </p:nvCxnSpPr>
        <p:spPr bwMode="auto">
          <a:xfrm flipV="1">
            <a:off x="746625" y="3434413"/>
            <a:ext cx="3729590" cy="1"/>
          </a:xfrm>
          <a:prstGeom prst="line">
            <a:avLst/>
          </a:prstGeom>
          <a:noFill/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36834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3082952"/>
            <a:ext cx="6253096" cy="346075"/>
          </a:xfr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3429000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a-ES"/>
              <a:t>1er Pilar</a:t>
            </a:r>
          </a:p>
        </p:txBody>
      </p:sp>
      <p:cxnSp>
        <p:nvCxnSpPr>
          <p:cNvPr id="5" name="Connector recte 4"/>
          <p:cNvCxnSpPr/>
          <p:nvPr userDrawn="1"/>
        </p:nvCxnSpPr>
        <p:spPr bwMode="auto">
          <a:xfrm flipV="1">
            <a:off x="746625" y="3434413"/>
            <a:ext cx="3729590" cy="1"/>
          </a:xfrm>
          <a:prstGeom prst="line">
            <a:avLst/>
          </a:prstGeom>
          <a:noFill/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09344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3082952"/>
            <a:ext cx="6253096" cy="346075"/>
          </a:xfr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3429000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cxnSp>
        <p:nvCxnSpPr>
          <p:cNvPr id="5" name="Connector recte 4"/>
          <p:cNvCxnSpPr/>
          <p:nvPr userDrawn="1"/>
        </p:nvCxnSpPr>
        <p:spPr bwMode="auto">
          <a:xfrm flipV="1">
            <a:off x="746625" y="3434413"/>
            <a:ext cx="3729590" cy="1"/>
          </a:xfrm>
          <a:prstGeom prst="line">
            <a:avLst/>
          </a:prstGeom>
          <a:noFill/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759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alar C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74438" y="296097"/>
            <a:ext cx="8132563" cy="364517"/>
          </a:xfrm>
          <a:prstGeom prst="rect">
            <a:avLst/>
          </a:prstGeom>
          <a:noFill/>
        </p:spPr>
        <p:txBody>
          <a:bodyPr anchor="t" anchorCtr="0"/>
          <a:lstStyle>
            <a:lvl1pPr>
              <a:lnSpc>
                <a:spcPct val="85000"/>
              </a:lnSpc>
              <a:defRPr sz="2800">
                <a:solidFill>
                  <a:srgbClr val="92D050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0" indent="0">
              <a:spcAft>
                <a:spcPts val="600"/>
              </a:spcAft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285750">
              <a:buFont typeface="Courier New" panose="02070309020205020404" pitchFamily="49" charset="0"/>
              <a:buChar char="o"/>
              <a:defRPr sz="1600"/>
            </a:lvl2pPr>
            <a:lvl3pPr>
              <a:defRPr sz="1400"/>
            </a:lvl3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  <p:cxnSp>
        <p:nvCxnSpPr>
          <p:cNvPr id="10" name="Connector recte 9"/>
          <p:cNvCxnSpPr/>
          <p:nvPr userDrawn="1"/>
        </p:nvCxnSpPr>
        <p:spPr bwMode="auto">
          <a:xfrm flipV="1">
            <a:off x="470935" y="682651"/>
            <a:ext cx="3729590" cy="1"/>
          </a:xfrm>
          <a:prstGeom prst="line">
            <a:avLst/>
          </a:prstGeom>
          <a:noFill/>
          <a:ln w="28575" cap="rnd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399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7700" y="3082952"/>
            <a:ext cx="6234046" cy="346075"/>
          </a:xfr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3429000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a-ES"/>
              <a:t>1er Pilar</a:t>
            </a:r>
          </a:p>
        </p:txBody>
      </p:sp>
      <p:cxnSp>
        <p:nvCxnSpPr>
          <p:cNvPr id="5" name="Connector recte 4"/>
          <p:cNvCxnSpPr/>
          <p:nvPr userDrawn="1"/>
        </p:nvCxnSpPr>
        <p:spPr bwMode="auto">
          <a:xfrm flipV="1">
            <a:off x="746625" y="3434413"/>
            <a:ext cx="3729590" cy="1"/>
          </a:xfrm>
          <a:prstGeom prst="line">
            <a:avLst/>
          </a:prstGeom>
          <a:noFill/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24861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D76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7700" y="3082952"/>
            <a:ext cx="6234046" cy="346075"/>
          </a:xfr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3429000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</p:spTree>
    <p:extLst>
      <p:ext uri="{BB962C8B-B14F-4D97-AF65-F5344CB8AC3E}">
        <p14:creationId xmlns:p14="http://schemas.microsoft.com/office/powerpoint/2010/main" val="15814936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lar">
    <p:bg>
      <p:bgPr>
        <a:solidFill>
          <a:srgbClr val="D76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>
          <a:xfrm>
            <a:off x="384713" y="323850"/>
            <a:ext cx="6301851" cy="816746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 sz="2000">
                <a:solidFill>
                  <a:srgbClr val="FFC000"/>
                </a:solidFill>
              </a:defRPr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5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85829" y="0"/>
            <a:ext cx="3857492" cy="3460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s-ES"/>
              <a:t>Haga clic para modificar el estilo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390539" y="1190629"/>
            <a:ext cx="9134475" cy="5229225"/>
          </a:xfrm>
          <a:prstGeom prst="rect">
            <a:avLst/>
          </a:prstGeom>
        </p:spPr>
        <p:txBody>
          <a:bodyPr wrap="none" numCol="2" spcCol="360000"/>
          <a:lstStyle>
            <a:lvl1pPr marL="0" indent="0">
              <a:spcAft>
                <a:spcPts val="600"/>
              </a:spcAft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ctr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ＭＳ Ｐゴシック" pitchFamily="2" charset="-128"/>
                <a:cs typeface="+mn-cs"/>
              </a:defRPr>
            </a:lvl9pPr>
          </a:lstStyle>
          <a:p>
            <a:fld id="{1C789C39-D1BC-4BA1-AD79-420ABB3CE0C9}" type="slidenum">
              <a:rPr lang="ca-ES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‹Nº›</a:t>
            </a:fld>
            <a:endParaRPr lang="ca-ES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378575" y="64833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>
                <a:solidFill>
                  <a:srgbClr val="000000">
                    <a:tint val="75000"/>
                  </a:srgbClr>
                </a:solidFill>
              </a:rPr>
              <a:t>1er Pilar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9515479" y="6496050"/>
            <a:ext cx="378861" cy="361950"/>
          </a:xfrm>
          <a:prstGeom prst="rect">
            <a:avLst/>
          </a:prstGeom>
        </p:spPr>
        <p:txBody>
          <a:bodyPr/>
          <a:lstStyle/>
          <a:p>
            <a:fld id="{1C789C39-D1BC-4BA1-AD79-420ABB3CE0C9}" type="slidenum">
              <a:rPr lang="ca-ES" smtClean="0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9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</p:spTree>
    <p:extLst>
      <p:ext uri="{BB962C8B-B14F-4D97-AF65-F5344CB8AC3E}">
        <p14:creationId xmlns:p14="http://schemas.microsoft.com/office/powerpoint/2010/main" val="18242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4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</p:spTree>
    <p:extLst>
      <p:ext uri="{BB962C8B-B14F-4D97-AF65-F5344CB8AC3E}">
        <p14:creationId xmlns:p14="http://schemas.microsoft.com/office/powerpoint/2010/main" val="14863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9608104" y="6593787"/>
            <a:ext cx="286231" cy="264213"/>
          </a:xfrm>
          <a:prstGeom prst="rect">
            <a:avLst/>
          </a:prstGeom>
          <a:solidFill>
            <a:srgbClr val="D7645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endParaRPr lang="ca-ES" sz="11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608102" y="6593784"/>
            <a:ext cx="286234" cy="264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fld id="{1C789C39-D1BC-4BA1-AD79-420ABB3CE0C9}" type="slidenum">
              <a:rPr lang="ca-ES" smtClean="0">
                <a:solidFill>
                  <a:prstClr val="white"/>
                </a:solidFill>
              </a:rPr>
              <a:pPr/>
              <a:t>‹Nº›</a:t>
            </a:fld>
            <a:endParaRPr lang="ca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227014" y="1"/>
            <a:ext cx="117000" cy="690563"/>
          </a:xfrm>
          <a:prstGeom prst="rect">
            <a:avLst/>
          </a:prstGeom>
          <a:solidFill>
            <a:srgbClr val="D16057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indent="-85725"/>
            <a:endParaRPr lang="ca-E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2" descr="http://identitatcorporativa.gencat.cat/web/.content/Documentacio/descarregues/dpt/COLOR/Territori/territori_h3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3" y="6593786"/>
            <a:ext cx="1254588" cy="2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5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CA483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B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689725" y="63849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40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689725" y="63849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28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689725" y="63849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</p:spTree>
    <p:extLst>
      <p:ext uri="{BB962C8B-B14F-4D97-AF65-F5344CB8AC3E}">
        <p14:creationId xmlns:p14="http://schemas.microsoft.com/office/powerpoint/2010/main" val="16474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689725" y="63849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80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76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689725" y="63849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</p:spTree>
    <p:extLst>
      <p:ext uri="{BB962C8B-B14F-4D97-AF65-F5344CB8AC3E}">
        <p14:creationId xmlns:p14="http://schemas.microsoft.com/office/powerpoint/2010/main" val="39035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5" r:id="rId2"/>
    <p:sldLayoutId id="214748375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B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4254" y="3082952"/>
            <a:ext cx="385749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1er Pilar</a:t>
            </a:r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3"/>
          </p:nvPr>
        </p:nvSpPr>
        <p:spPr>
          <a:xfrm>
            <a:off x="6689725" y="63849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0" baseline="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0"/>
        </a:defRPr>
      </a:lvl2pPr>
      <a:lvl3pPr marL="5873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9953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403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605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177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749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321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04276" y="2265526"/>
            <a:ext cx="9140225" cy="1160055"/>
          </a:xfrm>
        </p:spPr>
        <p:txBody>
          <a:bodyPr anchor="t"/>
          <a:lstStyle/>
          <a:p>
            <a:r>
              <a:rPr lang="es-ES" dirty="0" err="1" smtClean="0">
                <a:ea typeface="ＭＳ Ｐゴシック"/>
              </a:rPr>
              <a:t>Estudi</a:t>
            </a:r>
            <a:r>
              <a:rPr lang="es-ES" dirty="0" smtClean="0">
                <a:ea typeface="ＭＳ Ｐゴシック"/>
              </a:rPr>
              <a:t> de </a:t>
            </a:r>
            <a:r>
              <a:rPr lang="es-ES" dirty="0" err="1" smtClean="0">
                <a:ea typeface="ＭＳ Ｐゴシック"/>
              </a:rPr>
              <a:t>distribució</a:t>
            </a:r>
            <a:r>
              <a:rPr lang="es-ES" dirty="0" smtClean="0">
                <a:ea typeface="ＭＳ Ｐゴシック"/>
              </a:rPr>
              <a:t> </a:t>
            </a:r>
            <a:r>
              <a:rPr lang="es-ES" dirty="0">
                <a:ea typeface="ＭＳ Ｐゴシック"/>
              </a:rPr>
              <a:t>de </a:t>
            </a:r>
            <a:r>
              <a:rPr lang="es-ES" dirty="0" smtClean="0">
                <a:ea typeface="ＭＳ Ｐゴシック"/>
              </a:rPr>
              <a:t>la </a:t>
            </a:r>
            <a:r>
              <a:rPr lang="es-ES" dirty="0" err="1" smtClean="0">
                <a:ea typeface="ＭＳ Ｐゴシック"/>
              </a:rPr>
              <a:t>mobilitat</a:t>
            </a:r>
            <a:r>
              <a:rPr lang="es-ES" dirty="0" smtClean="0">
                <a:ea typeface="ＭＳ Ｐゴシック"/>
              </a:rPr>
              <a:t> </a:t>
            </a:r>
            <a:r>
              <a:rPr lang="es-ES" dirty="0">
                <a:ea typeface="ＭＳ Ｐゴシック"/>
              </a:rPr>
              <a:t>al corredor de la C-32 al </a:t>
            </a:r>
            <a:r>
              <a:rPr lang="es-ES" dirty="0" err="1">
                <a:ea typeface="ＭＳ Ｐゴシック"/>
              </a:rPr>
              <a:t>Maresme</a:t>
            </a:r>
            <a:r>
              <a:rPr lang="es-ES" dirty="0">
                <a:ea typeface="ＭＳ Ｐゴシック"/>
              </a:rPr>
              <a:t> </a:t>
            </a:r>
            <a:r>
              <a:rPr lang="es-ES" dirty="0" err="1" smtClean="0">
                <a:ea typeface="ＭＳ Ｐゴシック"/>
              </a:rPr>
              <a:t>amb</a:t>
            </a:r>
            <a:r>
              <a:rPr lang="es-ES" dirty="0" smtClean="0">
                <a:ea typeface="ＭＳ Ｐゴシック"/>
              </a:rPr>
              <a:t> </a:t>
            </a:r>
            <a:r>
              <a:rPr lang="es-ES" dirty="0" err="1">
                <a:ea typeface="ＭＳ Ｐゴシック"/>
              </a:rPr>
              <a:t>l’alliberament</a:t>
            </a:r>
            <a:r>
              <a:rPr lang="es-ES" dirty="0">
                <a:ea typeface="ＭＳ Ｐゴシック"/>
              </a:rPr>
              <a:t> del </a:t>
            </a:r>
            <a:r>
              <a:rPr lang="es-ES" dirty="0" err="1" smtClean="0">
                <a:ea typeface="ＭＳ Ｐゴシック"/>
              </a:rPr>
              <a:t>peatge</a:t>
            </a:r>
            <a:r>
              <a:rPr lang="es-ES" dirty="0" smtClean="0">
                <a:ea typeface="ＭＳ Ｐゴシック"/>
              </a:rPr>
              <a:t>.</a:t>
            </a:r>
            <a:br>
              <a:rPr lang="es-ES" dirty="0" smtClean="0">
                <a:ea typeface="ＭＳ Ｐゴシック"/>
              </a:rPr>
            </a:br>
            <a:r>
              <a:rPr lang="es-ES" dirty="0" smtClean="0">
                <a:ea typeface="ＭＳ Ｐゴシック"/>
              </a:rPr>
              <a:t> </a:t>
            </a:r>
            <a:r>
              <a:rPr lang="es-ES" dirty="0" err="1" smtClean="0">
                <a:ea typeface="ＭＳ Ｐゴシック"/>
              </a:rPr>
              <a:t>Proposta</a:t>
            </a:r>
            <a:r>
              <a:rPr lang="es-ES" dirty="0" smtClean="0">
                <a:ea typeface="ＭＳ Ｐゴシック"/>
              </a:rPr>
              <a:t> de </a:t>
            </a:r>
            <a:r>
              <a:rPr lang="es-ES" dirty="0" err="1" smtClean="0">
                <a:ea typeface="ＭＳ Ｐゴシック"/>
              </a:rPr>
              <a:t>millores</a:t>
            </a:r>
            <a:r>
              <a:rPr lang="es-ES" dirty="0" smtClean="0">
                <a:ea typeface="ＭＳ Ｐゴシック"/>
              </a:rPr>
              <a:t> </a:t>
            </a:r>
            <a:r>
              <a:rPr lang="es-ES" dirty="0">
                <a:ea typeface="ＭＳ Ｐゴシック"/>
              </a:rPr>
              <a:t>i </a:t>
            </a:r>
            <a:r>
              <a:rPr lang="es-ES" dirty="0" smtClean="0">
                <a:ea typeface="ＭＳ Ｐゴシック"/>
              </a:rPr>
              <a:t>de </a:t>
            </a:r>
            <a:r>
              <a:rPr lang="es-ES" dirty="0" err="1">
                <a:ea typeface="ＭＳ Ｐゴシック"/>
              </a:rPr>
              <a:t>reconfiguració</a:t>
            </a:r>
            <a:r>
              <a:rPr lang="es-ES" dirty="0">
                <a:ea typeface="ＭＳ Ｐゴシック"/>
              </a:rPr>
              <a:t> </a:t>
            </a:r>
            <a:r>
              <a:rPr lang="es-ES" dirty="0" err="1">
                <a:ea typeface="ＭＳ Ｐゴシック"/>
              </a:rPr>
              <a:t>viària</a:t>
            </a:r>
            <a:r>
              <a:rPr lang="ca-ES" dirty="0">
                <a:ea typeface="ＭＳ Ｐゴシック"/>
              </a:rPr>
              <a:t/>
            </a:r>
            <a:br>
              <a:rPr lang="ca-ES" dirty="0">
                <a:ea typeface="ＭＳ Ｐゴシック"/>
              </a:rPr>
            </a:br>
            <a:endParaRPr lang="ca-ES" sz="1800" i="1" dirty="0">
              <a:solidFill>
                <a:srgbClr val="FFFFFF"/>
              </a:solidFill>
            </a:endParaRPr>
          </a:p>
        </p:txBody>
      </p:sp>
      <p:pic>
        <p:nvPicPr>
          <p:cNvPr id="3" name="Imatge 3">
            <a:extLst>
              <a:ext uri="{FF2B5EF4-FFF2-40B4-BE49-F238E27FC236}">
                <a16:creationId xmlns="" xmlns:a16="http://schemas.microsoft.com/office/drawing/2014/main" id="{870072C5-14DA-4855-AEB7-A28AD01E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420" y="5956739"/>
            <a:ext cx="2743200" cy="5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Propostes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millora</a:t>
            </a:r>
            <a:r>
              <a:rPr lang="es-ES" sz="2000" dirty="0" smtClean="0">
                <a:ea typeface="ＭＳ Ｐゴシック"/>
              </a:rPr>
              <a:t> de la infraestructura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S’estudiarà l’impacte i possibles millores sobre  resta de la </a:t>
            </a:r>
            <a:r>
              <a:rPr lang="ca-ES" sz="1600" b="1" dirty="0" smtClean="0"/>
              <a:t>xarxa local</a:t>
            </a:r>
            <a:r>
              <a:rPr lang="ca-ES" sz="1600" dirty="0" smtClean="0"/>
              <a:t> d’accés a l’autopista i altres vies de connexió </a:t>
            </a:r>
            <a:r>
              <a:rPr lang="ca-ES" sz="1600" dirty="0" err="1" smtClean="0"/>
              <a:t>intermunicipal</a:t>
            </a:r>
            <a:r>
              <a:rPr lang="ca-ES" sz="1600" dirty="0" smtClean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ca-ES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3" y="77957"/>
            <a:ext cx="916120" cy="877720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00" y="2009961"/>
            <a:ext cx="6121082" cy="44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Propostes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millora</a:t>
            </a:r>
            <a:r>
              <a:rPr lang="es-ES" sz="2000" dirty="0" smtClean="0">
                <a:ea typeface="ＭＳ Ｐゴシック"/>
              </a:rPr>
              <a:t> de la infraestructura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Els treballs d’aquest apartat inclouen: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>
                <a:cs typeface="Arial" pitchFamily="34" charset="0"/>
              </a:rPr>
              <a:t>Recopilació de cartografia existent, planejament urbanístic, accidentalitat, caracterització del medi físic i condicionants ambientals, població exposada i contaminació acústica.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>
                <a:cs typeface="Arial" pitchFamily="34" charset="0"/>
              </a:rPr>
              <a:t>Anàlisi de la configuració viària actual, dels enllaços existents i la connectivitat dels municipis.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>
                <a:cs typeface="Arial" pitchFamily="34" charset="0"/>
              </a:rPr>
              <a:t>Recopilació del conjunt d’actuacions proposades sobre el territori.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>
                <a:cs typeface="Arial" pitchFamily="34" charset="0"/>
              </a:rPr>
              <a:t>Proposta de millora d’enllaços existents, ubicacions potencials per a nous enllaços i millora d’altres vies de servei dels corredors.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>
                <a:cs typeface="Arial" pitchFamily="34" charset="0"/>
              </a:rPr>
              <a:t>Avaluació econòmica de les actuacions </a:t>
            </a:r>
            <a:r>
              <a:rPr lang="ca-ES" dirty="0" smtClean="0">
                <a:cs typeface="Arial" pitchFamily="34" charset="0"/>
              </a:rPr>
              <a:t>proposades, expropiacions </a:t>
            </a:r>
            <a:r>
              <a:rPr lang="ca-ES" dirty="0">
                <a:cs typeface="Arial" pitchFamily="34" charset="0"/>
              </a:rPr>
              <a:t>i la facilitat de construcció</a:t>
            </a:r>
            <a:r>
              <a:rPr lang="ca-ES" dirty="0" smtClean="0">
                <a:cs typeface="Arial" pitchFamily="34" charset="0"/>
              </a:rPr>
              <a:t>.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 smtClean="0">
                <a:cs typeface="Arial" pitchFamily="34" charset="0"/>
              </a:rPr>
              <a:t>Avaluació </a:t>
            </a:r>
            <a:r>
              <a:rPr lang="ca-ES" dirty="0">
                <a:cs typeface="Arial" pitchFamily="34" charset="0"/>
              </a:rPr>
              <a:t>qualitativa de l’impacte </a:t>
            </a:r>
            <a:r>
              <a:rPr lang="ca-ES" dirty="0" smtClean="0">
                <a:cs typeface="Arial" pitchFamily="34" charset="0"/>
              </a:rPr>
              <a:t>ambiental.</a:t>
            </a:r>
            <a:endParaRPr lang="ca-ES" dirty="0"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>
                <a:cs typeface="Arial" pitchFamily="34" charset="0"/>
              </a:rPr>
              <a:t>Definició de noves configuracions viàries per a combinació de les diferents propostes</a:t>
            </a:r>
            <a:r>
              <a:rPr lang="ca-ES" dirty="0" smtClean="0">
                <a:cs typeface="Arial" pitchFamily="34" charset="0"/>
              </a:rPr>
              <a:t>.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dirty="0">
              <a:cs typeface="Arial" pitchFamily="34" charset="0"/>
            </a:endParaRP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dirty="0" smtClean="0">
                <a:cs typeface="Arial" pitchFamily="34" charset="0"/>
              </a:rPr>
              <a:t>Microsimulació d’enllaços.</a:t>
            </a:r>
            <a:endParaRPr lang="ca-ES" dirty="0">
              <a:cs typeface="Arial" pitchFamily="34" charset="0"/>
            </a:endParaRPr>
          </a:p>
          <a:p>
            <a:endParaRPr lang="ca-ES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3" y="77957"/>
            <a:ext cx="916120" cy="8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Propostes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millora</a:t>
            </a:r>
            <a:r>
              <a:rPr lang="es-ES" sz="2000" dirty="0" smtClean="0">
                <a:ea typeface="ＭＳ Ｐゴシック"/>
              </a:rPr>
              <a:t> de la infraestructura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Es realitzaran </a:t>
            </a:r>
            <a:r>
              <a:rPr lang="ca-ES" sz="1600" b="1" dirty="0"/>
              <a:t>microsimulacions de trànsit </a:t>
            </a:r>
            <a:r>
              <a:rPr lang="ca-ES" sz="1600" dirty="0"/>
              <a:t>de les diferents propostes de connectivitat o millora que puguin presentar problemes de capacitat amb l’alliberament dels peatges o amb les seves futures connexions, un cop detectats els problemes en el model macro</a:t>
            </a:r>
            <a:r>
              <a:rPr lang="ca-ES" sz="1600" dirty="0" smtClean="0"/>
              <a:t>.</a:t>
            </a:r>
          </a:p>
          <a:p>
            <a:endParaRPr lang="ca-E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3" y="77957"/>
            <a:ext cx="916120" cy="877720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3"/>
          <a:srcRect l="3190" t="27689" r="3328" b="26408"/>
          <a:stretch/>
        </p:blipFill>
        <p:spPr>
          <a:xfrm>
            <a:off x="1293401" y="2683680"/>
            <a:ext cx="7213600" cy="19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2" y="77955"/>
            <a:ext cx="916119" cy="8777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000" dirty="0" smtClean="0">
                <a:ea typeface="ＭＳ Ｐゴシック"/>
              </a:rPr>
              <a:t> Selecció d’alternatives, programació i conclusions</a:t>
            </a:r>
            <a:r>
              <a:rPr lang="es-ES" sz="2000" dirty="0">
                <a:ea typeface="ＭＳ Ｐゴシック"/>
              </a:rPr>
              <a:t/>
            </a:r>
            <a:br>
              <a:rPr lang="es-ES" sz="2000" dirty="0">
                <a:ea typeface="ＭＳ Ｐゴシック"/>
              </a:rPr>
            </a:br>
            <a:endParaRPr lang="es-ES" sz="2000" dirty="0"/>
          </a:p>
        </p:txBody>
      </p:sp>
      <p:sp>
        <p:nvSpPr>
          <p:cNvPr id="4" name="Contenidor de contingut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L’estudi previ finalitzarà amb la </a:t>
            </a:r>
            <a:r>
              <a:rPr lang="ca-ES" sz="1600" b="1" dirty="0" smtClean="0"/>
              <a:t>definició </a:t>
            </a:r>
            <a:r>
              <a:rPr lang="ca-ES" sz="1600" b="1" dirty="0"/>
              <a:t>d’un escenari propositiu </a:t>
            </a:r>
            <a:r>
              <a:rPr lang="ca-ES" sz="1600" dirty="0"/>
              <a:t>per al corredor de la </a:t>
            </a:r>
            <a:r>
              <a:rPr lang="ca-ES" sz="1600" dirty="0" smtClean="0"/>
              <a:t>C-32 amb l’alliberament del peatge.  Del conjunt de propostes o alternatives que s’hauran estudiat es definirà quin conjunt d’actuacions és la que té </a:t>
            </a:r>
            <a:r>
              <a:rPr lang="ca-ES" sz="1600" b="1" dirty="0" smtClean="0"/>
              <a:t>una </a:t>
            </a:r>
            <a:r>
              <a:rPr lang="ca-ES" sz="1600" b="1" dirty="0"/>
              <a:t>millor rendibilitat </a:t>
            </a:r>
            <a:r>
              <a:rPr lang="ca-ES" sz="1600" b="1" dirty="0" smtClean="0"/>
              <a:t>socioeconòmica i  ambiental és millor pel conjunt de la mobilitat del corredor.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b="1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D’aquest escenari final es definirà el seu possible </a:t>
            </a:r>
            <a:r>
              <a:rPr lang="ca-ES" sz="1600" b="1" dirty="0" smtClean="0"/>
              <a:t>desenvolupament per fases i la priorització de  les actuacions</a:t>
            </a:r>
            <a:r>
              <a:rPr lang="ca-ES" sz="1600" dirty="0" smtClean="0"/>
              <a:t>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A partir d’aquests resultats </a:t>
            </a:r>
            <a:r>
              <a:rPr lang="ca-ES" sz="1600" b="1" dirty="0" smtClean="0"/>
              <a:t>s’impulsaran els projectes i les actuacions.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6012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contingut 4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ca-ES" sz="1600" dirty="0"/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L’objecte de l’estudi és la realització d’una anàlisi de l’impacte sobre la mobilitat amb l’alliberament del peatge i la definició de propostes de millora de connectivitat </a:t>
            </a:r>
            <a:r>
              <a:rPr lang="ca-ES" sz="1600" dirty="0">
                <a:solidFill>
                  <a:srgbClr val="C00000"/>
                </a:solidFill>
              </a:rPr>
              <a:t>i </a:t>
            </a:r>
            <a:r>
              <a:rPr lang="ca-ES" sz="1600" b="1" dirty="0">
                <a:solidFill>
                  <a:srgbClr val="C00000"/>
                </a:solidFill>
              </a:rPr>
              <a:t>reconfiguració d’aquesta via i del conjunt de la xarxa viària del corredor</a:t>
            </a:r>
            <a:r>
              <a:rPr lang="ca-ES" sz="1600" dirty="0">
                <a:solidFill>
                  <a:srgbClr val="C00000"/>
                </a:solidFill>
              </a:rPr>
              <a:t>.</a:t>
            </a: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dirty="0">
              <a:solidFill>
                <a:srgbClr val="000000"/>
              </a:solidFill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600" kern="1200" dirty="0">
                <a:solidFill>
                  <a:srgbClr val="000000"/>
                </a:solidFill>
                <a:ea typeface="ＭＳ Ｐゴシック" pitchFamily="2" charset="-128"/>
              </a:rPr>
              <a:t>Aquest estudi </a:t>
            </a:r>
            <a:r>
              <a:rPr lang="ca-ES" sz="1600" kern="1200" dirty="0">
                <a:solidFill>
                  <a:srgbClr val="C00000"/>
                </a:solidFill>
                <a:ea typeface="ＭＳ Ｐゴシック" pitchFamily="2" charset="-128"/>
              </a:rPr>
              <a:t>serà </a:t>
            </a:r>
            <a:r>
              <a:rPr lang="ca-ES" sz="1600" b="1" kern="1200" dirty="0">
                <a:solidFill>
                  <a:srgbClr val="C00000"/>
                </a:solidFill>
                <a:ea typeface="ＭＳ Ｐゴシック" pitchFamily="2" charset="-128"/>
              </a:rPr>
              <a:t>concertat en reunions amb el conjunt del </a:t>
            </a:r>
            <a:r>
              <a:rPr lang="ca-ES" sz="1600" b="1" kern="1200" dirty="0" smtClean="0">
                <a:solidFill>
                  <a:srgbClr val="C00000"/>
                </a:solidFill>
                <a:ea typeface="ＭＳ Ｐゴシック" pitchFamily="2" charset="-128"/>
              </a:rPr>
              <a:t>territori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.</a:t>
            </a:r>
            <a:endParaRPr lang="ca-ES" sz="1600" b="1" kern="1200" dirty="0">
              <a:solidFill>
                <a:srgbClr val="000000"/>
              </a:solidFill>
              <a:ea typeface="ＭＳ Ｐゴシック" pitchFamily="2" charset="-128"/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dirty="0">
              <a:solidFill>
                <a:srgbClr val="000000"/>
              </a:solidFill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600" kern="1200" dirty="0">
                <a:solidFill>
                  <a:srgbClr val="000000"/>
                </a:solidFill>
                <a:ea typeface="ＭＳ Ｐゴシック" pitchFamily="2" charset="-128"/>
              </a:rPr>
              <a:t>Estat 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actual: </a:t>
            </a:r>
            <a:r>
              <a:rPr lang="ca-ES" sz="1600" b="1" kern="1200" dirty="0" smtClean="0">
                <a:solidFill>
                  <a:srgbClr val="C00000"/>
                </a:solidFill>
                <a:ea typeface="ＭＳ Ｐゴシック" pitchFamily="2" charset="-128"/>
              </a:rPr>
              <a:t>en licitació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. Clau EP-CIB-20062.</a:t>
            </a:r>
            <a:endParaRPr lang="ca-ES" sz="1600" kern="1200" dirty="0">
              <a:solidFill>
                <a:srgbClr val="000000"/>
              </a:solidFill>
              <a:ea typeface="ＭＳ Ｐゴシック" pitchFamily="2" charset="-128"/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dirty="0">
              <a:solidFill>
                <a:srgbClr val="000000"/>
              </a:solidFill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Cost: </a:t>
            </a:r>
            <a:r>
              <a:rPr lang="ca-ES" sz="1600" b="1" kern="1200" dirty="0" smtClean="0">
                <a:solidFill>
                  <a:srgbClr val="000000"/>
                </a:solidFill>
                <a:ea typeface="ＭＳ Ｐゴシック" pitchFamily="2" charset="-128"/>
              </a:rPr>
              <a:t>250.000€</a:t>
            </a: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b="1" kern="1200" dirty="0">
              <a:solidFill>
                <a:srgbClr val="000000"/>
              </a:solidFill>
              <a:ea typeface="ＭＳ Ｐゴシック" pitchFamily="2" charset="-128"/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600" b="1" kern="1200" dirty="0" smtClean="0">
                <a:solidFill>
                  <a:srgbClr val="000000"/>
                </a:solidFill>
                <a:ea typeface="ＭＳ Ｐゴシック" pitchFamily="2" charset="-128"/>
              </a:rPr>
              <a:t> 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També incorpora </a:t>
            </a:r>
            <a:r>
              <a:rPr lang="ca-ES" sz="1600" b="1" kern="1200" dirty="0" smtClean="0">
                <a:solidFill>
                  <a:srgbClr val="C00000"/>
                </a:solidFill>
                <a:ea typeface="ＭＳ Ｐゴシック" pitchFamily="2" charset="-128"/>
              </a:rPr>
              <a:t>l’anàlisi per a l’alliberament del peatge de la C-33 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a La Llagosta</a:t>
            </a:r>
            <a:endParaRPr lang="ca-ES" sz="1600" kern="1200" dirty="0">
              <a:solidFill>
                <a:srgbClr val="000000"/>
              </a:solidFill>
              <a:ea typeface="ＭＳ Ｐゴシック" pitchFamily="2" charset="-128"/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dirty="0">
              <a:solidFill>
                <a:srgbClr val="000000"/>
              </a:solidFill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Calendari:  Al setembre es duran a terme les primeres </a:t>
            </a:r>
            <a:r>
              <a:rPr lang="ca-ES" sz="1600" kern="1200" dirty="0">
                <a:solidFill>
                  <a:srgbClr val="000000"/>
                </a:solidFill>
                <a:ea typeface="ＭＳ Ｐゴシック" pitchFamily="2" charset="-128"/>
              </a:rPr>
              <a:t>reunions 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per definir les </a:t>
            </a:r>
            <a:r>
              <a:rPr lang="ca-ES" sz="1600" kern="1200" dirty="0">
                <a:solidFill>
                  <a:srgbClr val="000000"/>
                </a:solidFill>
                <a:ea typeface="ＭＳ Ｐゴシック" pitchFamily="2" charset="-128"/>
              </a:rPr>
              <a:t>necessitats amb el 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territori i es la durada de l’estudi és de </a:t>
            </a:r>
            <a:r>
              <a:rPr lang="ca-ES" sz="1600" b="1" kern="1200" dirty="0" smtClean="0">
                <a:solidFill>
                  <a:srgbClr val="C00000"/>
                </a:solidFill>
                <a:ea typeface="ＭＳ Ｐゴシック" pitchFamily="2" charset="-128"/>
              </a:rPr>
              <a:t>sis mesos</a:t>
            </a:r>
            <a:r>
              <a:rPr lang="ca-ES" sz="1600" kern="1200" dirty="0" smtClean="0">
                <a:solidFill>
                  <a:srgbClr val="000000"/>
                </a:solidFill>
                <a:ea typeface="ＭＳ Ｐゴシック" pitchFamily="2" charset="-128"/>
              </a:rPr>
              <a:t>.</a:t>
            </a:r>
            <a:endParaRPr lang="ca-ES" sz="1600" kern="1200" dirty="0">
              <a:solidFill>
                <a:srgbClr val="000000"/>
              </a:solidFill>
              <a:ea typeface="ＭＳ Ｐゴシック" pitchFamily="2" charset="-128"/>
            </a:endParaRPr>
          </a:p>
          <a:p>
            <a:pPr marL="285750" lvl="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ca-ES" sz="1600" dirty="0">
              <a:solidFill>
                <a:srgbClr val="000000"/>
              </a:solidFill>
            </a:endParaRPr>
          </a:p>
          <a:p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38" y="294506"/>
            <a:ext cx="8132563" cy="364517"/>
          </a:xfrm>
        </p:spPr>
        <p:txBody>
          <a:bodyPr/>
          <a:lstStyle/>
          <a:p>
            <a:r>
              <a:rPr lang="es-ES" sz="2000" dirty="0" smtClean="0">
                <a:ea typeface="ＭＳ Ｐゴシック"/>
              </a:rPr>
              <a:t>Resum de l’estudi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042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38" y="294506"/>
            <a:ext cx="8132563" cy="364517"/>
          </a:xfrm>
        </p:spPr>
        <p:txBody>
          <a:bodyPr/>
          <a:lstStyle/>
          <a:p>
            <a:r>
              <a:rPr lang="es-ES" sz="2000" dirty="0" err="1" smtClean="0">
                <a:ea typeface="ＭＳ Ｐゴシック"/>
              </a:rPr>
              <a:t>Introducció</a:t>
            </a:r>
            <a:r>
              <a:rPr lang="es-ES" sz="2000" dirty="0" smtClean="0">
                <a:ea typeface="ＭＳ Ｐゴシック"/>
              </a:rPr>
              <a:t>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pic>
        <p:nvPicPr>
          <p:cNvPr id="1026" name="Picture 2" descr="Peatge de Vilassar de Mar a l'autopista C-3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48" y="3522200"/>
            <a:ext cx="5927215" cy="30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idor de contingut 8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El </a:t>
            </a:r>
            <a:r>
              <a:rPr lang="ca-ES" sz="1600" b="1" dirty="0"/>
              <a:t>31 d’agost de 2021 </a:t>
            </a:r>
            <a:r>
              <a:rPr lang="ca-ES" sz="1600" b="1" dirty="0" smtClean="0"/>
              <a:t>finalitza la concessió i s’allibera </a:t>
            </a:r>
            <a:r>
              <a:rPr lang="ca-ES" sz="1600" dirty="0"/>
              <a:t>el peatge de la C-32 al Maresme.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L’objecte de l’estudi és la realització d’una anàlisi de </a:t>
            </a:r>
            <a:r>
              <a:rPr lang="ca-ES" sz="1600" b="1" dirty="0"/>
              <a:t>l’impacte sobre la mobilitat </a:t>
            </a:r>
            <a:r>
              <a:rPr lang="ca-ES" sz="1600" dirty="0"/>
              <a:t>amb l’alliberament del peatge i la definició de propostes de </a:t>
            </a:r>
            <a:r>
              <a:rPr lang="ca-ES" sz="1600" b="1" dirty="0"/>
              <a:t>millora de connectivitat </a:t>
            </a:r>
            <a:r>
              <a:rPr lang="ca-ES" sz="1600" dirty="0"/>
              <a:t>i </a:t>
            </a:r>
            <a:r>
              <a:rPr lang="ca-ES" sz="1600" b="1" dirty="0"/>
              <a:t>reconfiguració d’aquesta via i del conjunt de la xarxa viària del corredor</a:t>
            </a:r>
            <a:r>
              <a:rPr lang="ca-ES" sz="16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La nova </a:t>
            </a:r>
            <a:r>
              <a:rPr lang="ca-ES" sz="1600" dirty="0" smtClean="0"/>
              <a:t>situació ha </a:t>
            </a:r>
            <a:r>
              <a:rPr lang="ca-ES" sz="1600" dirty="0"/>
              <a:t>de permetre captar el trànsit de pas que actualment utilitza la xarxa local o vials urbans, ajudant a la </a:t>
            </a:r>
            <a:r>
              <a:rPr lang="ca-ES" sz="1600" b="1" dirty="0"/>
              <a:t>pacificació de la mobilitat urbana cap a un model </a:t>
            </a:r>
            <a:r>
              <a:rPr lang="ca-ES" sz="1600" b="1" dirty="0" smtClean="0"/>
              <a:t>de mobilitat </a:t>
            </a:r>
            <a:r>
              <a:rPr lang="ca-ES" sz="1600" b="1" dirty="0"/>
              <a:t>més segur i sostenible</a:t>
            </a:r>
            <a:r>
              <a:rPr lang="ca-ES" sz="1600" dirty="0"/>
              <a:t>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arrodonit 10"/>
          <p:cNvSpPr/>
          <p:nvPr/>
        </p:nvSpPr>
        <p:spPr bwMode="auto">
          <a:xfrm>
            <a:off x="7120021" y="3997776"/>
            <a:ext cx="2037557" cy="19533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marR="0" indent="-85725" algn="l" defTabSz="914400" rtl="0" eaLnBrk="1" fontAlgn="base" latinLnBrk="0" hangingPunct="1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arrodonit 9"/>
          <p:cNvSpPr/>
          <p:nvPr/>
        </p:nvSpPr>
        <p:spPr bwMode="auto">
          <a:xfrm>
            <a:off x="921525" y="3997776"/>
            <a:ext cx="2037557" cy="195336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marR="0" indent="-85725" algn="l" defTabSz="914400" rtl="0" eaLnBrk="1" fontAlgn="base" latinLnBrk="0" hangingPunct="1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arrodonit 8"/>
          <p:cNvSpPr/>
          <p:nvPr/>
        </p:nvSpPr>
        <p:spPr bwMode="auto">
          <a:xfrm>
            <a:off x="4008760" y="3997776"/>
            <a:ext cx="2037557" cy="1953362"/>
          </a:xfrm>
          <a:prstGeom prst="round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marR="0" indent="-85725" algn="l" defTabSz="914400" rtl="0" eaLnBrk="1" fontAlgn="base" latinLnBrk="0" hangingPunct="1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38" y="294506"/>
            <a:ext cx="8132563" cy="364517"/>
          </a:xfrm>
        </p:spPr>
        <p:txBody>
          <a:bodyPr/>
          <a:lstStyle/>
          <a:p>
            <a:r>
              <a:rPr lang="es-ES" sz="2000" dirty="0" err="1" smtClean="0">
                <a:ea typeface="ＭＳ Ｐゴシック"/>
              </a:rPr>
              <a:t>Parts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l’estudi</a:t>
            </a:r>
            <a:r>
              <a:rPr lang="es-ES" sz="2000" dirty="0" smtClean="0">
                <a:ea typeface="ＭＳ Ｐゴシック"/>
              </a:rPr>
              <a:t>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3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539594" y="3443043"/>
            <a:ext cx="2753361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ca-ES" sz="1100" b="1" dirty="0" smtClean="0">
                <a:cs typeface="Arial" pitchFamily="34" charset="0"/>
              </a:rPr>
              <a:t>ESTUDI DE LA MOBILITAT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906" r="5460" b="13017"/>
          <a:stretch/>
        </p:blipFill>
        <p:spPr>
          <a:xfrm>
            <a:off x="7349216" y="4176897"/>
            <a:ext cx="1579169" cy="159512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r="8956" b="16704"/>
          <a:stretch/>
        </p:blipFill>
        <p:spPr>
          <a:xfrm>
            <a:off x="4211122" y="4176897"/>
            <a:ext cx="1595120" cy="1595120"/>
          </a:xfrm>
          <a:prstGeom prst="rect">
            <a:avLst/>
          </a:prstGeom>
        </p:spPr>
      </p:pic>
      <p:sp>
        <p:nvSpPr>
          <p:cNvPr id="14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3650856" y="3443043"/>
            <a:ext cx="275336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ca-ES" sz="1100" b="1" dirty="0" smtClean="0">
                <a:cs typeface="Arial" pitchFamily="34" charset="0"/>
              </a:rPr>
              <a:t>PROPOSTES DE MILLORA DE LA INFRAESTRUCTURA</a:t>
            </a:r>
          </a:p>
        </p:txBody>
      </p:sp>
      <p:sp>
        <p:nvSpPr>
          <p:cNvPr id="15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6762118" y="3402296"/>
            <a:ext cx="275336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ca-ES" sz="1100" b="1" dirty="0" smtClean="0">
                <a:cs typeface="Arial" pitchFamily="34" charset="0"/>
              </a:rPr>
              <a:t>SELECCIÓ D’ALTERNATIVES, PROGRAMACIÓ I CONCLUSIONS</a:t>
            </a:r>
          </a:p>
        </p:txBody>
      </p:sp>
      <p:sp>
        <p:nvSpPr>
          <p:cNvPr id="13" name="Contenidor de contingut 8"/>
          <p:cNvSpPr>
            <a:spLocks noGrp="1"/>
          </p:cNvSpPr>
          <p:nvPr>
            <p:ph sz="quarter" idx="13"/>
          </p:nvPr>
        </p:nvSpPr>
        <p:spPr>
          <a:xfrm>
            <a:off x="381004" y="789937"/>
            <a:ext cx="9134475" cy="5706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ca-ES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L’alliberament del peatge permet canviar la configuració viària i dotar de </a:t>
            </a:r>
            <a:r>
              <a:rPr lang="ca-ES" sz="1600" b="1" dirty="0"/>
              <a:t>més accessibilitat a aquesta via millorant i/o creant nous enllaços i vials d’accés o servei</a:t>
            </a:r>
            <a:r>
              <a:rPr lang="ca-ES" sz="1600" dirty="0"/>
              <a:t>, així com estudiar mesures complementàries en vies paral·leles on es preveu una disminució del trànsit com a conseqüència de l’alliberament del peatge, com la N-II,  amb millores de la connectivitat de la xarxa local per donar servei al conjunt del corredor</a:t>
            </a:r>
            <a:r>
              <a:rPr lang="ca-ES" sz="1600" dirty="0" smtClean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Els apartats en els que està divit l’estudi són:</a:t>
            </a: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7115" r="5428" b="21362"/>
          <a:stretch/>
        </p:blipFill>
        <p:spPr>
          <a:xfrm>
            <a:off x="1005823" y="4214192"/>
            <a:ext cx="1868960" cy="15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contingut 8"/>
          <p:cNvSpPr txBox="1">
            <a:spLocks/>
          </p:cNvSpPr>
          <p:nvPr/>
        </p:nvSpPr>
        <p:spPr bwMode="auto">
          <a:xfrm>
            <a:off x="381004" y="789937"/>
            <a:ext cx="9343349" cy="570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spcCol="36000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651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587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403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605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317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7749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32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El </a:t>
            </a:r>
            <a:r>
              <a:rPr lang="ca-ES" sz="1600" b="1" dirty="0" smtClean="0"/>
              <a:t>traspàs de trànsit de la N-II cap a la C-32 </a:t>
            </a:r>
            <a:r>
              <a:rPr lang="ca-ES" sz="1600" dirty="0" smtClean="0"/>
              <a:t>com a conseqüència de l’alliberament del peatge en el corredor Maresme s’estudiarà. Les  primeres anàlisis situen aquesta disminució entre </a:t>
            </a:r>
            <a:r>
              <a:rPr lang="ca-ES" sz="1600" b="1" dirty="0" smtClean="0"/>
              <a:t>6.000 i 15.000 vehicles diaris </a:t>
            </a:r>
            <a:r>
              <a:rPr lang="ca-ES" sz="1600" dirty="0" smtClean="0"/>
              <a:t>segons el tram de via.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3" y="77956"/>
            <a:ext cx="916120" cy="877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Estudi</a:t>
            </a:r>
            <a:r>
              <a:rPr lang="es-ES" sz="2000" dirty="0" smtClean="0">
                <a:ea typeface="ＭＳ Ｐゴシック"/>
              </a:rPr>
              <a:t> de la </a:t>
            </a:r>
            <a:r>
              <a:rPr lang="es-ES" sz="2000" dirty="0" err="1" smtClean="0">
                <a:ea typeface="ＭＳ Ｐゴシック"/>
              </a:rPr>
              <a:t>mobilitat</a:t>
            </a:r>
            <a:r>
              <a:rPr lang="es-ES" sz="2000" dirty="0" smtClean="0">
                <a:ea typeface="ＭＳ Ｐゴシック"/>
              </a:rPr>
              <a:t>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b="8337"/>
          <a:stretch/>
        </p:blipFill>
        <p:spPr>
          <a:xfrm>
            <a:off x="785825" y="2391653"/>
            <a:ext cx="6292560" cy="3929687"/>
          </a:xfrm>
          <a:prstGeom prst="rect">
            <a:avLst/>
          </a:prstGeom>
        </p:spPr>
      </p:pic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7231181" y="5419724"/>
            <a:ext cx="2580706" cy="1074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ca-E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Trànsit actual de l’autopista C 32</a:t>
            </a:r>
          </a:p>
          <a:p>
            <a:pPr algn="ctr">
              <a:buNone/>
            </a:pPr>
            <a:r>
              <a:rPr lang="ca-ES" sz="12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Intesitat</a:t>
            </a:r>
            <a:r>
              <a:rPr lang="ca-E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mitja diària</a:t>
            </a:r>
          </a:p>
          <a:p>
            <a:pPr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620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Estudi</a:t>
            </a:r>
            <a:r>
              <a:rPr lang="es-ES" sz="2000" dirty="0" smtClean="0">
                <a:ea typeface="ＭＳ Ｐゴシック"/>
              </a:rPr>
              <a:t> de la </a:t>
            </a:r>
            <a:r>
              <a:rPr lang="es-ES" sz="2000" dirty="0" err="1" smtClean="0">
                <a:ea typeface="ＭＳ Ｐゴシック"/>
              </a:rPr>
              <a:t>mobilitat</a:t>
            </a:r>
            <a:r>
              <a:rPr lang="es-ES" sz="2000" dirty="0" smtClean="0">
                <a:ea typeface="ＭＳ Ｐゴシック"/>
              </a:rPr>
              <a:t>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Per </a:t>
            </a:r>
            <a:r>
              <a:rPr lang="ca-ES" sz="1600" dirty="0"/>
              <a:t>a l’estudi de la mobilitat s’utilitzarà el </a:t>
            </a:r>
            <a:r>
              <a:rPr lang="ca-ES" sz="1600" b="1" dirty="0"/>
              <a:t>model de macrosimulació</a:t>
            </a:r>
            <a:r>
              <a:rPr lang="ca-ES" sz="1600" dirty="0"/>
              <a:t> del vehicle privat SIMCAT de la Direcció General d’Infraestructures de Mobilitat.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Aquest és un model viari de l’Hora Punta matí a nivell català calibrat a any 2019.</a:t>
            </a:r>
          </a:p>
          <a:p>
            <a:endParaRPr lang="ca-ES" sz="1600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52" y="2483431"/>
            <a:ext cx="5614228" cy="4151366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233" y="77956"/>
            <a:ext cx="916120" cy="8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Estudi</a:t>
            </a:r>
            <a:r>
              <a:rPr lang="es-ES" sz="2000" dirty="0" smtClean="0">
                <a:ea typeface="ＭＳ Ｐゴシック"/>
              </a:rPr>
              <a:t> de la </a:t>
            </a:r>
            <a:r>
              <a:rPr lang="es-ES" sz="2000" dirty="0" err="1" smtClean="0">
                <a:ea typeface="ＭＳ Ｐゴシック"/>
              </a:rPr>
              <a:t>mobilitat</a:t>
            </a:r>
            <a:r>
              <a:rPr lang="es-ES" sz="2000" dirty="0" smtClean="0">
                <a:ea typeface="ＭＳ Ｐゴシック"/>
              </a:rPr>
              <a:t>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7" name="Contenidor de contingut 4"/>
          <p:cNvSpPr>
            <a:spLocks noGrp="1"/>
          </p:cNvSpPr>
          <p:nvPr>
            <p:ph sz="quarter" idx="13"/>
          </p:nvPr>
        </p:nvSpPr>
        <p:spPr/>
        <p:txBody>
          <a:bodyPr wrap="square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Els treballs d’aquest apartat es divideixen en: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cs typeface="Arial" pitchFamily="34" charset="0"/>
              </a:rPr>
              <a:t>Recull de dades de mobilitat existent i campanya d’aforaments on manquin dades.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cs typeface="Arial" pitchFamily="34" charset="0"/>
              </a:rPr>
              <a:t>Anàlisi de l’oferta i connectivitat viària.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cs typeface="Arial" pitchFamily="34" charset="0"/>
              </a:rPr>
              <a:t>Recalibratge del model i descripció dels principals moviments intermunicipals del Maresme.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cs typeface="Arial" pitchFamily="34" charset="0"/>
              </a:rPr>
              <a:t>Model de repartiment modal</a:t>
            </a:r>
            <a:r>
              <a:rPr lang="ca-ES" sz="1600" dirty="0" smtClean="0">
                <a:cs typeface="Arial" pitchFamily="34" charset="0"/>
              </a:rPr>
              <a:t>. Impacte sobre transport públic.</a:t>
            </a:r>
            <a:endParaRPr lang="ca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a-ES" sz="1600" dirty="0">
                <a:cs typeface="Arial" pitchFamily="34" charset="0"/>
              </a:rPr>
              <a:t>Assignació escenari </a:t>
            </a:r>
            <a:r>
              <a:rPr lang="ca-ES" sz="1600" dirty="0" smtClean="0">
                <a:cs typeface="Arial" pitchFamily="34" charset="0"/>
              </a:rPr>
              <a:t>2021 </a:t>
            </a:r>
            <a:r>
              <a:rPr lang="ca-ES" sz="1600" dirty="0">
                <a:cs typeface="Arial" pitchFamily="34" charset="0"/>
              </a:rPr>
              <a:t>sense peatges.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ca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1600" b="1" dirty="0">
                <a:cs typeface="Arial" pitchFamily="34" charset="0"/>
              </a:rPr>
              <a:t>Avaluació dels diferents escenaris propositius</a:t>
            </a:r>
            <a:r>
              <a:rPr lang="es-ES" sz="1600" dirty="0">
                <a:cs typeface="Arial" pitchFamily="34" charset="0"/>
              </a:rPr>
              <a:t> de millora de connectivitat i reconfiguració de la via amb possible combinació de millora de diferents d’enllaços</a:t>
            </a:r>
            <a:r>
              <a:rPr lang="es-ES" sz="1600" dirty="0" smtClean="0">
                <a:cs typeface="Arial" pitchFamily="34" charset="0"/>
              </a:rPr>
              <a:t>.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itchFamily="34" charset="0"/>
              </a:rPr>
              <a:t>Avaluació de la reducció d’emissions, acccidentalitat i soroll.</a:t>
            </a:r>
            <a:endParaRPr lang="es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ES" sz="1600" dirty="0"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cs typeface="Arial" pitchFamily="34" charset="0"/>
              </a:rPr>
              <a:t>Avaluació socioeconómica de les alternatives – SAIT.</a:t>
            </a:r>
            <a:endParaRPr lang="ca-ES" sz="1600" dirty="0">
              <a:cs typeface="Arial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3" y="77956"/>
            <a:ext cx="916120" cy="8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33" y="77957"/>
            <a:ext cx="916120" cy="877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Propostes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millora</a:t>
            </a:r>
            <a:r>
              <a:rPr lang="es-ES" sz="2000" dirty="0" smtClean="0">
                <a:ea typeface="ＭＳ Ｐゴシック"/>
              </a:rPr>
              <a:t> de la infraestructura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9" name="Contenidor de contingut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Amb l’alliberament del peatge es preveu que la </a:t>
            </a:r>
            <a:r>
              <a:rPr lang="ca-ES" sz="1600" b="1" dirty="0"/>
              <a:t>C-32 canalitzi </a:t>
            </a:r>
            <a:r>
              <a:rPr lang="ca-ES" sz="1600" b="1" dirty="0" smtClean="0"/>
              <a:t>trànsit </a:t>
            </a:r>
            <a:r>
              <a:rPr lang="ca-ES" sz="1600" b="1" dirty="0"/>
              <a:t>que abans utilitzava vies lliures de peatge</a:t>
            </a:r>
            <a:r>
              <a:rPr lang="ca-ES" sz="1600" dirty="0"/>
              <a:t> com la N-II i altres vies interurbanes per a desplaçaments intermunicipals curts. D’aquesta manera, cal </a:t>
            </a:r>
            <a:r>
              <a:rPr lang="ca-ES" sz="1600" b="1" dirty="0"/>
              <a:t>reconfigurar les via per tal de fer-la més accessible </a:t>
            </a:r>
            <a:r>
              <a:rPr lang="ca-ES" sz="1600" dirty="0"/>
              <a:t>en aquells punts on es detecti una manca de connectivitat </a:t>
            </a:r>
            <a:r>
              <a:rPr lang="ca-ES" sz="1600" dirty="0" smtClean="0"/>
              <a:t>important</a:t>
            </a:r>
            <a:r>
              <a:rPr lang="ca-ES" sz="1600" dirty="0"/>
              <a:t>.</a:t>
            </a: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/>
          <a:srcRect t="6990"/>
          <a:stretch/>
        </p:blipFill>
        <p:spPr>
          <a:xfrm>
            <a:off x="1166883" y="2235199"/>
            <a:ext cx="7562715" cy="44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Propostes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millora</a:t>
            </a:r>
            <a:r>
              <a:rPr lang="es-ES" sz="2000" dirty="0" smtClean="0">
                <a:ea typeface="ＭＳ Ｐゴシック"/>
              </a:rPr>
              <a:t> de la infraestructura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9" name="Contenidor de contingut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Principalment, les actuacions </a:t>
            </a:r>
            <a:r>
              <a:rPr lang="ca-ES" sz="1600" dirty="0"/>
              <a:t>a estudiar </a:t>
            </a:r>
            <a:r>
              <a:rPr lang="ca-ES" sz="1600" dirty="0" smtClean="0"/>
              <a:t>tenen com a objectiu </a:t>
            </a:r>
            <a:r>
              <a:rPr lang="ca-ES" sz="1600" dirty="0"/>
              <a:t>la millora de la connectivitat de la </a:t>
            </a:r>
            <a:r>
              <a:rPr lang="ca-ES" sz="1600" dirty="0" smtClean="0"/>
              <a:t>C-32.</a:t>
            </a: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a-ES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 smtClean="0"/>
              <a:t>D’aquesta manera, s’estudiaran diferents alternatives:  </a:t>
            </a:r>
            <a:r>
              <a:rPr lang="ca-ES" sz="1600" b="1" dirty="0" smtClean="0"/>
              <a:t>nous enllaços, completar enllaços existents i la creació de </a:t>
            </a:r>
            <a:r>
              <a:rPr lang="ca-ES" sz="1600" b="1" dirty="0"/>
              <a:t>vials de servei en accessos </a:t>
            </a:r>
            <a:r>
              <a:rPr lang="ca-ES" sz="1600" b="1" dirty="0" smtClean="0"/>
              <a:t>propers.</a:t>
            </a:r>
            <a:endParaRPr lang="ca-ES" sz="1600" b="1" dirty="0"/>
          </a:p>
          <a:p>
            <a:endParaRPr lang="ca-ES" sz="16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38" y="2809765"/>
            <a:ext cx="4136602" cy="3466057"/>
          </a:xfrm>
          <a:prstGeom prst="rect">
            <a:avLst/>
          </a:prstGeom>
        </p:spPr>
      </p:pic>
      <p:sp>
        <p:nvSpPr>
          <p:cNvPr id="7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1066058" y="2504659"/>
            <a:ext cx="2753361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ca-ES" sz="1100" b="1" dirty="0" smtClean="0">
                <a:cs typeface="Arial" pitchFamily="34" charset="0"/>
              </a:rPr>
              <a:t>COMPLETAR ENLLAÇOS EXISTENTS</a:t>
            </a:r>
          </a:p>
        </p:txBody>
      </p:sp>
      <p:sp>
        <p:nvSpPr>
          <p:cNvPr id="8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5868769" y="2504659"/>
            <a:ext cx="2753361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ca-ES" sz="1100" b="1" dirty="0" smtClean="0">
                <a:cs typeface="Arial" pitchFamily="34" charset="0"/>
              </a:rPr>
              <a:t>CREACIÓ DE NOUS ENLLAÇOS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/>
          <a:srcRect l="8711" r="17817" b="6864"/>
          <a:stretch/>
        </p:blipFill>
        <p:spPr>
          <a:xfrm>
            <a:off x="5173581" y="2815505"/>
            <a:ext cx="4143738" cy="3460317"/>
          </a:xfrm>
          <a:prstGeom prst="rect">
            <a:avLst/>
          </a:prstGeom>
        </p:spPr>
      </p:pic>
      <p:sp>
        <p:nvSpPr>
          <p:cNvPr id="10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376123" y="6275822"/>
            <a:ext cx="413491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US" dirty="0" smtClean="0"/>
              <a:t>EXEMPLE: </a:t>
            </a:r>
            <a:r>
              <a:rPr lang="en-US" dirty="0" err="1" smtClean="0"/>
              <a:t>Sant</a:t>
            </a:r>
            <a:r>
              <a:rPr lang="en-US" dirty="0" smtClean="0"/>
              <a:t> Andreu de </a:t>
            </a:r>
            <a:r>
              <a:rPr lang="en-US" dirty="0" err="1" smtClean="0"/>
              <a:t>Llavaneres</a:t>
            </a:r>
            <a:endParaRPr lang="en-US" dirty="0" smtClean="0"/>
          </a:p>
        </p:txBody>
      </p:sp>
      <p:sp>
        <p:nvSpPr>
          <p:cNvPr id="11" name="QuadreDeText 5">
            <a:extLst>
              <a:ext uri="{FF2B5EF4-FFF2-40B4-BE49-F238E27FC236}">
                <a16:creationId xmlns="" xmlns:a16="http://schemas.microsoft.com/office/drawing/2014/main" id="{BF42B36B-3FB3-4F94-B90C-AF688CD4E990}"/>
              </a:ext>
            </a:extLst>
          </p:cNvPr>
          <p:cNvSpPr txBox="1"/>
          <p:nvPr/>
        </p:nvSpPr>
        <p:spPr>
          <a:xfrm>
            <a:off x="5173581" y="6275821"/>
            <a:ext cx="4143738" cy="246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US" dirty="0" smtClean="0"/>
              <a:t>EXEMPLE: </a:t>
            </a:r>
            <a:r>
              <a:rPr lang="en-US" dirty="0" err="1" smtClean="0"/>
              <a:t>Cabrils</a:t>
            </a:r>
            <a:r>
              <a:rPr lang="en-US" dirty="0" smtClean="0"/>
              <a:t> – </a:t>
            </a:r>
            <a:r>
              <a:rPr lang="en-US" dirty="0" err="1" smtClean="0"/>
              <a:t>Vilassar</a:t>
            </a:r>
            <a:r>
              <a:rPr lang="en-US" dirty="0" smtClean="0"/>
              <a:t> de Mar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766560" y="4138933"/>
            <a:ext cx="807720" cy="8077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marR="0" indent="-85725" algn="l" defTabSz="914400" rtl="0" eaLnBrk="1" fontAlgn="base" latinLnBrk="0" hangingPunct="1">
              <a:lnSpc>
                <a:spcPct val="110000"/>
              </a:lnSpc>
              <a:spcBef>
                <a:spcPct val="1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233" y="77957"/>
            <a:ext cx="916120" cy="8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EC4DD9-2EDF-4CCD-BBDB-7894E4D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err="1" smtClean="0">
                <a:ea typeface="ＭＳ Ｐゴシック"/>
              </a:rPr>
              <a:t>Propostes</a:t>
            </a:r>
            <a:r>
              <a:rPr lang="es-ES" sz="2000" dirty="0" smtClean="0">
                <a:ea typeface="ＭＳ Ｐゴシック"/>
              </a:rPr>
              <a:t> de </a:t>
            </a:r>
            <a:r>
              <a:rPr lang="es-ES" sz="2000" dirty="0" err="1" smtClean="0">
                <a:ea typeface="ＭＳ Ｐゴシック"/>
              </a:rPr>
              <a:t>millora</a:t>
            </a:r>
            <a:r>
              <a:rPr lang="es-ES" sz="2000" dirty="0" smtClean="0">
                <a:ea typeface="ＭＳ Ｐゴシック"/>
              </a:rPr>
              <a:t> de la infraestructura	</a:t>
            </a:r>
            <a:r>
              <a:rPr lang="es-ES" sz="2000" dirty="0">
                <a:ea typeface="ＭＳ Ｐゴシック"/>
              </a:rPr>
              <a:t> </a:t>
            </a:r>
            <a:endParaRPr lang="es-ES" sz="2000" dirty="0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 sz="1600" dirty="0"/>
              <a:t>La reducció del trànsit de pas </a:t>
            </a:r>
            <a:r>
              <a:rPr lang="ca-ES" sz="1600" dirty="0" smtClean="0"/>
              <a:t>ha </a:t>
            </a:r>
            <a:r>
              <a:rPr lang="ca-ES" sz="1600" dirty="0"/>
              <a:t>de permetre la </a:t>
            </a:r>
            <a:r>
              <a:rPr lang="ca-ES" sz="1600" b="1" dirty="0"/>
              <a:t>pacificació </a:t>
            </a:r>
            <a:r>
              <a:rPr lang="ca-ES" sz="1600" b="1" dirty="0" smtClean="0"/>
              <a:t>i integració de la N-II</a:t>
            </a:r>
            <a:r>
              <a:rPr lang="ca-ES" sz="1600" dirty="0" smtClean="0"/>
              <a:t>. Com està previst, es realitzaran, a nivell d’estudi previ, propostes de millora com per exemple la reducció de velocitat, reducció de carrils, priorització del transport públic i mesures per vianants i ciclistes.</a:t>
            </a:r>
            <a:endParaRPr lang="ca-ES" sz="1600" dirty="0"/>
          </a:p>
          <a:p>
            <a:endParaRPr lang="ca-ES" dirty="0"/>
          </a:p>
        </p:txBody>
      </p:sp>
      <p:pic>
        <p:nvPicPr>
          <p:cNvPr id="2052" name="Picture 4" descr="MatarÃ³ convertirÃ¡ la N-II en una vÃ­a urb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62" y="2224533"/>
            <a:ext cx="7237357" cy="40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233" y="77957"/>
            <a:ext cx="916120" cy="8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ol_Cian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m Titular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om Titular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pitol_Carbass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om Titular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ortada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apitol_Cian">
  <a:themeElements>
    <a:clrScheme name="Port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5725" marR="0" indent="-85725" algn="l" defTabSz="914400" rtl="0" eaLnBrk="1" fontAlgn="base" latinLnBrk="0" hangingPunct="1">
          <a:lnSpc>
            <a:spcPct val="110000"/>
          </a:lnSpc>
          <a:spcBef>
            <a:spcPct val="1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ca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rtad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ad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ad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35A3E42110B419CCE05AEFCFDBD7F" ma:contentTypeVersion="5" ma:contentTypeDescription="Crea un document nou" ma:contentTypeScope="" ma:versionID="452c4913183588d395e2a544cb7ab38c">
  <xsd:schema xmlns:xsd="http://www.w3.org/2001/XMLSchema" xmlns:xs="http://www.w3.org/2001/XMLSchema" xmlns:p="http://schemas.microsoft.com/office/2006/metadata/properties" xmlns:ns2="f424d545-ee51-4573-9f08-fb3d728e261a" targetNamespace="http://schemas.microsoft.com/office/2006/metadata/properties" ma:root="true" ma:fieldsID="bc068992c0839d2044361558a7f1212d" ns2:_="">
    <xsd:import namespace="f424d545-ee51-4573-9f08-fb3d728e26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4d545-ee51-4573-9f08-fb3d728e2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CA76B-57AF-4F3E-A0C7-4B60E498FAA3}">
  <ds:schemaRefs>
    <ds:schemaRef ds:uri="f424d545-ee51-4573-9f08-fb3d728e26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418DE3-77AB-4123-A190-849C7E9BBBCF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f424d545-ee51-4573-9f08-fb3d728e261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56FE649-FEE3-489E-A7C0-9EDFCC547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3343</TotalTime>
  <Words>996</Words>
  <Application>Microsoft Office PowerPoint</Application>
  <PresentationFormat>A4 (210 x 297 mm)</PresentationFormat>
  <Paragraphs>114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ＭＳ Ｐゴシック</vt:lpstr>
      <vt:lpstr>Arial</vt:lpstr>
      <vt:lpstr>Courier New</vt:lpstr>
      <vt:lpstr>Wingdings</vt:lpstr>
      <vt:lpstr>1_Portada</vt:lpstr>
      <vt:lpstr>Capitol_Cian</vt:lpstr>
      <vt:lpstr>2_Nom Titular</vt:lpstr>
      <vt:lpstr>3_Nom Titular</vt:lpstr>
      <vt:lpstr>4_Portada</vt:lpstr>
      <vt:lpstr>Capitol_Carbassa</vt:lpstr>
      <vt:lpstr>5_Nom Titular</vt:lpstr>
      <vt:lpstr>2_Portada</vt:lpstr>
      <vt:lpstr>1_Capitol_Cian</vt:lpstr>
      <vt:lpstr>3_Portada</vt:lpstr>
      <vt:lpstr>23_Diseño personalizado</vt:lpstr>
      <vt:lpstr>Estudi de distribució de la mobilitat al corredor de la C-32 al Maresme amb l’alliberament del peatge.  Proposta de millores i de reconfiguració viària </vt:lpstr>
      <vt:lpstr>Introducció  </vt:lpstr>
      <vt:lpstr>Parts de l’estudi  </vt:lpstr>
      <vt:lpstr>Estudi de la mobilitat  </vt:lpstr>
      <vt:lpstr>Estudi de la mobilitat  </vt:lpstr>
      <vt:lpstr>Estudi de la mobilitat  </vt:lpstr>
      <vt:lpstr>Propostes de millora de la infraestructura  </vt:lpstr>
      <vt:lpstr>Propostes de millora de la infraestructura  </vt:lpstr>
      <vt:lpstr>Propostes de millora de la infraestructura  </vt:lpstr>
      <vt:lpstr>Propostes de millora de la infraestructura  </vt:lpstr>
      <vt:lpstr>Propostes de millora de la infraestructura  </vt:lpstr>
      <vt:lpstr>Propostes de millora de la infraestructura  </vt:lpstr>
      <vt:lpstr> Selecció d’alternatives, programació i conclusions </vt:lpstr>
      <vt:lpstr>Resum de l’estudi  </vt:lpstr>
    </vt:vector>
  </TitlesOfParts>
  <Company>Generalitat de Catalunya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Marisol Sanz</cp:lastModifiedBy>
  <cp:revision>230</cp:revision>
  <cp:lastPrinted>2020-06-12T07:04:07Z</cp:lastPrinted>
  <dcterms:created xsi:type="dcterms:W3CDTF">2013-05-14T06:31:34Z</dcterms:created>
  <dcterms:modified xsi:type="dcterms:W3CDTF">2020-08-07T07:08:18Z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0x0101005ED35A3E42110B419CCE05AEFCFDBD7F</vt:lpwstr>
  </property>
</Properties>
</file>